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873" r:id="rId2"/>
  </p:sldMasterIdLst>
  <p:notesMasterIdLst>
    <p:notesMasterId r:id="rId21"/>
  </p:notesMasterIdLst>
  <p:handoutMasterIdLst>
    <p:handoutMasterId r:id="rId22"/>
  </p:handoutMasterIdLst>
  <p:sldIdLst>
    <p:sldId id="281" r:id="rId3"/>
    <p:sldId id="316" r:id="rId4"/>
    <p:sldId id="291" r:id="rId5"/>
    <p:sldId id="311" r:id="rId6"/>
    <p:sldId id="290" r:id="rId7"/>
    <p:sldId id="312" r:id="rId8"/>
    <p:sldId id="313" r:id="rId9"/>
    <p:sldId id="307" r:id="rId10"/>
    <p:sldId id="308" r:id="rId11"/>
    <p:sldId id="293" r:id="rId12"/>
    <p:sldId id="315" r:id="rId13"/>
    <p:sldId id="294" r:id="rId14"/>
    <p:sldId id="320" r:id="rId15"/>
    <p:sldId id="322" r:id="rId16"/>
    <p:sldId id="317" r:id="rId17"/>
    <p:sldId id="318" r:id="rId18"/>
    <p:sldId id="319" r:id="rId19"/>
    <p:sldId id="309"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4148">
          <p15:clr>
            <a:srgbClr val="A4A3A4"/>
          </p15:clr>
        </p15:guide>
        <p15:guide id="3" pos="273">
          <p15:clr>
            <a:srgbClr val="A4A3A4"/>
          </p15:clr>
        </p15:guide>
        <p15:guide id="4" pos="542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2021"/>
    <a:srgbClr val="00A7D8"/>
    <a:srgbClr val="0092D2"/>
    <a:srgbClr val="0D2936"/>
    <a:srgbClr val="004864"/>
    <a:srgbClr val="36353F"/>
    <a:srgbClr val="DCE0DF"/>
    <a:srgbClr val="D9D9D9"/>
    <a:srgbClr val="CECAC9"/>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3" autoAdjust="0"/>
    <p:restoredTop sz="86980" autoAdjust="0"/>
  </p:normalViewPr>
  <p:slideViewPr>
    <p:cSldViewPr snapToGrid="0">
      <p:cViewPr varScale="1">
        <p:scale>
          <a:sx n="77" d="100"/>
          <a:sy n="77" d="100"/>
        </p:scale>
        <p:origin x="1714" y="72"/>
      </p:cViewPr>
      <p:guideLst>
        <p:guide orient="horz" pos="187"/>
        <p:guide orient="horz" pos="4148"/>
        <p:guide pos="273"/>
        <p:guide pos="5423"/>
      </p:guideLst>
    </p:cSldViewPr>
  </p:slideViewPr>
  <p:outlineViewPr>
    <p:cViewPr>
      <p:scale>
        <a:sx n="33" d="100"/>
        <a:sy n="33" d="100"/>
      </p:scale>
      <p:origin x="0" y="-288"/>
    </p:cViewPr>
  </p:outlineViewPr>
  <p:notesTextViewPr>
    <p:cViewPr>
      <p:scale>
        <a:sx n="1" d="1"/>
        <a:sy n="1" d="1"/>
      </p:scale>
      <p:origin x="0" y="0"/>
    </p:cViewPr>
  </p:notesTextViewPr>
  <p:sorterViewPr>
    <p:cViewPr>
      <p:scale>
        <a:sx n="100" d="100"/>
        <a:sy n="100" d="100"/>
      </p:scale>
      <p:origin x="0" y="-24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1F1D3E1-20EB-6B48-970A-6B22E71902B4}" type="datetimeFigureOut">
              <a:rPr lang="en-US" smtClean="0"/>
              <a:t>9/26/2017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95A81CA-4F17-C04C-A093-8634D093CF58}" type="slidenum">
              <a:rPr lang="en-US" smtClean="0"/>
              <a:t>‹#›</a:t>
            </a:fld>
            <a:endParaRPr lang="en-US"/>
          </a:p>
        </p:txBody>
      </p:sp>
    </p:spTree>
    <p:extLst>
      <p:ext uri="{BB962C8B-B14F-4D97-AF65-F5344CB8AC3E}">
        <p14:creationId xmlns:p14="http://schemas.microsoft.com/office/powerpoint/2010/main" val="1193422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2FA61F-617C-41F3-95A7-222AAC27426E}" type="datetimeFigureOut">
              <a:rPr lang="en-US" smtClean="0"/>
              <a:pPr/>
              <a:t>9/26/2017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A100586-FEFA-4A18-8806-6358589E37D8}" type="slidenum">
              <a:rPr lang="en-US" smtClean="0"/>
              <a:pPr/>
              <a:t>‹#›</a:t>
            </a:fld>
            <a:endParaRPr lang="en-US" dirty="0"/>
          </a:p>
        </p:txBody>
      </p:sp>
    </p:spTree>
    <p:extLst>
      <p:ext uri="{BB962C8B-B14F-4D97-AF65-F5344CB8AC3E}">
        <p14:creationId xmlns:p14="http://schemas.microsoft.com/office/powerpoint/2010/main" val="2575459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100586-FEFA-4A18-8806-6358589E37D8}" type="slidenum">
              <a:rPr lang="en-US" smtClean="0"/>
              <a:pPr/>
              <a:t>3</a:t>
            </a:fld>
            <a:endParaRPr lang="en-US" dirty="0"/>
          </a:p>
        </p:txBody>
      </p:sp>
    </p:spTree>
    <p:extLst>
      <p:ext uri="{BB962C8B-B14F-4D97-AF65-F5344CB8AC3E}">
        <p14:creationId xmlns:p14="http://schemas.microsoft.com/office/powerpoint/2010/main" val="209415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100586-FEFA-4A18-8806-6358589E37D8}" type="slidenum">
              <a:rPr lang="en-US" smtClean="0"/>
              <a:pPr/>
              <a:t>4</a:t>
            </a:fld>
            <a:endParaRPr lang="en-US" dirty="0"/>
          </a:p>
        </p:txBody>
      </p:sp>
    </p:spTree>
    <p:extLst>
      <p:ext uri="{BB962C8B-B14F-4D97-AF65-F5344CB8AC3E}">
        <p14:creationId xmlns:p14="http://schemas.microsoft.com/office/powerpoint/2010/main" val="905749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100586-FEFA-4A18-8806-6358589E37D8}" type="slidenum">
              <a:rPr lang="en-US" smtClean="0"/>
              <a:pPr/>
              <a:t>7</a:t>
            </a:fld>
            <a:endParaRPr lang="en-US" dirty="0"/>
          </a:p>
        </p:txBody>
      </p:sp>
    </p:spTree>
    <p:extLst>
      <p:ext uri="{BB962C8B-B14F-4D97-AF65-F5344CB8AC3E}">
        <p14:creationId xmlns:p14="http://schemas.microsoft.com/office/powerpoint/2010/main" val="1811240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100586-FEFA-4A18-8806-6358589E37D8}" type="slidenum">
              <a:rPr lang="en-US" smtClean="0"/>
              <a:pPr/>
              <a:t>8</a:t>
            </a:fld>
            <a:endParaRPr lang="en-US" dirty="0"/>
          </a:p>
        </p:txBody>
      </p:sp>
    </p:spTree>
    <p:extLst>
      <p:ext uri="{BB962C8B-B14F-4D97-AF65-F5344CB8AC3E}">
        <p14:creationId xmlns:p14="http://schemas.microsoft.com/office/powerpoint/2010/main" val="653345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100586-FEFA-4A18-8806-6358589E37D8}" type="slidenum">
              <a:rPr lang="en-US" smtClean="0"/>
              <a:pPr/>
              <a:t>10</a:t>
            </a:fld>
            <a:endParaRPr lang="en-US" dirty="0"/>
          </a:p>
        </p:txBody>
      </p:sp>
    </p:spTree>
    <p:extLst>
      <p:ext uri="{BB962C8B-B14F-4D97-AF65-F5344CB8AC3E}">
        <p14:creationId xmlns:p14="http://schemas.microsoft.com/office/powerpoint/2010/main" val="1954449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100586-FEFA-4A18-8806-6358589E37D8}" type="slidenum">
              <a:rPr lang="en-US" smtClean="0"/>
              <a:pPr/>
              <a:t>11</a:t>
            </a:fld>
            <a:endParaRPr lang="en-US" dirty="0"/>
          </a:p>
        </p:txBody>
      </p:sp>
    </p:spTree>
    <p:extLst>
      <p:ext uri="{BB962C8B-B14F-4D97-AF65-F5344CB8AC3E}">
        <p14:creationId xmlns:p14="http://schemas.microsoft.com/office/powerpoint/2010/main" val="1833811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We convene the cream of the world’s macroeconomic experts – from The EIU to BMI</a:t>
            </a:r>
            <a:r>
              <a:rPr lang="en-GB" baseline="0" smtClean="0"/>
              <a:t> to Fitch. Our single platform means that you have your pick of the analysis in a few clicks.</a:t>
            </a:r>
            <a:endParaRPr lang="en-GB" smtClean="0"/>
          </a:p>
          <a:p>
            <a:endParaRPr lang="en-US" dirty="0"/>
          </a:p>
        </p:txBody>
      </p:sp>
      <p:sp>
        <p:nvSpPr>
          <p:cNvPr id="4" name="Slide Number Placeholder 3"/>
          <p:cNvSpPr>
            <a:spLocks noGrp="1"/>
          </p:cNvSpPr>
          <p:nvPr>
            <p:ph type="sldNum" sz="quarter" idx="10"/>
          </p:nvPr>
        </p:nvSpPr>
        <p:spPr/>
        <p:txBody>
          <a:bodyPr/>
          <a:lstStyle/>
          <a:p>
            <a:fld id="{3A100586-FEFA-4A18-8806-6358589E37D8}" type="slidenum">
              <a:rPr lang="en-US" smtClean="0"/>
              <a:pPr/>
              <a:t>12</a:t>
            </a:fld>
            <a:endParaRPr lang="en-US" dirty="0"/>
          </a:p>
        </p:txBody>
      </p:sp>
    </p:spTree>
    <p:extLst>
      <p:ext uri="{BB962C8B-B14F-4D97-AF65-F5344CB8AC3E}">
        <p14:creationId xmlns:p14="http://schemas.microsoft.com/office/powerpoint/2010/main" val="68322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Dark Photo">
    <p:bg>
      <p:bgPr>
        <a:solidFill>
          <a:schemeClr val="tx2"/>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sz="quarter" idx="13" hasCustomPrompt="1"/>
          </p:nvPr>
        </p:nvSpPr>
        <p:spPr>
          <a:xfrm>
            <a:off x="6867916" y="6075066"/>
            <a:ext cx="1633676" cy="277396"/>
          </a:xfrm>
        </p:spPr>
        <p:txBody>
          <a:bodyPr lIns="0" rIns="0"/>
          <a:lstStyle>
            <a:lvl1pPr algn="r">
              <a:defRPr baseline="0">
                <a:solidFill>
                  <a:schemeClr val="bg1"/>
                </a:solidFill>
              </a:defRPr>
            </a:lvl1pPr>
          </a:lstStyle>
          <a:p>
            <a:pPr lvl="0"/>
            <a:r>
              <a:rPr lang="en-US" dirty="0" smtClean="0"/>
              <a:t>Click to Add Date</a:t>
            </a:r>
          </a:p>
        </p:txBody>
      </p:sp>
      <p:sp>
        <p:nvSpPr>
          <p:cNvPr id="7" name="Text Placeholder 6"/>
          <p:cNvSpPr>
            <a:spLocks noGrp="1"/>
          </p:cNvSpPr>
          <p:nvPr>
            <p:ph type="body" sz="quarter" idx="15" hasCustomPrompt="1"/>
          </p:nvPr>
        </p:nvSpPr>
        <p:spPr>
          <a:xfrm>
            <a:off x="1973498" y="5078251"/>
            <a:ext cx="6554605" cy="550923"/>
          </a:xfrm>
          <a:ln>
            <a:solidFill>
              <a:srgbClr val="FFFFFF"/>
            </a:solidFill>
          </a:ln>
        </p:spPr>
        <p:txBody>
          <a:bodyPr>
            <a:noAutofit/>
          </a:bodyPr>
          <a:lstStyle>
            <a:lvl1pPr marL="0" indent="0" algn="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subtitle</a:t>
            </a:r>
          </a:p>
        </p:txBody>
      </p:sp>
      <p:sp>
        <p:nvSpPr>
          <p:cNvPr id="9" name="Text Placeholder 8"/>
          <p:cNvSpPr>
            <a:spLocks noGrp="1"/>
          </p:cNvSpPr>
          <p:nvPr>
            <p:ph type="body" sz="quarter" idx="16" hasCustomPrompt="1"/>
          </p:nvPr>
        </p:nvSpPr>
        <p:spPr>
          <a:xfrm>
            <a:off x="1955034" y="3547038"/>
            <a:ext cx="6585239" cy="1422112"/>
          </a:xfrm>
          <a:ln>
            <a:solidFill>
              <a:schemeClr val="bg1"/>
            </a:solidFill>
          </a:ln>
        </p:spPr>
        <p:txBody>
          <a:bodyPr>
            <a:noAutofit/>
          </a:bodyPr>
          <a:lstStyle>
            <a:lvl1pPr algn="r">
              <a:defRPr sz="4000" cap="all">
                <a:solidFill>
                  <a:schemeClr val="bg1"/>
                </a:solidFill>
              </a:defRPr>
            </a:lvl1pPr>
          </a:lstStyle>
          <a:p>
            <a:pPr lvl="0"/>
            <a:r>
              <a:rPr lang="en-US" dirty="0" smtClean="0"/>
              <a:t>CLICK TO ADD TITLE</a:t>
            </a:r>
          </a:p>
        </p:txBody>
      </p:sp>
    </p:spTree>
    <p:extLst>
      <p:ext uri="{BB962C8B-B14F-4D97-AF65-F5344CB8AC3E}">
        <p14:creationId xmlns:p14="http://schemas.microsoft.com/office/powerpoint/2010/main" val="1048473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203583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1787677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3632463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9/26/2017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2692919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9/26/2017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3525646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9/26/2017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4228387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9/26/2017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4194365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9/26/2017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4168375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9/26/2017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1958581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913A12-4F4A-44F9-B1C0-438B6D55183F}"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3895250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03-Light">
    <p:spTree>
      <p:nvGrpSpPr>
        <p:cNvPr id="1" name=""/>
        <p:cNvGrpSpPr/>
        <p:nvPr/>
      </p:nvGrpSpPr>
      <p:grpSpPr>
        <a:xfrm>
          <a:off x="0" y="0"/>
          <a:ext cx="0" cy="0"/>
          <a:chOff x="0" y="0"/>
          <a:chExt cx="0" cy="0"/>
        </a:xfrm>
      </p:grpSpPr>
      <p:sp>
        <p:nvSpPr>
          <p:cNvPr id="34" name="Rectangle 33"/>
          <p:cNvSpPr/>
          <p:nvPr userDrawn="1"/>
        </p:nvSpPr>
        <p:spPr>
          <a:xfrm>
            <a:off x="6287347" y="2312743"/>
            <a:ext cx="2276009" cy="3387625"/>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p:nvPr userDrawn="1"/>
        </p:nvSpPr>
        <p:spPr>
          <a:xfrm>
            <a:off x="478628" y="2312743"/>
            <a:ext cx="2276009" cy="3387625"/>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 Placeholder 7"/>
          <p:cNvSpPr>
            <a:spLocks noGrp="1"/>
          </p:cNvSpPr>
          <p:nvPr>
            <p:ph type="body" sz="quarter" idx="27" hasCustomPrompt="1"/>
          </p:nvPr>
        </p:nvSpPr>
        <p:spPr>
          <a:xfrm>
            <a:off x="6382967" y="3211435"/>
            <a:ext cx="2067941" cy="2312522"/>
          </a:xfrm>
        </p:spPr>
        <p:txBody>
          <a:bodyPr>
            <a:noAutofit/>
          </a:bodyPr>
          <a:lstStyle>
            <a:lvl1pPr>
              <a:defRPr sz="1400">
                <a:solidFill>
                  <a:srgbClr val="4A4A4B"/>
                </a:solidFill>
              </a:defRPr>
            </a:lvl1pPr>
          </a:lstStyle>
          <a:p>
            <a:pPr lvl="0"/>
            <a:r>
              <a:rPr lang="en-US" noProof="0" dirty="0" smtClean="0"/>
              <a:t>VERB 3</a:t>
            </a:r>
            <a:br>
              <a:rPr lang="en-US" noProof="0" dirty="0" smtClean="0"/>
            </a:br>
            <a:r>
              <a:rPr lang="en-US" noProof="0" dirty="0" smtClean="0"/>
              <a:t>Add context or a short explanation of verb</a:t>
            </a:r>
            <a:endParaRPr lang="en-US" noProof="0" dirty="0"/>
          </a:p>
        </p:txBody>
      </p:sp>
      <p:sp>
        <p:nvSpPr>
          <p:cNvPr id="32" name="Text Placeholder 7"/>
          <p:cNvSpPr>
            <a:spLocks noGrp="1"/>
          </p:cNvSpPr>
          <p:nvPr>
            <p:ph type="body" sz="quarter" idx="32" hasCustomPrompt="1"/>
          </p:nvPr>
        </p:nvSpPr>
        <p:spPr>
          <a:xfrm>
            <a:off x="6382967" y="2482562"/>
            <a:ext cx="2067941" cy="615765"/>
          </a:xfrm>
        </p:spPr>
        <p:txBody>
          <a:bodyPr>
            <a:noAutofit/>
          </a:bodyPr>
          <a:lstStyle>
            <a:lvl1pPr>
              <a:defRPr sz="2800">
                <a:solidFill>
                  <a:srgbClr val="4A4A4B"/>
                </a:solidFill>
              </a:defRPr>
            </a:lvl1pPr>
          </a:lstStyle>
          <a:p>
            <a:pPr lvl="0"/>
            <a:r>
              <a:rPr lang="en-US" noProof="0" dirty="0" smtClean="0"/>
              <a:t>03</a:t>
            </a:r>
            <a:endParaRPr lang="en-US" noProof="0" dirty="0"/>
          </a:p>
        </p:txBody>
      </p:sp>
      <p:sp>
        <p:nvSpPr>
          <p:cNvPr id="8" name="Text Placeholder 7"/>
          <p:cNvSpPr>
            <a:spLocks noGrp="1"/>
          </p:cNvSpPr>
          <p:nvPr>
            <p:ph type="body" sz="quarter" idx="25" hasCustomPrompt="1"/>
          </p:nvPr>
        </p:nvSpPr>
        <p:spPr>
          <a:xfrm>
            <a:off x="570735" y="3228368"/>
            <a:ext cx="2067941" cy="2312522"/>
          </a:xfrm>
        </p:spPr>
        <p:txBody>
          <a:bodyPr>
            <a:noAutofit/>
          </a:bodyPr>
          <a:lstStyle>
            <a:lvl1pPr>
              <a:defRPr sz="1400">
                <a:solidFill>
                  <a:srgbClr val="4A4A4B"/>
                </a:solidFill>
              </a:defRPr>
            </a:lvl1pPr>
          </a:lstStyle>
          <a:p>
            <a:pPr lvl="0"/>
            <a:r>
              <a:rPr lang="en-US" noProof="0" dirty="0" smtClean="0"/>
              <a:t>VERB 1</a:t>
            </a:r>
            <a:br>
              <a:rPr lang="en-US" noProof="0" dirty="0" smtClean="0"/>
            </a:br>
            <a:r>
              <a:rPr lang="en-US" noProof="0" dirty="0" smtClean="0"/>
              <a:t>Add context or a short explanation of verb</a:t>
            </a:r>
            <a:endParaRPr lang="en-US" noProof="0" dirty="0"/>
          </a:p>
        </p:txBody>
      </p:sp>
      <p:sp>
        <p:nvSpPr>
          <p:cNvPr id="16" name="Text Placeholder 7"/>
          <p:cNvSpPr>
            <a:spLocks noGrp="1"/>
          </p:cNvSpPr>
          <p:nvPr>
            <p:ph type="body" sz="quarter" idx="26" hasCustomPrompt="1"/>
          </p:nvPr>
        </p:nvSpPr>
        <p:spPr>
          <a:xfrm>
            <a:off x="3485317" y="3211435"/>
            <a:ext cx="2067941" cy="2312522"/>
          </a:xfrm>
        </p:spPr>
        <p:txBody>
          <a:bodyPr>
            <a:noAutofit/>
          </a:bodyPr>
          <a:lstStyle>
            <a:lvl1pPr>
              <a:defRPr sz="1400">
                <a:solidFill>
                  <a:srgbClr val="4A4A4B"/>
                </a:solidFill>
              </a:defRPr>
            </a:lvl1pPr>
          </a:lstStyle>
          <a:p>
            <a:pPr lvl="0"/>
            <a:r>
              <a:rPr lang="en-US" noProof="0" dirty="0" smtClean="0"/>
              <a:t>VERB 2</a:t>
            </a:r>
            <a:br>
              <a:rPr lang="en-US" noProof="0" dirty="0" smtClean="0"/>
            </a:br>
            <a:r>
              <a:rPr lang="en-US" noProof="0" dirty="0" smtClean="0"/>
              <a:t>Add context or a short explanation of verb</a:t>
            </a:r>
            <a:endParaRPr lang="en-US" noProof="0" dirty="0"/>
          </a:p>
        </p:txBody>
      </p:sp>
      <p:sp>
        <p:nvSpPr>
          <p:cNvPr id="25" name="Text Placeholder 7"/>
          <p:cNvSpPr>
            <a:spLocks noGrp="1"/>
          </p:cNvSpPr>
          <p:nvPr>
            <p:ph type="body" sz="quarter" idx="30" hasCustomPrompt="1"/>
          </p:nvPr>
        </p:nvSpPr>
        <p:spPr>
          <a:xfrm>
            <a:off x="570735" y="2482562"/>
            <a:ext cx="2067941" cy="615765"/>
          </a:xfrm>
        </p:spPr>
        <p:txBody>
          <a:bodyPr>
            <a:noAutofit/>
          </a:bodyPr>
          <a:lstStyle>
            <a:lvl1pPr>
              <a:defRPr sz="2800">
                <a:solidFill>
                  <a:srgbClr val="4A4A4B"/>
                </a:solidFill>
              </a:defRPr>
            </a:lvl1pPr>
          </a:lstStyle>
          <a:p>
            <a:pPr lvl="0"/>
            <a:r>
              <a:rPr lang="en-US" noProof="0" dirty="0" smtClean="0"/>
              <a:t>01</a:t>
            </a:r>
            <a:endParaRPr lang="en-US" noProof="0" dirty="0"/>
          </a:p>
        </p:txBody>
      </p:sp>
      <p:sp>
        <p:nvSpPr>
          <p:cNvPr id="26" name="Text Placeholder 7"/>
          <p:cNvSpPr>
            <a:spLocks noGrp="1"/>
          </p:cNvSpPr>
          <p:nvPr>
            <p:ph type="body" sz="quarter" idx="31" hasCustomPrompt="1"/>
          </p:nvPr>
        </p:nvSpPr>
        <p:spPr>
          <a:xfrm>
            <a:off x="3485317" y="2482562"/>
            <a:ext cx="2067941" cy="615765"/>
          </a:xfrm>
        </p:spPr>
        <p:txBody>
          <a:bodyPr>
            <a:noAutofit/>
          </a:bodyPr>
          <a:lstStyle>
            <a:lvl1pPr>
              <a:defRPr sz="2800">
                <a:solidFill>
                  <a:srgbClr val="4A4A4B"/>
                </a:solidFill>
              </a:defRPr>
            </a:lvl1pPr>
          </a:lstStyle>
          <a:p>
            <a:pPr lvl="0"/>
            <a:r>
              <a:rPr lang="en-US" noProof="0" dirty="0" smtClean="0"/>
              <a:t>02</a:t>
            </a:r>
            <a:endParaRPr lang="en-US" noProof="0" dirty="0"/>
          </a:p>
        </p:txBody>
      </p:sp>
      <p:sp>
        <p:nvSpPr>
          <p:cNvPr id="38" name="Text Placeholder 11"/>
          <p:cNvSpPr>
            <a:spLocks noGrp="1"/>
          </p:cNvSpPr>
          <p:nvPr>
            <p:ph type="body" sz="quarter" idx="29" hasCustomPrompt="1"/>
          </p:nvPr>
        </p:nvSpPr>
        <p:spPr>
          <a:xfrm>
            <a:off x="457199" y="1623260"/>
            <a:ext cx="7069873" cy="389751"/>
          </a:xfrm>
        </p:spPr>
        <p:txBody>
          <a:bodyPr>
            <a:noAutofit/>
          </a:bodyPr>
          <a:lstStyle>
            <a:lvl1pPr>
              <a:defRPr sz="1600" cap="all" baseline="0">
                <a:solidFill>
                  <a:srgbClr val="4A4A4B"/>
                </a:solidFill>
              </a:defRPr>
            </a:lvl1pPr>
          </a:lstStyle>
          <a:p>
            <a:pPr lvl="0"/>
            <a:r>
              <a:rPr lang="en-US" dirty="0" smtClean="0"/>
              <a:t>CLICK to ADD challenge:</a:t>
            </a:r>
          </a:p>
        </p:txBody>
      </p:sp>
      <p:sp>
        <p:nvSpPr>
          <p:cNvPr id="18" name="Text Placeholder 8"/>
          <p:cNvSpPr>
            <a:spLocks noGrp="1"/>
          </p:cNvSpPr>
          <p:nvPr>
            <p:ph type="body" sz="quarter" idx="19" hasCustomPrompt="1"/>
          </p:nvPr>
        </p:nvSpPr>
        <p:spPr>
          <a:xfrm>
            <a:off x="445274" y="6251298"/>
            <a:ext cx="5910921" cy="234176"/>
          </a:xfrm>
        </p:spPr>
        <p:txBody>
          <a:bodyPr>
            <a:normAutofit/>
          </a:bodyPr>
          <a:lstStyle>
            <a:lvl1pPr>
              <a:defRPr sz="700" baseline="0">
                <a:solidFill>
                  <a:srgbClr val="A6A6A6"/>
                </a:solidFill>
              </a:defRPr>
            </a:lvl1pPr>
          </a:lstStyle>
          <a:p>
            <a:pPr lvl="0"/>
            <a:r>
              <a:rPr lang="en-US" dirty="0" smtClean="0"/>
              <a:t>Click to add Source</a:t>
            </a:r>
          </a:p>
        </p:txBody>
      </p:sp>
      <p:sp>
        <p:nvSpPr>
          <p:cNvPr id="20" name="Rectangle 19"/>
          <p:cNvSpPr/>
          <p:nvPr userDrawn="1"/>
        </p:nvSpPr>
        <p:spPr>
          <a:xfrm>
            <a:off x="3374225" y="2312743"/>
            <a:ext cx="2276009" cy="3387625"/>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Slide Number Placeholder 5"/>
          <p:cNvSpPr>
            <a:spLocks noGrp="1"/>
          </p:cNvSpPr>
          <p:nvPr>
            <p:ph type="sldNum" sz="quarter" idx="4"/>
          </p:nvPr>
        </p:nvSpPr>
        <p:spPr>
          <a:xfrm>
            <a:off x="7880879" y="6185845"/>
            <a:ext cx="765176" cy="365125"/>
          </a:xfrm>
          <a:prstGeom prst="rect">
            <a:avLst/>
          </a:prstGeom>
        </p:spPr>
        <p:txBody>
          <a:bodyPr vert="horz" lIns="0" tIns="45720" rIns="0" bIns="45720" rtlCol="0" anchor="ctr"/>
          <a:lstStyle>
            <a:lvl1pPr algn="r">
              <a:defRPr sz="1000">
                <a:solidFill>
                  <a:srgbClr val="4A4A4B"/>
                </a:solidFill>
              </a:defRPr>
            </a:lvl1pPr>
          </a:lstStyle>
          <a:p>
            <a:fld id="{4BC78E62-31A1-4B49-9F01-4A1C48C4C4D2}" type="slidenum">
              <a:rPr lang="en-US" smtClean="0"/>
              <a:pPr/>
              <a:t>‹#›</a:t>
            </a:fld>
            <a:endParaRPr lang="en-US" dirty="0"/>
          </a:p>
        </p:txBody>
      </p:sp>
      <p:sp>
        <p:nvSpPr>
          <p:cNvPr id="19" name="Title 1"/>
          <p:cNvSpPr>
            <a:spLocks noGrp="1"/>
          </p:cNvSpPr>
          <p:nvPr>
            <p:ph type="title" hasCustomPrompt="1"/>
          </p:nvPr>
        </p:nvSpPr>
        <p:spPr>
          <a:xfrm>
            <a:off x="457201" y="876808"/>
            <a:ext cx="8086724" cy="675229"/>
          </a:xfrm>
        </p:spPr>
        <p:txBody>
          <a:bodyPr/>
          <a:lstStyle>
            <a:lvl1pPr>
              <a:defRPr baseline="0">
                <a:solidFill>
                  <a:srgbClr val="4A4A4B"/>
                </a:solidFill>
              </a:defRPr>
            </a:lvl1pPr>
          </a:lstStyle>
          <a:p>
            <a:r>
              <a:rPr lang="en-US" dirty="0" smtClean="0"/>
              <a:t>CLICK TO add TITLE</a:t>
            </a:r>
            <a:endParaRPr lang="en-US" dirty="0"/>
          </a:p>
        </p:txBody>
      </p:sp>
    </p:spTree>
    <p:extLst>
      <p:ext uri="{BB962C8B-B14F-4D97-AF65-F5344CB8AC3E}">
        <p14:creationId xmlns:p14="http://schemas.microsoft.com/office/powerpoint/2010/main" val="155126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913A12-4F4A-44F9-B1C0-438B6D55183F}"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78E62-31A1-4B49-9F01-4A1C48C4C4D2}"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05474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913A12-4F4A-44F9-B1C0-438B6D55183F}"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1984199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913A12-4F4A-44F9-B1C0-438B6D55183F}"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78E62-31A1-4B49-9F01-4A1C48C4C4D2}"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915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913A12-4F4A-44F9-B1C0-438B6D55183F}"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284420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2468049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2273491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Slide Dark Photo">
    <p:bg>
      <p:bgPr>
        <a:solidFill>
          <a:schemeClr val="tx2"/>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sz="quarter" idx="13" hasCustomPrompt="1"/>
          </p:nvPr>
        </p:nvSpPr>
        <p:spPr>
          <a:xfrm>
            <a:off x="6867916" y="6075066"/>
            <a:ext cx="1633676" cy="277396"/>
          </a:xfrm>
        </p:spPr>
        <p:txBody>
          <a:bodyPr lIns="0" rIns="0"/>
          <a:lstStyle>
            <a:lvl1pPr algn="r">
              <a:defRPr baseline="0">
                <a:solidFill>
                  <a:schemeClr val="bg1"/>
                </a:solidFill>
              </a:defRPr>
            </a:lvl1pPr>
          </a:lstStyle>
          <a:p>
            <a:pPr lvl="0"/>
            <a:r>
              <a:rPr lang="en-US" dirty="0" smtClean="0"/>
              <a:t>Click to Add Date</a:t>
            </a:r>
          </a:p>
        </p:txBody>
      </p:sp>
      <p:sp>
        <p:nvSpPr>
          <p:cNvPr id="7" name="Text Placeholder 6"/>
          <p:cNvSpPr>
            <a:spLocks noGrp="1"/>
          </p:cNvSpPr>
          <p:nvPr>
            <p:ph type="body" sz="quarter" idx="15" hasCustomPrompt="1"/>
          </p:nvPr>
        </p:nvSpPr>
        <p:spPr>
          <a:xfrm>
            <a:off x="1973498" y="5078251"/>
            <a:ext cx="6554605" cy="550923"/>
          </a:xfrm>
          <a:ln>
            <a:solidFill>
              <a:srgbClr val="FFFFFF"/>
            </a:solidFill>
          </a:ln>
        </p:spPr>
        <p:txBody>
          <a:bodyPr>
            <a:noAutofit/>
          </a:bodyPr>
          <a:lstStyle>
            <a:lvl1pPr marL="0" indent="0" algn="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subtitle</a:t>
            </a:r>
          </a:p>
        </p:txBody>
      </p:sp>
      <p:sp>
        <p:nvSpPr>
          <p:cNvPr id="9" name="Text Placeholder 8"/>
          <p:cNvSpPr>
            <a:spLocks noGrp="1"/>
          </p:cNvSpPr>
          <p:nvPr>
            <p:ph type="body" sz="quarter" idx="16" hasCustomPrompt="1"/>
          </p:nvPr>
        </p:nvSpPr>
        <p:spPr>
          <a:xfrm>
            <a:off x="1955034" y="3547038"/>
            <a:ext cx="6585239" cy="1422112"/>
          </a:xfrm>
          <a:ln>
            <a:solidFill>
              <a:schemeClr val="bg1"/>
            </a:solidFill>
          </a:ln>
        </p:spPr>
        <p:txBody>
          <a:bodyPr>
            <a:noAutofit/>
          </a:bodyPr>
          <a:lstStyle>
            <a:lvl1pPr algn="r">
              <a:defRPr sz="4000" cap="all">
                <a:solidFill>
                  <a:schemeClr val="bg1"/>
                </a:solidFill>
              </a:defRPr>
            </a:lvl1pPr>
          </a:lstStyle>
          <a:p>
            <a:pPr lvl="0"/>
            <a:r>
              <a:rPr lang="en-US" dirty="0" smtClean="0"/>
              <a:t>CLICK TO ADD TITLE</a:t>
            </a:r>
          </a:p>
        </p:txBody>
      </p:sp>
    </p:spTree>
    <p:extLst>
      <p:ext uri="{BB962C8B-B14F-4D97-AF65-F5344CB8AC3E}">
        <p14:creationId xmlns:p14="http://schemas.microsoft.com/office/powerpoint/2010/main" val="323867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BC78E62-31A1-4B49-9F01-4A1C48C4C4D2}" type="slidenum">
              <a:rPr lang="en-US" smtClean="0"/>
              <a:pPr/>
              <a:t>‹#›</a:t>
            </a:fld>
            <a:endParaRPr lang="en-US" dirty="0"/>
          </a:p>
        </p:txBody>
      </p:sp>
      <p:sp>
        <p:nvSpPr>
          <p:cNvPr id="4" name="Text Placeholder 6"/>
          <p:cNvSpPr>
            <a:spLocks noGrp="1"/>
          </p:cNvSpPr>
          <p:nvPr>
            <p:ph type="body" sz="quarter" idx="15" hasCustomPrompt="1"/>
          </p:nvPr>
        </p:nvSpPr>
        <p:spPr>
          <a:xfrm>
            <a:off x="1990432" y="2893852"/>
            <a:ext cx="6554605" cy="550923"/>
          </a:xfrm>
          <a:solidFill>
            <a:srgbClr val="004864">
              <a:alpha val="76000"/>
            </a:srgbClr>
          </a:solidFill>
          <a:ln>
            <a:solidFill>
              <a:srgbClr val="FFFFFF"/>
            </a:solidFill>
          </a:ln>
        </p:spPr>
        <p:txBody>
          <a:bodyPr>
            <a:noAutofit/>
          </a:bodyPr>
          <a:lstStyle>
            <a:lvl1pPr marL="0" indent="0" algn="l">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subtitle</a:t>
            </a:r>
          </a:p>
        </p:txBody>
      </p:sp>
      <p:sp>
        <p:nvSpPr>
          <p:cNvPr id="5" name="Text Placeholder 8"/>
          <p:cNvSpPr>
            <a:spLocks noGrp="1"/>
          </p:cNvSpPr>
          <p:nvPr>
            <p:ph type="body" sz="quarter" idx="16" hasCustomPrompt="1"/>
          </p:nvPr>
        </p:nvSpPr>
        <p:spPr>
          <a:xfrm>
            <a:off x="1955034" y="3547038"/>
            <a:ext cx="6585239" cy="1422112"/>
          </a:xfrm>
          <a:solidFill>
            <a:srgbClr val="004864">
              <a:alpha val="76000"/>
            </a:srgbClr>
          </a:solidFill>
          <a:ln>
            <a:solidFill>
              <a:schemeClr val="bg1"/>
            </a:solidFill>
          </a:ln>
        </p:spPr>
        <p:txBody>
          <a:bodyPr>
            <a:noAutofit/>
          </a:bodyPr>
          <a:lstStyle>
            <a:lvl1pPr algn="r">
              <a:defRPr sz="4000" cap="all">
                <a:solidFill>
                  <a:schemeClr val="bg1"/>
                </a:solidFill>
              </a:defRPr>
            </a:lvl1pPr>
          </a:lstStyle>
          <a:p>
            <a:pPr lvl="0"/>
            <a:r>
              <a:rPr lang="en-US" dirty="0" smtClean="0"/>
              <a:t>CLICK TO ADD TITLE</a:t>
            </a:r>
          </a:p>
        </p:txBody>
      </p:sp>
    </p:spTree>
    <p:extLst>
      <p:ext uri="{BB962C8B-B14F-4D97-AF65-F5344CB8AC3E}">
        <p14:creationId xmlns:p14="http://schemas.microsoft.com/office/powerpoint/2010/main" val="231036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01, Left-White">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691893" y="2439166"/>
            <a:ext cx="4961039" cy="2650949"/>
          </a:xfrm>
        </p:spPr>
        <p:txBody>
          <a:bodyPr>
            <a:noAutofit/>
          </a:bodyPr>
          <a:lstStyle>
            <a:lvl1pPr>
              <a:defRPr sz="1400">
                <a:solidFill>
                  <a:srgbClr val="4A4A4B"/>
                </a:solidFill>
              </a:defRPr>
            </a:lvl1pPr>
            <a:lvl2pPr>
              <a:defRPr sz="1400">
                <a:solidFill>
                  <a:srgbClr val="4A4A4B"/>
                </a:solidFill>
              </a:defRPr>
            </a:lvl2pPr>
            <a:lvl3pPr>
              <a:defRPr sz="1400">
                <a:solidFill>
                  <a:srgbClr val="4A4A4B"/>
                </a:solidFill>
              </a:defRPr>
            </a:lvl3pPr>
            <a:lvl4pPr>
              <a:defRPr sz="1400">
                <a:solidFill>
                  <a:srgbClr val="4A4A4B"/>
                </a:solidFill>
              </a:defRPr>
            </a:lvl4pPr>
            <a:lvl5pPr>
              <a:defRPr sz="1400">
                <a:solidFill>
                  <a:srgbClr val="4A4A4B"/>
                </a:solidFill>
              </a:defRPr>
            </a:lvl5pPr>
            <a:lvl6pPr>
              <a:defRPr sz="1800"/>
            </a:lvl6pPr>
            <a:lvl7pPr>
              <a:defRPr sz="1800"/>
            </a:lvl7pPr>
            <a:lvl8pPr>
              <a:defRPr sz="1800"/>
            </a:lvl8pPr>
            <a:lvl9pPr>
              <a:defRPr sz="18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8"/>
          <p:cNvSpPr>
            <a:spLocks noGrp="1"/>
          </p:cNvSpPr>
          <p:nvPr>
            <p:ph type="body" sz="quarter" idx="19" hasCustomPrompt="1"/>
          </p:nvPr>
        </p:nvSpPr>
        <p:spPr>
          <a:xfrm>
            <a:off x="445274" y="6268224"/>
            <a:ext cx="5910921" cy="234176"/>
          </a:xfrm>
        </p:spPr>
        <p:txBody>
          <a:bodyPr>
            <a:noAutofit/>
          </a:bodyPr>
          <a:lstStyle>
            <a:lvl1pPr>
              <a:defRPr sz="700" baseline="0">
                <a:solidFill>
                  <a:schemeClr val="bg1">
                    <a:lumMod val="65000"/>
                  </a:schemeClr>
                </a:solidFill>
              </a:defRPr>
            </a:lvl1pPr>
          </a:lstStyle>
          <a:p>
            <a:pPr lvl="0"/>
            <a:r>
              <a:rPr lang="en-US" dirty="0" smtClean="0"/>
              <a:t>Click to add Source</a:t>
            </a:r>
          </a:p>
        </p:txBody>
      </p:sp>
      <p:sp>
        <p:nvSpPr>
          <p:cNvPr id="14" name="Title 1"/>
          <p:cNvSpPr>
            <a:spLocks noGrp="1"/>
          </p:cNvSpPr>
          <p:nvPr>
            <p:ph type="title" hasCustomPrompt="1"/>
          </p:nvPr>
        </p:nvSpPr>
        <p:spPr>
          <a:xfrm>
            <a:off x="423332" y="876817"/>
            <a:ext cx="8263468" cy="675229"/>
          </a:xfrm>
        </p:spPr>
        <p:txBody>
          <a:bodyPr/>
          <a:lstStyle>
            <a:lvl1pPr>
              <a:defRPr baseline="0">
                <a:solidFill>
                  <a:srgbClr val="4A4A4B"/>
                </a:solidFill>
              </a:defRPr>
            </a:lvl1pPr>
          </a:lstStyle>
          <a:p>
            <a:r>
              <a:rPr lang="en-US" dirty="0" smtClean="0"/>
              <a:t>CLICK TO add TITLE</a:t>
            </a:r>
            <a:endParaRPr lang="en-US" dirty="0"/>
          </a:p>
        </p:txBody>
      </p:sp>
      <p:sp>
        <p:nvSpPr>
          <p:cNvPr id="17" name="Text Placeholder 11"/>
          <p:cNvSpPr>
            <a:spLocks noGrp="1"/>
          </p:cNvSpPr>
          <p:nvPr>
            <p:ph type="body" sz="quarter" idx="29" hasCustomPrompt="1"/>
          </p:nvPr>
        </p:nvSpPr>
        <p:spPr>
          <a:xfrm>
            <a:off x="3674533" y="1964267"/>
            <a:ext cx="4961467" cy="423334"/>
          </a:xfrm>
        </p:spPr>
        <p:txBody>
          <a:bodyPr>
            <a:noAutofit/>
          </a:bodyPr>
          <a:lstStyle>
            <a:lvl1pPr>
              <a:defRPr sz="1600" cap="all" baseline="0">
                <a:solidFill>
                  <a:srgbClr val="4A4A4B"/>
                </a:solidFill>
              </a:defRPr>
            </a:lvl1pPr>
          </a:lstStyle>
          <a:p>
            <a:pPr lvl="0"/>
            <a:r>
              <a:rPr lang="en-US" dirty="0" smtClean="0"/>
              <a:t>CLICK to ADD challenge:</a:t>
            </a:r>
          </a:p>
        </p:txBody>
      </p:sp>
      <p:sp>
        <p:nvSpPr>
          <p:cNvPr id="18" name="Picture Placeholder 28"/>
          <p:cNvSpPr>
            <a:spLocks noGrp="1"/>
          </p:cNvSpPr>
          <p:nvPr>
            <p:ph type="pic" sz="quarter" idx="20" hasCustomPrompt="1"/>
          </p:nvPr>
        </p:nvSpPr>
        <p:spPr>
          <a:xfrm>
            <a:off x="434975" y="1934395"/>
            <a:ext cx="2743200" cy="3220217"/>
          </a:xfrm>
          <a:solidFill>
            <a:srgbClr val="21648A"/>
          </a:solidFill>
        </p:spPr>
        <p:txBody>
          <a:bodyPr anchor="b" anchorCtr="0"/>
          <a:lstStyle>
            <a:lvl1pPr>
              <a:defRPr>
                <a:solidFill>
                  <a:schemeClr val="bg1"/>
                </a:solidFill>
              </a:defRPr>
            </a:lvl1pPr>
          </a:lstStyle>
          <a:p>
            <a:r>
              <a:rPr lang="en-US" dirty="0" smtClean="0"/>
              <a:t>Click to add image</a:t>
            </a:r>
            <a:endParaRPr lang="en-US" dirty="0"/>
          </a:p>
        </p:txBody>
      </p:sp>
      <p:sp>
        <p:nvSpPr>
          <p:cNvPr id="21" name="Content Placeholder 2"/>
          <p:cNvSpPr>
            <a:spLocks noGrp="1"/>
          </p:cNvSpPr>
          <p:nvPr>
            <p:ph sz="half" idx="1" hasCustomPrompt="1"/>
          </p:nvPr>
        </p:nvSpPr>
        <p:spPr>
          <a:xfrm>
            <a:off x="434340" y="1930276"/>
            <a:ext cx="2731770" cy="1384424"/>
          </a:xfrm>
        </p:spPr>
        <p:txBody>
          <a:bodyPr lIns="182880" tIns="137160" rIns="182880">
            <a:noAutofit/>
          </a:bodyPr>
          <a:lstStyle>
            <a:lvl1pPr>
              <a:defRPr sz="1600" cap="all" baseline="0">
                <a:solidFill>
                  <a:schemeClr val="bg1"/>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add RELEVANT QUOTE OR STATEMENT </a:t>
            </a:r>
          </a:p>
        </p:txBody>
      </p:sp>
      <p:sp>
        <p:nvSpPr>
          <p:cNvPr id="10" name="Slide Number Placeholder 5"/>
          <p:cNvSpPr>
            <a:spLocks noGrp="1"/>
          </p:cNvSpPr>
          <p:nvPr>
            <p:ph type="sldNum" sz="quarter" idx="4"/>
          </p:nvPr>
        </p:nvSpPr>
        <p:spPr>
          <a:xfrm>
            <a:off x="7880879" y="6185845"/>
            <a:ext cx="765176" cy="365125"/>
          </a:xfrm>
          <a:prstGeom prst="rect">
            <a:avLst/>
          </a:prstGeom>
        </p:spPr>
        <p:txBody>
          <a:bodyPr vert="horz" lIns="0" tIns="45720" rIns="0" bIns="45720" rtlCol="0" anchor="ctr"/>
          <a:lstStyle>
            <a:lvl1pPr algn="r">
              <a:defRPr sz="1000">
                <a:solidFill>
                  <a:srgbClr val="4A4A4B"/>
                </a:solidFill>
              </a:defRPr>
            </a:lvl1p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656292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nchorCtr="0"/>
          <a:lstStyle>
            <a:lvl1pPr>
              <a:defRPr baseline="0">
                <a:solidFill>
                  <a:srgbClr val="4A4A4B"/>
                </a:solidFill>
              </a:defRPr>
            </a:lvl1pPr>
          </a:lstStyle>
          <a:p>
            <a:r>
              <a:rPr lang="en-US" dirty="0" smtClean="0"/>
              <a:t>CLICK TO add TITLE</a:t>
            </a:r>
            <a:endParaRPr lang="en-US" dirty="0"/>
          </a:p>
        </p:txBody>
      </p:sp>
      <p:sp>
        <p:nvSpPr>
          <p:cNvPr id="3" name="Content Placeholder 2"/>
          <p:cNvSpPr>
            <a:spLocks noGrp="1"/>
          </p:cNvSpPr>
          <p:nvPr>
            <p:ph idx="1" hasCustomPrompt="1"/>
          </p:nvPr>
        </p:nvSpPr>
        <p:spPr/>
        <p:txBody>
          <a:bodyPr/>
          <a:lstStyle>
            <a:lvl1pPr>
              <a:defRPr sz="1400">
                <a:solidFill>
                  <a:srgbClr val="4A4A4B"/>
                </a:solidFill>
              </a:defRPr>
            </a:lvl1pPr>
            <a:lvl2pPr>
              <a:defRPr sz="1400">
                <a:solidFill>
                  <a:srgbClr val="4A4A4B"/>
                </a:solidFill>
              </a:defRPr>
            </a:lvl2pPr>
            <a:lvl3pPr>
              <a:defRPr sz="1400">
                <a:solidFill>
                  <a:srgbClr val="4A4A4B"/>
                </a:solidFill>
              </a:defRPr>
            </a:lvl3pPr>
            <a:lvl4pPr>
              <a:defRPr sz="1400">
                <a:solidFill>
                  <a:srgbClr val="4A4A4B"/>
                </a:solidFill>
              </a:defRPr>
            </a:lvl4pPr>
            <a:lvl5pPr>
              <a:defRPr sz="1400">
                <a:solidFill>
                  <a:srgbClr val="4A4A4B"/>
                </a:solidFill>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rgbClr val="4A4A4B"/>
                </a:solidFill>
              </a:defRPr>
            </a:lvl1pPr>
          </a:lstStyle>
          <a:p>
            <a:fld id="{4BC78E62-31A1-4B49-9F01-4A1C48C4C4D2}" type="slidenum">
              <a:rPr lang="en-US" smtClean="0"/>
              <a:pPr/>
              <a:t>‹#›</a:t>
            </a:fld>
            <a:endParaRPr lang="en-US" dirty="0"/>
          </a:p>
        </p:txBody>
      </p:sp>
      <p:sp>
        <p:nvSpPr>
          <p:cNvPr id="7" name="Text Placeholder 8"/>
          <p:cNvSpPr>
            <a:spLocks noGrp="1"/>
          </p:cNvSpPr>
          <p:nvPr>
            <p:ph type="body" sz="quarter" idx="19" hasCustomPrompt="1"/>
          </p:nvPr>
        </p:nvSpPr>
        <p:spPr>
          <a:xfrm>
            <a:off x="411407" y="6285156"/>
            <a:ext cx="5910921" cy="234176"/>
          </a:xfrm>
        </p:spPr>
        <p:txBody>
          <a:bodyPr>
            <a:noAutofit/>
          </a:bodyPr>
          <a:lstStyle>
            <a:lvl1pPr>
              <a:defRPr sz="700" baseline="0">
                <a:solidFill>
                  <a:schemeClr val="bg1">
                    <a:lumMod val="65000"/>
                  </a:schemeClr>
                </a:solidFill>
              </a:defRPr>
            </a:lvl1pPr>
          </a:lstStyle>
          <a:p>
            <a:pPr lvl="0"/>
            <a:r>
              <a:rPr lang="en-US" dirty="0" smtClean="0"/>
              <a:t>Click to add Source</a:t>
            </a:r>
          </a:p>
        </p:txBody>
      </p:sp>
    </p:spTree>
    <p:extLst>
      <p:ext uri="{BB962C8B-B14F-4D97-AF65-F5344CB8AC3E}">
        <p14:creationId xmlns:p14="http://schemas.microsoft.com/office/powerpoint/2010/main" val="183071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Whi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906858"/>
            <a:ext cx="3880624" cy="3836020"/>
          </a:xfrm>
        </p:spPr>
        <p:txBody>
          <a:bodyPr>
            <a:noAutofit/>
          </a:bodyPr>
          <a:lstStyle>
            <a:lvl1pPr>
              <a:defRPr sz="1400">
                <a:solidFill>
                  <a:srgbClr val="4A4A4B"/>
                </a:solidFill>
              </a:defRPr>
            </a:lvl1pPr>
            <a:lvl2pPr>
              <a:defRPr sz="1400">
                <a:solidFill>
                  <a:srgbClr val="4A4A4B"/>
                </a:solidFill>
              </a:defRPr>
            </a:lvl2pPr>
            <a:lvl3pPr>
              <a:defRPr sz="1400">
                <a:solidFill>
                  <a:srgbClr val="4A4A4B"/>
                </a:solidFill>
              </a:defRPr>
            </a:lvl3pPr>
            <a:lvl4pPr>
              <a:defRPr sz="1400">
                <a:solidFill>
                  <a:srgbClr val="4A4A4B"/>
                </a:solidFill>
              </a:defRPr>
            </a:lvl4pPr>
            <a:lvl5pPr>
              <a:defRPr sz="1400">
                <a:solidFill>
                  <a:srgbClr val="4A4A4B"/>
                </a:solidFill>
              </a:defRPr>
            </a:lvl5pPr>
            <a:lvl6pPr>
              <a:defRPr sz="1800"/>
            </a:lvl6pPr>
            <a:lvl7pPr>
              <a:defRPr sz="1800"/>
            </a:lvl7pPr>
            <a:lvl8pPr>
              <a:defRPr sz="1800"/>
            </a:lvl8pPr>
            <a:lvl9pPr>
              <a:defRPr sz="18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94662" y="1906858"/>
            <a:ext cx="3891777" cy="3824868"/>
          </a:xfrm>
        </p:spPr>
        <p:txBody>
          <a:bodyPr>
            <a:noAutofit/>
          </a:bodyPr>
          <a:lstStyle>
            <a:lvl1pPr>
              <a:defRPr sz="1400" baseline="0">
                <a:solidFill>
                  <a:srgbClr val="4A4A4B"/>
                </a:solidFill>
              </a:defRPr>
            </a:lvl1pPr>
            <a:lvl2pPr>
              <a:defRPr sz="1400">
                <a:solidFill>
                  <a:srgbClr val="4A4A4B"/>
                </a:solidFill>
              </a:defRPr>
            </a:lvl2pPr>
            <a:lvl3pPr>
              <a:defRPr sz="1400">
                <a:solidFill>
                  <a:srgbClr val="4A4A4B"/>
                </a:solidFill>
              </a:defRPr>
            </a:lvl3pPr>
            <a:lvl4pPr>
              <a:defRPr sz="1400">
                <a:solidFill>
                  <a:srgbClr val="4A4A4B"/>
                </a:solidFill>
              </a:defRPr>
            </a:lvl4pPr>
            <a:lvl5pPr>
              <a:defRPr sz="1400">
                <a:solidFill>
                  <a:srgbClr val="4A4A4B"/>
                </a:solidFill>
              </a:defRPr>
            </a:lvl5pPr>
            <a:lvl6pPr>
              <a:defRPr sz="1800"/>
            </a:lvl6pPr>
            <a:lvl7pPr>
              <a:defRPr sz="1800"/>
            </a:lvl7pPr>
            <a:lvl8pPr>
              <a:defRPr sz="1800"/>
            </a:lvl8pPr>
            <a:lvl9pPr>
              <a:defRPr sz="1800"/>
            </a:lvl9pPr>
          </a:lstStyle>
          <a:p>
            <a:pPr lvl="0"/>
            <a:r>
              <a:rPr lang="en-US" dirty="0" smtClean="0"/>
              <a:t>Click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p:txBody>
          <a:bodyPr anchor="ctr" anchorCtr="0"/>
          <a:lstStyle>
            <a:lvl1pPr>
              <a:defRPr>
                <a:solidFill>
                  <a:srgbClr val="4A4A4B"/>
                </a:solidFill>
              </a:defRPr>
            </a:lvl1pPr>
          </a:lstStyle>
          <a:p>
            <a:r>
              <a:rPr lang="en-US" dirty="0" smtClean="0"/>
              <a:t>CLICK TO ADD TITLE</a:t>
            </a:r>
            <a:endParaRPr lang="en-US" dirty="0"/>
          </a:p>
        </p:txBody>
      </p:sp>
      <p:sp>
        <p:nvSpPr>
          <p:cNvPr id="8" name="Text Placeholder 8"/>
          <p:cNvSpPr>
            <a:spLocks noGrp="1"/>
          </p:cNvSpPr>
          <p:nvPr>
            <p:ph type="body" sz="quarter" idx="19" hasCustomPrompt="1"/>
          </p:nvPr>
        </p:nvSpPr>
        <p:spPr>
          <a:xfrm>
            <a:off x="445274" y="6268224"/>
            <a:ext cx="5910921" cy="234176"/>
          </a:xfrm>
        </p:spPr>
        <p:txBody>
          <a:bodyPr>
            <a:noAutofit/>
          </a:bodyPr>
          <a:lstStyle>
            <a:lvl1pPr>
              <a:defRPr sz="700" baseline="0">
                <a:solidFill>
                  <a:schemeClr val="bg1">
                    <a:lumMod val="65000"/>
                  </a:schemeClr>
                </a:solidFill>
              </a:defRPr>
            </a:lvl1pPr>
          </a:lstStyle>
          <a:p>
            <a:pPr lvl="0"/>
            <a:r>
              <a:rPr lang="en-US" dirty="0" smtClean="0"/>
              <a:t>Click to add Source</a:t>
            </a:r>
          </a:p>
        </p:txBody>
      </p:sp>
      <p:sp>
        <p:nvSpPr>
          <p:cNvPr id="11" name="Slide Number Placeholder 5"/>
          <p:cNvSpPr>
            <a:spLocks noGrp="1"/>
          </p:cNvSpPr>
          <p:nvPr>
            <p:ph type="sldNum" sz="quarter" idx="4"/>
          </p:nvPr>
        </p:nvSpPr>
        <p:spPr>
          <a:xfrm>
            <a:off x="7880879" y="6185845"/>
            <a:ext cx="765176" cy="365125"/>
          </a:xfrm>
          <a:prstGeom prst="rect">
            <a:avLst/>
          </a:prstGeom>
        </p:spPr>
        <p:txBody>
          <a:bodyPr vert="horz" lIns="0" tIns="45720" rIns="0" bIns="45720" rtlCol="0" anchor="ctr"/>
          <a:lstStyle>
            <a:lvl1pPr algn="r">
              <a:defRPr sz="1000">
                <a:solidFill>
                  <a:srgbClr val="4A4A4B"/>
                </a:solidFill>
              </a:defRPr>
            </a:lvl1p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4145653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Info-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67954" y="1817656"/>
            <a:ext cx="6244684" cy="490653"/>
          </a:xfrm>
          <a:noFill/>
        </p:spPr>
        <p:txBody>
          <a:bodyPr>
            <a:noAutofit/>
          </a:bodyPr>
          <a:lstStyle>
            <a:lvl1pPr algn="r">
              <a:defRPr sz="3200">
                <a:solidFill>
                  <a:schemeClr val="accent6">
                    <a:lumMod val="60000"/>
                    <a:lumOff val="40000"/>
                  </a:schemeClr>
                </a:solidFill>
              </a:defRPr>
            </a:lvl1pPr>
          </a:lstStyle>
          <a:p>
            <a:r>
              <a:rPr lang="en-US" dirty="0" smtClean="0"/>
              <a:t>Click to add your name</a:t>
            </a:r>
            <a:endParaRPr lang="en-US" dirty="0"/>
          </a:p>
        </p:txBody>
      </p:sp>
      <p:sp>
        <p:nvSpPr>
          <p:cNvPr id="5" name="Slide Number Placeholder 4"/>
          <p:cNvSpPr>
            <a:spLocks noGrp="1"/>
          </p:cNvSpPr>
          <p:nvPr>
            <p:ph type="sldNum" sz="quarter" idx="12"/>
          </p:nvPr>
        </p:nvSpPr>
        <p:spPr/>
        <p:txBody>
          <a:bodyPr/>
          <a:lstStyle>
            <a:lvl1pPr>
              <a:defRPr>
                <a:solidFill>
                  <a:srgbClr val="4A4A4B"/>
                </a:solidFill>
              </a:defRPr>
            </a:lvl1pPr>
          </a:lstStyle>
          <a:p>
            <a:fld id="{4BC78E62-31A1-4B49-9F01-4A1C48C4C4D2}" type="slidenum">
              <a:rPr lang="en-US" smtClean="0"/>
              <a:pPr/>
              <a:t>‹#›</a:t>
            </a:fld>
            <a:endParaRPr lang="en-US" dirty="0"/>
          </a:p>
        </p:txBody>
      </p:sp>
      <p:sp>
        <p:nvSpPr>
          <p:cNvPr id="10" name="Text Placeholder 13"/>
          <p:cNvSpPr>
            <a:spLocks noGrp="1"/>
          </p:cNvSpPr>
          <p:nvPr>
            <p:ph type="body" sz="quarter" idx="14" hasCustomPrompt="1"/>
          </p:nvPr>
        </p:nvSpPr>
        <p:spPr>
          <a:xfrm>
            <a:off x="2461828" y="2453230"/>
            <a:ext cx="6244682" cy="1940350"/>
          </a:xfrm>
          <a:ln>
            <a:noFill/>
          </a:ln>
        </p:spPr>
        <p:txBody>
          <a:bodyPr anchor="t" anchorCtr="0"/>
          <a:lstStyle>
            <a:lvl1pPr algn="r">
              <a:defRPr u="none" baseline="0">
                <a:solidFill>
                  <a:srgbClr val="4A4A4B"/>
                </a:solidFill>
                <a:uFill>
                  <a:solidFill>
                    <a:schemeClr val="bg1">
                      <a:lumMod val="85000"/>
                    </a:schemeClr>
                  </a:solidFill>
                </a:uFill>
              </a:defRPr>
            </a:lvl1pPr>
          </a:lstStyle>
          <a:p>
            <a:pPr lvl="0"/>
            <a:r>
              <a:rPr lang="en-US" dirty="0" smtClean="0"/>
              <a:t>Click to add Contact Info</a:t>
            </a:r>
          </a:p>
        </p:txBody>
      </p:sp>
      <p:sp>
        <p:nvSpPr>
          <p:cNvPr id="3" name="Rectangle 2"/>
          <p:cNvSpPr/>
          <p:nvPr userDrawn="1"/>
        </p:nvSpPr>
        <p:spPr>
          <a:xfrm>
            <a:off x="329938" y="1423447"/>
            <a:ext cx="8356862" cy="269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9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icing-Whit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defRPr>
                <a:solidFill>
                  <a:srgbClr val="4A4A4B"/>
                </a:solidFill>
              </a:defRPr>
            </a:lvl1pPr>
          </a:lstStyle>
          <a:p>
            <a:r>
              <a:rPr lang="en-GB" smtClean="0"/>
              <a:t>Click to edit Master title style</a:t>
            </a:r>
            <a:endParaRPr lang="en-US" dirty="0"/>
          </a:p>
        </p:txBody>
      </p:sp>
      <p:sp>
        <p:nvSpPr>
          <p:cNvPr id="14" name="Text Placeholder 13"/>
          <p:cNvSpPr>
            <a:spLocks noGrp="1"/>
          </p:cNvSpPr>
          <p:nvPr>
            <p:ph type="body" sz="quarter" idx="13" hasCustomPrompt="1"/>
          </p:nvPr>
        </p:nvSpPr>
        <p:spPr>
          <a:xfrm>
            <a:off x="468313" y="2297113"/>
            <a:ext cx="8057502" cy="512762"/>
          </a:xfrm>
          <a:ln>
            <a:solidFill>
              <a:schemeClr val="bg1">
                <a:lumMod val="75000"/>
              </a:schemeClr>
            </a:solidFill>
          </a:ln>
        </p:spPr>
        <p:txBody>
          <a:bodyPr anchor="ctr" anchorCtr="0"/>
          <a:lstStyle>
            <a:lvl1pPr>
              <a:defRPr u="none" baseline="0">
                <a:solidFill>
                  <a:srgbClr val="4A4A4B"/>
                </a:solidFill>
                <a:uFill>
                  <a:solidFill>
                    <a:schemeClr val="bg1">
                      <a:lumMod val="85000"/>
                    </a:schemeClr>
                  </a:solidFill>
                </a:uFill>
              </a:defRPr>
            </a:lvl1pPr>
          </a:lstStyle>
          <a:p>
            <a:pPr lvl="0"/>
            <a:r>
              <a:rPr lang="en-US" dirty="0" smtClean="0"/>
              <a:t>Click to add item (delete or duplicate text boxes as needed</a:t>
            </a:r>
          </a:p>
        </p:txBody>
      </p:sp>
      <p:sp>
        <p:nvSpPr>
          <p:cNvPr id="15" name="Text Placeholder 13"/>
          <p:cNvSpPr>
            <a:spLocks noGrp="1"/>
          </p:cNvSpPr>
          <p:nvPr>
            <p:ph type="body" sz="quarter" idx="14" hasCustomPrompt="1"/>
          </p:nvPr>
        </p:nvSpPr>
        <p:spPr>
          <a:xfrm>
            <a:off x="5508701" y="2297113"/>
            <a:ext cx="3144232" cy="512762"/>
          </a:xfrm>
          <a:ln>
            <a:solidFill>
              <a:schemeClr val="bg1">
                <a:lumMod val="75000"/>
              </a:schemeClr>
            </a:solidFill>
          </a:ln>
        </p:spPr>
        <p:txBody>
          <a:bodyPr anchor="ctr" anchorCtr="0"/>
          <a:lstStyle>
            <a:lvl1pPr algn="r">
              <a:defRPr u="none" baseline="0">
                <a:solidFill>
                  <a:srgbClr val="4A4A4B"/>
                </a:solidFill>
                <a:uFill>
                  <a:solidFill>
                    <a:schemeClr val="bg1">
                      <a:lumMod val="85000"/>
                    </a:schemeClr>
                  </a:solidFill>
                </a:uFill>
              </a:defRPr>
            </a:lvl1pPr>
          </a:lstStyle>
          <a:p>
            <a:pPr lvl="0"/>
            <a:r>
              <a:rPr lang="en-US" dirty="0" smtClean="0"/>
              <a:t>Click add $000,000</a:t>
            </a:r>
          </a:p>
        </p:txBody>
      </p:sp>
      <p:sp>
        <p:nvSpPr>
          <p:cNvPr id="22" name="Text Placeholder 13"/>
          <p:cNvSpPr>
            <a:spLocks noGrp="1"/>
          </p:cNvSpPr>
          <p:nvPr>
            <p:ph type="body" sz="quarter" idx="15" hasCustomPrompt="1"/>
          </p:nvPr>
        </p:nvSpPr>
        <p:spPr>
          <a:xfrm>
            <a:off x="468313" y="2813580"/>
            <a:ext cx="8057502" cy="512762"/>
          </a:xfrm>
          <a:ln>
            <a:solidFill>
              <a:schemeClr val="bg1">
                <a:lumMod val="75000"/>
              </a:schemeClr>
            </a:solidFill>
          </a:ln>
        </p:spPr>
        <p:txBody>
          <a:bodyPr anchor="ctr" anchorCtr="0"/>
          <a:lstStyle>
            <a:lvl1pPr>
              <a:defRPr u="none" baseline="0">
                <a:solidFill>
                  <a:srgbClr val="4A4A4B"/>
                </a:solidFill>
                <a:uFill>
                  <a:solidFill>
                    <a:schemeClr val="bg1">
                      <a:lumMod val="85000"/>
                    </a:schemeClr>
                  </a:solidFill>
                </a:uFill>
              </a:defRPr>
            </a:lvl1pPr>
          </a:lstStyle>
          <a:p>
            <a:pPr lvl="0"/>
            <a:r>
              <a:rPr lang="en-US" dirty="0" smtClean="0"/>
              <a:t>Click to add item (delete or duplicate text boxes as needed</a:t>
            </a:r>
          </a:p>
        </p:txBody>
      </p:sp>
      <p:sp>
        <p:nvSpPr>
          <p:cNvPr id="23" name="Text Placeholder 13"/>
          <p:cNvSpPr>
            <a:spLocks noGrp="1"/>
          </p:cNvSpPr>
          <p:nvPr>
            <p:ph type="body" sz="quarter" idx="16" hasCustomPrompt="1"/>
          </p:nvPr>
        </p:nvSpPr>
        <p:spPr>
          <a:xfrm>
            <a:off x="5508701" y="2813580"/>
            <a:ext cx="3144232" cy="512762"/>
          </a:xfrm>
          <a:ln>
            <a:solidFill>
              <a:schemeClr val="bg1">
                <a:lumMod val="75000"/>
              </a:schemeClr>
            </a:solidFill>
          </a:ln>
        </p:spPr>
        <p:txBody>
          <a:bodyPr anchor="ctr" anchorCtr="0"/>
          <a:lstStyle>
            <a:lvl1pPr algn="r">
              <a:defRPr u="none" baseline="0">
                <a:solidFill>
                  <a:srgbClr val="4A4A4B"/>
                </a:solidFill>
                <a:uFill>
                  <a:solidFill>
                    <a:schemeClr val="bg1">
                      <a:lumMod val="85000"/>
                    </a:schemeClr>
                  </a:solidFill>
                </a:uFill>
              </a:defRPr>
            </a:lvl1pPr>
          </a:lstStyle>
          <a:p>
            <a:pPr lvl="0"/>
            <a:r>
              <a:rPr lang="en-US" dirty="0" smtClean="0"/>
              <a:t>Click add $000,000</a:t>
            </a:r>
          </a:p>
        </p:txBody>
      </p:sp>
      <p:sp>
        <p:nvSpPr>
          <p:cNvPr id="24" name="Text Placeholder 13"/>
          <p:cNvSpPr>
            <a:spLocks noGrp="1"/>
          </p:cNvSpPr>
          <p:nvPr>
            <p:ph type="body" sz="quarter" idx="17" hasCustomPrompt="1"/>
          </p:nvPr>
        </p:nvSpPr>
        <p:spPr>
          <a:xfrm>
            <a:off x="468313" y="3325985"/>
            <a:ext cx="8057502" cy="512762"/>
          </a:xfrm>
          <a:ln>
            <a:solidFill>
              <a:schemeClr val="bg1">
                <a:lumMod val="75000"/>
              </a:schemeClr>
            </a:solidFill>
          </a:ln>
        </p:spPr>
        <p:txBody>
          <a:bodyPr anchor="ctr" anchorCtr="0"/>
          <a:lstStyle>
            <a:lvl1pPr>
              <a:defRPr u="none" baseline="0">
                <a:solidFill>
                  <a:srgbClr val="4A4A4B"/>
                </a:solidFill>
                <a:uFill>
                  <a:solidFill>
                    <a:schemeClr val="bg1">
                      <a:lumMod val="85000"/>
                    </a:schemeClr>
                  </a:solidFill>
                </a:uFill>
              </a:defRPr>
            </a:lvl1pPr>
          </a:lstStyle>
          <a:p>
            <a:pPr lvl="0"/>
            <a:r>
              <a:rPr lang="en-US" dirty="0" smtClean="0"/>
              <a:t>Click to add item (delete or duplicate text boxes as needed</a:t>
            </a:r>
          </a:p>
        </p:txBody>
      </p:sp>
      <p:sp>
        <p:nvSpPr>
          <p:cNvPr id="25" name="Text Placeholder 13"/>
          <p:cNvSpPr>
            <a:spLocks noGrp="1"/>
          </p:cNvSpPr>
          <p:nvPr>
            <p:ph type="body" sz="quarter" idx="18" hasCustomPrompt="1"/>
          </p:nvPr>
        </p:nvSpPr>
        <p:spPr>
          <a:xfrm>
            <a:off x="5508701" y="3325985"/>
            <a:ext cx="3144232" cy="512762"/>
          </a:xfrm>
          <a:ln>
            <a:solidFill>
              <a:schemeClr val="bg1">
                <a:lumMod val="75000"/>
              </a:schemeClr>
            </a:solidFill>
          </a:ln>
        </p:spPr>
        <p:txBody>
          <a:bodyPr anchor="ctr" anchorCtr="0"/>
          <a:lstStyle>
            <a:lvl1pPr algn="r">
              <a:defRPr u="none" baseline="0">
                <a:solidFill>
                  <a:srgbClr val="4A4A4B"/>
                </a:solidFill>
                <a:uFill>
                  <a:solidFill>
                    <a:schemeClr val="bg1">
                      <a:lumMod val="85000"/>
                    </a:schemeClr>
                  </a:solidFill>
                </a:uFill>
              </a:defRPr>
            </a:lvl1pPr>
          </a:lstStyle>
          <a:p>
            <a:pPr lvl="0"/>
            <a:r>
              <a:rPr lang="en-US" dirty="0" smtClean="0"/>
              <a:t>Click add $000,000</a:t>
            </a:r>
          </a:p>
        </p:txBody>
      </p:sp>
      <p:sp>
        <p:nvSpPr>
          <p:cNvPr id="26" name="Text Placeholder 13"/>
          <p:cNvSpPr>
            <a:spLocks noGrp="1"/>
          </p:cNvSpPr>
          <p:nvPr>
            <p:ph type="body" sz="quarter" idx="19" hasCustomPrompt="1"/>
          </p:nvPr>
        </p:nvSpPr>
        <p:spPr>
          <a:xfrm>
            <a:off x="468313" y="3838237"/>
            <a:ext cx="8057502" cy="512762"/>
          </a:xfrm>
          <a:ln>
            <a:solidFill>
              <a:schemeClr val="bg1">
                <a:lumMod val="75000"/>
              </a:schemeClr>
            </a:solidFill>
          </a:ln>
        </p:spPr>
        <p:txBody>
          <a:bodyPr anchor="ctr" anchorCtr="0"/>
          <a:lstStyle>
            <a:lvl1pPr>
              <a:defRPr u="none" baseline="0">
                <a:solidFill>
                  <a:srgbClr val="4A4A4B"/>
                </a:solidFill>
                <a:uFill>
                  <a:solidFill>
                    <a:schemeClr val="bg1">
                      <a:lumMod val="85000"/>
                    </a:schemeClr>
                  </a:solidFill>
                </a:uFill>
              </a:defRPr>
            </a:lvl1pPr>
          </a:lstStyle>
          <a:p>
            <a:pPr lvl="0"/>
            <a:r>
              <a:rPr lang="en-US" dirty="0" smtClean="0"/>
              <a:t>Click to add item (delete or duplicate text boxes as needed</a:t>
            </a:r>
          </a:p>
        </p:txBody>
      </p:sp>
      <p:sp>
        <p:nvSpPr>
          <p:cNvPr id="27" name="Text Placeholder 13"/>
          <p:cNvSpPr>
            <a:spLocks noGrp="1"/>
          </p:cNvSpPr>
          <p:nvPr>
            <p:ph type="body" sz="quarter" idx="20" hasCustomPrompt="1"/>
          </p:nvPr>
        </p:nvSpPr>
        <p:spPr>
          <a:xfrm>
            <a:off x="5508701" y="3838237"/>
            <a:ext cx="3144232" cy="512762"/>
          </a:xfrm>
          <a:ln>
            <a:solidFill>
              <a:schemeClr val="bg1">
                <a:lumMod val="75000"/>
              </a:schemeClr>
            </a:solidFill>
          </a:ln>
        </p:spPr>
        <p:txBody>
          <a:bodyPr anchor="ctr" anchorCtr="0"/>
          <a:lstStyle>
            <a:lvl1pPr algn="r">
              <a:defRPr u="none" baseline="0">
                <a:solidFill>
                  <a:srgbClr val="4A4A4B"/>
                </a:solidFill>
                <a:uFill>
                  <a:solidFill>
                    <a:schemeClr val="bg1">
                      <a:lumMod val="85000"/>
                    </a:schemeClr>
                  </a:solidFill>
                </a:uFill>
              </a:defRPr>
            </a:lvl1pPr>
          </a:lstStyle>
          <a:p>
            <a:pPr lvl="0"/>
            <a:r>
              <a:rPr lang="en-US" dirty="0" smtClean="0"/>
              <a:t>Click add $000,000</a:t>
            </a:r>
          </a:p>
        </p:txBody>
      </p:sp>
      <p:sp>
        <p:nvSpPr>
          <p:cNvPr id="28" name="Text Placeholder 13"/>
          <p:cNvSpPr>
            <a:spLocks noGrp="1"/>
          </p:cNvSpPr>
          <p:nvPr>
            <p:ph type="body" sz="quarter" idx="21" hasCustomPrompt="1"/>
          </p:nvPr>
        </p:nvSpPr>
        <p:spPr>
          <a:xfrm>
            <a:off x="468313" y="4353202"/>
            <a:ext cx="8057502" cy="512762"/>
          </a:xfrm>
          <a:ln>
            <a:solidFill>
              <a:schemeClr val="bg1">
                <a:lumMod val="75000"/>
              </a:schemeClr>
            </a:solidFill>
          </a:ln>
        </p:spPr>
        <p:txBody>
          <a:bodyPr anchor="ctr" anchorCtr="0"/>
          <a:lstStyle>
            <a:lvl1pPr>
              <a:defRPr u="none" baseline="0">
                <a:solidFill>
                  <a:srgbClr val="4A4A4B"/>
                </a:solidFill>
                <a:uFill>
                  <a:solidFill>
                    <a:schemeClr val="bg1">
                      <a:lumMod val="85000"/>
                    </a:schemeClr>
                  </a:solidFill>
                </a:uFill>
              </a:defRPr>
            </a:lvl1pPr>
          </a:lstStyle>
          <a:p>
            <a:pPr lvl="0"/>
            <a:r>
              <a:rPr lang="en-US" dirty="0" smtClean="0"/>
              <a:t>Click to add item (delete or duplicate text boxes as needed</a:t>
            </a:r>
          </a:p>
        </p:txBody>
      </p:sp>
      <p:sp>
        <p:nvSpPr>
          <p:cNvPr id="29" name="Text Placeholder 13"/>
          <p:cNvSpPr>
            <a:spLocks noGrp="1"/>
          </p:cNvSpPr>
          <p:nvPr>
            <p:ph type="body" sz="quarter" idx="22" hasCustomPrompt="1"/>
          </p:nvPr>
        </p:nvSpPr>
        <p:spPr>
          <a:xfrm>
            <a:off x="5508701" y="4353202"/>
            <a:ext cx="3144232" cy="512762"/>
          </a:xfrm>
          <a:ln>
            <a:solidFill>
              <a:schemeClr val="bg1">
                <a:lumMod val="75000"/>
              </a:schemeClr>
            </a:solidFill>
          </a:ln>
        </p:spPr>
        <p:txBody>
          <a:bodyPr anchor="ctr" anchorCtr="0"/>
          <a:lstStyle>
            <a:lvl1pPr algn="r">
              <a:defRPr u="none" baseline="0">
                <a:solidFill>
                  <a:srgbClr val="4A4A4B"/>
                </a:solidFill>
                <a:uFill>
                  <a:solidFill>
                    <a:schemeClr val="bg1">
                      <a:lumMod val="85000"/>
                    </a:schemeClr>
                  </a:solidFill>
                </a:uFill>
              </a:defRPr>
            </a:lvl1pPr>
          </a:lstStyle>
          <a:p>
            <a:pPr lvl="0"/>
            <a:r>
              <a:rPr lang="en-US" dirty="0" smtClean="0"/>
              <a:t>Click add $000,000</a:t>
            </a:r>
          </a:p>
        </p:txBody>
      </p:sp>
      <p:sp>
        <p:nvSpPr>
          <p:cNvPr id="30" name="Text Placeholder 13"/>
          <p:cNvSpPr>
            <a:spLocks noGrp="1"/>
          </p:cNvSpPr>
          <p:nvPr>
            <p:ph type="body" sz="quarter" idx="23" hasCustomPrompt="1"/>
          </p:nvPr>
        </p:nvSpPr>
        <p:spPr>
          <a:xfrm>
            <a:off x="468314" y="4869669"/>
            <a:ext cx="8057502" cy="512762"/>
          </a:xfrm>
          <a:ln>
            <a:solidFill>
              <a:schemeClr val="bg1">
                <a:lumMod val="75000"/>
              </a:schemeClr>
            </a:solidFill>
          </a:ln>
        </p:spPr>
        <p:txBody>
          <a:bodyPr anchor="ctr" anchorCtr="0"/>
          <a:lstStyle>
            <a:lvl1pPr>
              <a:defRPr u="none" baseline="0">
                <a:solidFill>
                  <a:srgbClr val="4A4A4B"/>
                </a:solidFill>
                <a:uFill>
                  <a:solidFill>
                    <a:schemeClr val="bg1">
                      <a:lumMod val="85000"/>
                    </a:schemeClr>
                  </a:solidFill>
                </a:uFill>
              </a:defRPr>
            </a:lvl1pPr>
          </a:lstStyle>
          <a:p>
            <a:pPr lvl="0"/>
            <a:r>
              <a:rPr lang="en-US" dirty="0" smtClean="0"/>
              <a:t>Click to add item (delete or duplicate text boxes as needed</a:t>
            </a:r>
          </a:p>
        </p:txBody>
      </p:sp>
      <p:sp>
        <p:nvSpPr>
          <p:cNvPr id="31" name="Text Placeholder 13"/>
          <p:cNvSpPr>
            <a:spLocks noGrp="1"/>
          </p:cNvSpPr>
          <p:nvPr>
            <p:ph type="body" sz="quarter" idx="24" hasCustomPrompt="1"/>
          </p:nvPr>
        </p:nvSpPr>
        <p:spPr>
          <a:xfrm>
            <a:off x="5508702" y="4869669"/>
            <a:ext cx="3144232" cy="512762"/>
          </a:xfrm>
          <a:ln>
            <a:solidFill>
              <a:schemeClr val="bg1">
                <a:lumMod val="75000"/>
              </a:schemeClr>
            </a:solidFill>
          </a:ln>
        </p:spPr>
        <p:txBody>
          <a:bodyPr anchor="ctr" anchorCtr="0"/>
          <a:lstStyle>
            <a:lvl1pPr algn="r">
              <a:defRPr u="none" baseline="0">
                <a:solidFill>
                  <a:srgbClr val="4A4A4B"/>
                </a:solidFill>
                <a:uFill>
                  <a:solidFill>
                    <a:schemeClr val="bg1">
                      <a:lumMod val="85000"/>
                    </a:schemeClr>
                  </a:solidFill>
                </a:uFill>
              </a:defRPr>
            </a:lvl1pPr>
          </a:lstStyle>
          <a:p>
            <a:pPr lvl="0"/>
            <a:r>
              <a:rPr lang="en-US" dirty="0" smtClean="0"/>
              <a:t>Click add $000,000</a:t>
            </a:r>
          </a:p>
        </p:txBody>
      </p:sp>
      <p:sp>
        <p:nvSpPr>
          <p:cNvPr id="18" name="Text Placeholder 8"/>
          <p:cNvSpPr>
            <a:spLocks noGrp="1"/>
          </p:cNvSpPr>
          <p:nvPr>
            <p:ph type="body" sz="quarter" idx="25" hasCustomPrompt="1"/>
          </p:nvPr>
        </p:nvSpPr>
        <p:spPr>
          <a:xfrm>
            <a:off x="445274" y="6268224"/>
            <a:ext cx="5910921" cy="234176"/>
          </a:xfrm>
        </p:spPr>
        <p:txBody>
          <a:bodyPr>
            <a:noAutofit/>
          </a:bodyPr>
          <a:lstStyle>
            <a:lvl1pPr>
              <a:defRPr sz="700" baseline="0">
                <a:solidFill>
                  <a:schemeClr val="bg1">
                    <a:lumMod val="65000"/>
                  </a:schemeClr>
                </a:solidFill>
              </a:defRPr>
            </a:lvl1pPr>
          </a:lstStyle>
          <a:p>
            <a:pPr lvl="0"/>
            <a:r>
              <a:rPr lang="en-US" dirty="0" smtClean="0"/>
              <a:t>Click to add Source</a:t>
            </a:r>
          </a:p>
        </p:txBody>
      </p:sp>
      <p:sp>
        <p:nvSpPr>
          <p:cNvPr id="19" name="Slide Number Placeholder 5"/>
          <p:cNvSpPr>
            <a:spLocks noGrp="1"/>
          </p:cNvSpPr>
          <p:nvPr>
            <p:ph type="sldNum" sz="quarter" idx="4"/>
          </p:nvPr>
        </p:nvSpPr>
        <p:spPr>
          <a:xfrm>
            <a:off x="7880879" y="6185845"/>
            <a:ext cx="765176" cy="365125"/>
          </a:xfrm>
          <a:prstGeom prst="rect">
            <a:avLst/>
          </a:prstGeom>
        </p:spPr>
        <p:txBody>
          <a:bodyPr vert="horz" lIns="0" tIns="45720" rIns="0" bIns="45720" rtlCol="0" anchor="ctr"/>
          <a:lstStyle>
            <a:lvl1pPr algn="r">
              <a:defRPr sz="1000">
                <a:solidFill>
                  <a:srgbClr val="4A4A4B"/>
                </a:solidFill>
              </a:defRPr>
            </a:lvl1p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1981882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ricing-Whit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defRPr>
                <a:solidFill>
                  <a:srgbClr val="4A4A4B"/>
                </a:solidFill>
              </a:defRPr>
            </a:lvl1pPr>
          </a:lstStyle>
          <a:p>
            <a:r>
              <a:rPr lang="en-GB" smtClean="0"/>
              <a:t>Click to edit Master title style</a:t>
            </a:r>
            <a:endParaRPr lang="en-US" dirty="0"/>
          </a:p>
        </p:txBody>
      </p:sp>
      <p:sp>
        <p:nvSpPr>
          <p:cNvPr id="18" name="Rectangle 17"/>
          <p:cNvSpPr/>
          <p:nvPr userDrawn="1"/>
        </p:nvSpPr>
        <p:spPr>
          <a:xfrm>
            <a:off x="481758" y="1582534"/>
            <a:ext cx="2359660" cy="4318740"/>
          </a:xfrm>
          <a:prstGeom prst="rect">
            <a:avLst/>
          </a:prstGeom>
          <a:solidFill>
            <a:srgbClr val="2164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Bagehot Standard"/>
            </a:endParaRPr>
          </a:p>
        </p:txBody>
      </p:sp>
      <p:cxnSp>
        <p:nvCxnSpPr>
          <p:cNvPr id="19" name="Straight Connector 18"/>
          <p:cNvCxnSpPr/>
          <p:nvPr userDrawn="1"/>
        </p:nvCxnSpPr>
        <p:spPr>
          <a:xfrm>
            <a:off x="711204" y="2861742"/>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711204" y="2548475"/>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719670" y="4529678"/>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719670" y="4216411"/>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5" name="Text Placeholder 13"/>
          <p:cNvSpPr>
            <a:spLocks noGrp="1"/>
          </p:cNvSpPr>
          <p:nvPr>
            <p:ph type="body" sz="quarter" idx="13" hasCustomPrompt="1"/>
          </p:nvPr>
        </p:nvSpPr>
        <p:spPr>
          <a:xfrm>
            <a:off x="719669" y="1582534"/>
            <a:ext cx="1862669" cy="512762"/>
          </a:xfrm>
          <a:ln>
            <a:solidFill>
              <a:schemeClr val="bg1">
                <a:lumMod val="65000"/>
              </a:schemeClr>
            </a:solidFill>
          </a:ln>
        </p:spPr>
        <p:txBody>
          <a:bodyPr anchor="ctr" anchorCtr="0">
            <a:noAutofit/>
          </a:bodyPr>
          <a:lstStyle>
            <a:lvl1pPr>
              <a:defRPr sz="3400" u="none" baseline="0">
                <a:solidFill>
                  <a:schemeClr val="bg1"/>
                </a:solidFill>
                <a:uFill>
                  <a:solidFill>
                    <a:schemeClr val="bg1">
                      <a:lumMod val="85000"/>
                    </a:schemeClr>
                  </a:solidFill>
                </a:uFill>
              </a:defRPr>
            </a:lvl1pPr>
          </a:lstStyle>
          <a:p>
            <a:pPr lvl="0"/>
            <a:r>
              <a:rPr lang="en-US" dirty="0" smtClean="0"/>
              <a:t>$000</a:t>
            </a:r>
          </a:p>
        </p:txBody>
      </p:sp>
      <p:sp>
        <p:nvSpPr>
          <p:cNvPr id="36" name="Text Placeholder 13"/>
          <p:cNvSpPr>
            <a:spLocks noGrp="1"/>
          </p:cNvSpPr>
          <p:nvPr>
            <p:ph type="body" sz="quarter" idx="15" hasCustomPrompt="1"/>
          </p:nvPr>
        </p:nvSpPr>
        <p:spPr>
          <a:xfrm>
            <a:off x="719669" y="2550063"/>
            <a:ext cx="1871135" cy="311679"/>
          </a:xfrm>
          <a:ln>
            <a:solidFill>
              <a:schemeClr val="bg1">
                <a:lumMod val="65000"/>
              </a:schemeClr>
            </a:solidFill>
          </a:ln>
        </p:spPr>
        <p:txBody>
          <a:bodyPr anchor="ctr" anchorCtr="0">
            <a:noAutofit/>
          </a:bodyPr>
          <a:lstStyle>
            <a:lvl1pPr>
              <a:defRPr sz="1100" u="none" cap="all" baseline="0">
                <a:solidFill>
                  <a:schemeClr val="bg1"/>
                </a:solidFill>
                <a:uFill>
                  <a:solidFill>
                    <a:schemeClr val="bg1">
                      <a:lumMod val="85000"/>
                    </a:schemeClr>
                  </a:solidFill>
                </a:uFill>
              </a:defRPr>
            </a:lvl1pPr>
          </a:lstStyle>
          <a:p>
            <a:pPr lvl="0"/>
            <a:r>
              <a:rPr lang="en-US" dirty="0" smtClean="0"/>
              <a:t>Enter Media</a:t>
            </a:r>
          </a:p>
        </p:txBody>
      </p:sp>
      <p:sp>
        <p:nvSpPr>
          <p:cNvPr id="37" name="Text Placeholder 13"/>
          <p:cNvSpPr>
            <a:spLocks noGrp="1"/>
          </p:cNvSpPr>
          <p:nvPr>
            <p:ph type="body" sz="quarter" idx="16" hasCustomPrompt="1"/>
          </p:nvPr>
        </p:nvSpPr>
        <p:spPr>
          <a:xfrm>
            <a:off x="719669" y="2958131"/>
            <a:ext cx="1862669" cy="1048846"/>
          </a:xfrm>
          <a:ln>
            <a:solidFill>
              <a:schemeClr val="bg1">
                <a:lumMod val="65000"/>
              </a:schemeClr>
            </a:solidFill>
          </a:ln>
        </p:spPr>
        <p:txBody>
          <a:bodyPr anchor="t" anchorCtr="0">
            <a:noAutofit/>
          </a:bodyPr>
          <a:lstStyle>
            <a:lvl1pPr>
              <a:defRPr sz="800" u="none" baseline="0">
                <a:solidFill>
                  <a:schemeClr val="bg1"/>
                </a:solidFill>
                <a:uFill>
                  <a:solidFill>
                    <a:schemeClr val="bg1">
                      <a:lumMod val="85000"/>
                    </a:schemeClr>
                  </a:solidFill>
                </a:uFill>
              </a:defRPr>
            </a:lvl1pPr>
          </a:lstStyle>
          <a:p>
            <a:pPr lvl="0"/>
            <a:r>
              <a:rPr lang="en-US" dirty="0" smtClean="0"/>
              <a:t>Click to add text</a:t>
            </a:r>
          </a:p>
        </p:txBody>
      </p:sp>
      <p:sp>
        <p:nvSpPr>
          <p:cNvPr id="38" name="Text Placeholder 13"/>
          <p:cNvSpPr>
            <a:spLocks noGrp="1"/>
          </p:cNvSpPr>
          <p:nvPr>
            <p:ph type="body" sz="quarter" idx="17" hasCustomPrompt="1"/>
          </p:nvPr>
        </p:nvSpPr>
        <p:spPr>
          <a:xfrm>
            <a:off x="719669" y="4217999"/>
            <a:ext cx="1871135" cy="311679"/>
          </a:xfrm>
          <a:ln>
            <a:solidFill>
              <a:schemeClr val="bg1">
                <a:lumMod val="65000"/>
              </a:schemeClr>
            </a:solidFill>
          </a:ln>
        </p:spPr>
        <p:txBody>
          <a:bodyPr anchor="ctr" anchorCtr="0">
            <a:noAutofit/>
          </a:bodyPr>
          <a:lstStyle>
            <a:lvl1pPr>
              <a:defRPr sz="1100" u="none" cap="all" baseline="0">
                <a:solidFill>
                  <a:schemeClr val="bg1"/>
                </a:solidFill>
                <a:uFill>
                  <a:solidFill>
                    <a:schemeClr val="bg1">
                      <a:lumMod val="85000"/>
                    </a:schemeClr>
                  </a:solidFill>
                </a:uFill>
              </a:defRPr>
            </a:lvl1pPr>
          </a:lstStyle>
          <a:p>
            <a:pPr lvl="0"/>
            <a:r>
              <a:rPr lang="en-US" dirty="0" smtClean="0"/>
              <a:t>Enter production</a:t>
            </a:r>
          </a:p>
        </p:txBody>
      </p:sp>
      <p:sp>
        <p:nvSpPr>
          <p:cNvPr id="39" name="Text Placeholder 13"/>
          <p:cNvSpPr>
            <a:spLocks noGrp="1"/>
          </p:cNvSpPr>
          <p:nvPr>
            <p:ph type="body" sz="quarter" idx="18" hasCustomPrompt="1"/>
          </p:nvPr>
        </p:nvSpPr>
        <p:spPr>
          <a:xfrm>
            <a:off x="719669" y="4626067"/>
            <a:ext cx="1862669" cy="1048846"/>
          </a:xfrm>
          <a:ln>
            <a:solidFill>
              <a:schemeClr val="bg1">
                <a:lumMod val="65000"/>
              </a:schemeClr>
            </a:solidFill>
          </a:ln>
        </p:spPr>
        <p:txBody>
          <a:bodyPr anchor="t" anchorCtr="0">
            <a:noAutofit/>
          </a:bodyPr>
          <a:lstStyle>
            <a:lvl1pPr>
              <a:defRPr sz="800" u="none" baseline="0">
                <a:solidFill>
                  <a:schemeClr val="bg1"/>
                </a:solidFill>
                <a:uFill>
                  <a:solidFill>
                    <a:schemeClr val="bg1">
                      <a:lumMod val="85000"/>
                    </a:schemeClr>
                  </a:solidFill>
                </a:uFill>
              </a:defRPr>
            </a:lvl1pPr>
          </a:lstStyle>
          <a:p>
            <a:pPr lvl="0"/>
            <a:r>
              <a:rPr lang="en-US" dirty="0" smtClean="0"/>
              <a:t>Click to add text</a:t>
            </a:r>
          </a:p>
        </p:txBody>
      </p:sp>
      <p:sp>
        <p:nvSpPr>
          <p:cNvPr id="40" name="Rectangle 39"/>
          <p:cNvSpPr/>
          <p:nvPr userDrawn="1"/>
        </p:nvSpPr>
        <p:spPr>
          <a:xfrm>
            <a:off x="3377362" y="1582534"/>
            <a:ext cx="2359660" cy="4318740"/>
          </a:xfrm>
          <a:prstGeom prst="rect">
            <a:avLst/>
          </a:prstGeom>
          <a:solidFill>
            <a:srgbClr val="2164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Bagehot Standard"/>
            </a:endParaRPr>
          </a:p>
        </p:txBody>
      </p:sp>
      <p:cxnSp>
        <p:nvCxnSpPr>
          <p:cNvPr id="41" name="Straight Connector 40"/>
          <p:cNvCxnSpPr/>
          <p:nvPr userDrawn="1"/>
        </p:nvCxnSpPr>
        <p:spPr>
          <a:xfrm>
            <a:off x="3606808" y="2861742"/>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3606808" y="2548475"/>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a:off x="3615274" y="4529678"/>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3615274" y="4216411"/>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5" name="Text Placeholder 13"/>
          <p:cNvSpPr>
            <a:spLocks noGrp="1"/>
          </p:cNvSpPr>
          <p:nvPr>
            <p:ph type="body" sz="quarter" idx="19" hasCustomPrompt="1"/>
          </p:nvPr>
        </p:nvSpPr>
        <p:spPr>
          <a:xfrm>
            <a:off x="3615273" y="1582534"/>
            <a:ext cx="1862669" cy="512762"/>
          </a:xfrm>
          <a:ln>
            <a:solidFill>
              <a:schemeClr val="bg1">
                <a:lumMod val="65000"/>
              </a:schemeClr>
            </a:solidFill>
          </a:ln>
        </p:spPr>
        <p:txBody>
          <a:bodyPr anchor="ctr" anchorCtr="0">
            <a:noAutofit/>
          </a:bodyPr>
          <a:lstStyle>
            <a:lvl1pPr>
              <a:defRPr sz="3400" u="none" baseline="0">
                <a:solidFill>
                  <a:schemeClr val="bg1"/>
                </a:solidFill>
                <a:uFill>
                  <a:solidFill>
                    <a:schemeClr val="bg1">
                      <a:lumMod val="85000"/>
                    </a:schemeClr>
                  </a:solidFill>
                </a:uFill>
              </a:defRPr>
            </a:lvl1pPr>
          </a:lstStyle>
          <a:p>
            <a:pPr lvl="0"/>
            <a:r>
              <a:rPr lang="en-US" dirty="0" smtClean="0"/>
              <a:t>$000</a:t>
            </a:r>
          </a:p>
        </p:txBody>
      </p:sp>
      <p:sp>
        <p:nvSpPr>
          <p:cNvPr id="46" name="Text Placeholder 13"/>
          <p:cNvSpPr>
            <a:spLocks noGrp="1"/>
          </p:cNvSpPr>
          <p:nvPr>
            <p:ph type="body" sz="quarter" idx="20" hasCustomPrompt="1"/>
          </p:nvPr>
        </p:nvSpPr>
        <p:spPr>
          <a:xfrm>
            <a:off x="3615273" y="2550063"/>
            <a:ext cx="1871135" cy="311679"/>
          </a:xfrm>
          <a:ln>
            <a:solidFill>
              <a:schemeClr val="bg1">
                <a:lumMod val="65000"/>
              </a:schemeClr>
            </a:solidFill>
          </a:ln>
        </p:spPr>
        <p:txBody>
          <a:bodyPr anchor="ctr" anchorCtr="0">
            <a:noAutofit/>
          </a:bodyPr>
          <a:lstStyle>
            <a:lvl1pPr>
              <a:defRPr sz="1100" u="none" cap="all" baseline="0">
                <a:solidFill>
                  <a:schemeClr val="bg1"/>
                </a:solidFill>
                <a:uFill>
                  <a:solidFill>
                    <a:schemeClr val="bg1">
                      <a:lumMod val="85000"/>
                    </a:schemeClr>
                  </a:solidFill>
                </a:uFill>
              </a:defRPr>
            </a:lvl1pPr>
          </a:lstStyle>
          <a:p>
            <a:pPr lvl="0"/>
            <a:r>
              <a:rPr lang="en-US" dirty="0" smtClean="0"/>
              <a:t>Enter Media</a:t>
            </a:r>
          </a:p>
        </p:txBody>
      </p:sp>
      <p:sp>
        <p:nvSpPr>
          <p:cNvPr id="47" name="Text Placeholder 13"/>
          <p:cNvSpPr>
            <a:spLocks noGrp="1"/>
          </p:cNvSpPr>
          <p:nvPr>
            <p:ph type="body" sz="quarter" idx="21" hasCustomPrompt="1"/>
          </p:nvPr>
        </p:nvSpPr>
        <p:spPr>
          <a:xfrm>
            <a:off x="3615273" y="2958131"/>
            <a:ext cx="1862669" cy="1048846"/>
          </a:xfrm>
          <a:ln>
            <a:solidFill>
              <a:schemeClr val="bg1">
                <a:lumMod val="65000"/>
              </a:schemeClr>
            </a:solidFill>
          </a:ln>
        </p:spPr>
        <p:txBody>
          <a:bodyPr anchor="t" anchorCtr="0">
            <a:noAutofit/>
          </a:bodyPr>
          <a:lstStyle>
            <a:lvl1pPr>
              <a:defRPr sz="800" u="none" baseline="0">
                <a:solidFill>
                  <a:schemeClr val="bg1"/>
                </a:solidFill>
                <a:uFill>
                  <a:solidFill>
                    <a:schemeClr val="bg1">
                      <a:lumMod val="85000"/>
                    </a:schemeClr>
                  </a:solidFill>
                </a:uFill>
              </a:defRPr>
            </a:lvl1pPr>
          </a:lstStyle>
          <a:p>
            <a:pPr lvl="0"/>
            <a:r>
              <a:rPr lang="en-US" dirty="0" smtClean="0"/>
              <a:t>Click to add text</a:t>
            </a:r>
          </a:p>
        </p:txBody>
      </p:sp>
      <p:sp>
        <p:nvSpPr>
          <p:cNvPr id="48" name="Text Placeholder 13"/>
          <p:cNvSpPr>
            <a:spLocks noGrp="1"/>
          </p:cNvSpPr>
          <p:nvPr>
            <p:ph type="body" sz="quarter" idx="22" hasCustomPrompt="1"/>
          </p:nvPr>
        </p:nvSpPr>
        <p:spPr>
          <a:xfrm>
            <a:off x="3615273" y="4217999"/>
            <a:ext cx="1871135" cy="311679"/>
          </a:xfrm>
          <a:ln>
            <a:solidFill>
              <a:schemeClr val="bg1">
                <a:lumMod val="65000"/>
              </a:schemeClr>
            </a:solidFill>
          </a:ln>
        </p:spPr>
        <p:txBody>
          <a:bodyPr anchor="ctr" anchorCtr="0">
            <a:noAutofit/>
          </a:bodyPr>
          <a:lstStyle>
            <a:lvl1pPr>
              <a:defRPr sz="1100" u="none" cap="all" baseline="0">
                <a:solidFill>
                  <a:schemeClr val="bg1"/>
                </a:solidFill>
                <a:uFill>
                  <a:solidFill>
                    <a:schemeClr val="bg1">
                      <a:lumMod val="85000"/>
                    </a:schemeClr>
                  </a:solidFill>
                </a:uFill>
              </a:defRPr>
            </a:lvl1pPr>
          </a:lstStyle>
          <a:p>
            <a:pPr lvl="0"/>
            <a:r>
              <a:rPr lang="en-US" dirty="0" smtClean="0"/>
              <a:t>Enter production</a:t>
            </a:r>
          </a:p>
        </p:txBody>
      </p:sp>
      <p:sp>
        <p:nvSpPr>
          <p:cNvPr id="49" name="Text Placeholder 13"/>
          <p:cNvSpPr>
            <a:spLocks noGrp="1"/>
          </p:cNvSpPr>
          <p:nvPr>
            <p:ph type="body" sz="quarter" idx="23" hasCustomPrompt="1"/>
          </p:nvPr>
        </p:nvSpPr>
        <p:spPr>
          <a:xfrm>
            <a:off x="3615273" y="4626067"/>
            <a:ext cx="1862669" cy="1048846"/>
          </a:xfrm>
          <a:ln>
            <a:solidFill>
              <a:schemeClr val="bg1">
                <a:lumMod val="65000"/>
              </a:schemeClr>
            </a:solidFill>
          </a:ln>
        </p:spPr>
        <p:txBody>
          <a:bodyPr anchor="t" anchorCtr="0">
            <a:noAutofit/>
          </a:bodyPr>
          <a:lstStyle>
            <a:lvl1pPr>
              <a:defRPr sz="800" u="none" baseline="0">
                <a:solidFill>
                  <a:schemeClr val="bg1"/>
                </a:solidFill>
                <a:uFill>
                  <a:solidFill>
                    <a:schemeClr val="bg1">
                      <a:lumMod val="85000"/>
                    </a:schemeClr>
                  </a:solidFill>
                </a:uFill>
              </a:defRPr>
            </a:lvl1pPr>
          </a:lstStyle>
          <a:p>
            <a:pPr lvl="0"/>
            <a:r>
              <a:rPr lang="en-US" dirty="0" smtClean="0"/>
              <a:t>Click to add text</a:t>
            </a:r>
          </a:p>
        </p:txBody>
      </p:sp>
      <p:sp>
        <p:nvSpPr>
          <p:cNvPr id="50" name="Rectangle 49"/>
          <p:cNvSpPr/>
          <p:nvPr userDrawn="1"/>
        </p:nvSpPr>
        <p:spPr>
          <a:xfrm>
            <a:off x="6220148" y="1582534"/>
            <a:ext cx="2359660" cy="4318740"/>
          </a:xfrm>
          <a:prstGeom prst="rect">
            <a:avLst/>
          </a:prstGeom>
          <a:solidFill>
            <a:srgbClr val="2164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Bagehot Standard"/>
            </a:endParaRPr>
          </a:p>
        </p:txBody>
      </p:sp>
      <p:cxnSp>
        <p:nvCxnSpPr>
          <p:cNvPr id="51" name="Straight Connector 50"/>
          <p:cNvCxnSpPr/>
          <p:nvPr userDrawn="1"/>
        </p:nvCxnSpPr>
        <p:spPr>
          <a:xfrm>
            <a:off x="6449594" y="2861742"/>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a:off x="6449594" y="2548475"/>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userDrawn="1"/>
        </p:nvCxnSpPr>
        <p:spPr>
          <a:xfrm>
            <a:off x="6458060" y="4529678"/>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userDrawn="1"/>
        </p:nvCxnSpPr>
        <p:spPr>
          <a:xfrm>
            <a:off x="6458060" y="4216411"/>
            <a:ext cx="1871134" cy="1588"/>
          </a:xfrm>
          <a:prstGeom prst="line">
            <a:avLst/>
          </a:prstGeom>
          <a:ln w="12700" cap="flat" cmpd="sng" algn="ctr">
            <a:solidFill>
              <a:srgbClr val="7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5" name="Text Placeholder 13"/>
          <p:cNvSpPr>
            <a:spLocks noGrp="1"/>
          </p:cNvSpPr>
          <p:nvPr>
            <p:ph type="body" sz="quarter" idx="24" hasCustomPrompt="1"/>
          </p:nvPr>
        </p:nvSpPr>
        <p:spPr>
          <a:xfrm>
            <a:off x="6458059" y="1582534"/>
            <a:ext cx="1862669" cy="512762"/>
          </a:xfrm>
          <a:ln>
            <a:solidFill>
              <a:schemeClr val="bg1">
                <a:lumMod val="65000"/>
              </a:schemeClr>
            </a:solidFill>
          </a:ln>
        </p:spPr>
        <p:txBody>
          <a:bodyPr anchor="ctr" anchorCtr="0">
            <a:noAutofit/>
          </a:bodyPr>
          <a:lstStyle>
            <a:lvl1pPr>
              <a:defRPr sz="3400" u="none" baseline="0">
                <a:solidFill>
                  <a:schemeClr val="bg1"/>
                </a:solidFill>
                <a:uFill>
                  <a:solidFill>
                    <a:schemeClr val="bg1">
                      <a:lumMod val="85000"/>
                    </a:schemeClr>
                  </a:solidFill>
                </a:uFill>
              </a:defRPr>
            </a:lvl1pPr>
          </a:lstStyle>
          <a:p>
            <a:pPr lvl="0"/>
            <a:r>
              <a:rPr lang="en-US" dirty="0" smtClean="0"/>
              <a:t>$000</a:t>
            </a:r>
          </a:p>
        </p:txBody>
      </p:sp>
      <p:sp>
        <p:nvSpPr>
          <p:cNvPr id="56" name="Text Placeholder 13"/>
          <p:cNvSpPr>
            <a:spLocks noGrp="1"/>
          </p:cNvSpPr>
          <p:nvPr>
            <p:ph type="body" sz="quarter" idx="27" hasCustomPrompt="1"/>
          </p:nvPr>
        </p:nvSpPr>
        <p:spPr>
          <a:xfrm>
            <a:off x="6458059" y="2550063"/>
            <a:ext cx="1871135" cy="311679"/>
          </a:xfrm>
          <a:ln>
            <a:solidFill>
              <a:schemeClr val="bg1">
                <a:lumMod val="65000"/>
              </a:schemeClr>
            </a:solidFill>
          </a:ln>
        </p:spPr>
        <p:txBody>
          <a:bodyPr anchor="ctr" anchorCtr="0">
            <a:noAutofit/>
          </a:bodyPr>
          <a:lstStyle>
            <a:lvl1pPr>
              <a:defRPr sz="1100" u="none" cap="all" baseline="0">
                <a:solidFill>
                  <a:schemeClr val="bg1"/>
                </a:solidFill>
                <a:uFill>
                  <a:solidFill>
                    <a:schemeClr val="bg1">
                      <a:lumMod val="85000"/>
                    </a:schemeClr>
                  </a:solidFill>
                </a:uFill>
              </a:defRPr>
            </a:lvl1pPr>
          </a:lstStyle>
          <a:p>
            <a:pPr lvl="0"/>
            <a:r>
              <a:rPr lang="en-US" dirty="0" smtClean="0"/>
              <a:t>Enter Media</a:t>
            </a:r>
          </a:p>
        </p:txBody>
      </p:sp>
      <p:sp>
        <p:nvSpPr>
          <p:cNvPr id="57" name="Text Placeholder 13"/>
          <p:cNvSpPr>
            <a:spLocks noGrp="1"/>
          </p:cNvSpPr>
          <p:nvPr>
            <p:ph type="body" sz="quarter" idx="28" hasCustomPrompt="1"/>
          </p:nvPr>
        </p:nvSpPr>
        <p:spPr>
          <a:xfrm>
            <a:off x="6458059" y="2958131"/>
            <a:ext cx="1862669" cy="1048846"/>
          </a:xfrm>
          <a:ln>
            <a:solidFill>
              <a:schemeClr val="bg1">
                <a:lumMod val="65000"/>
              </a:schemeClr>
            </a:solidFill>
          </a:ln>
        </p:spPr>
        <p:txBody>
          <a:bodyPr anchor="t" anchorCtr="0">
            <a:noAutofit/>
          </a:bodyPr>
          <a:lstStyle>
            <a:lvl1pPr>
              <a:defRPr sz="800" u="none" baseline="0">
                <a:solidFill>
                  <a:schemeClr val="bg1"/>
                </a:solidFill>
                <a:uFill>
                  <a:solidFill>
                    <a:schemeClr val="bg1">
                      <a:lumMod val="85000"/>
                    </a:schemeClr>
                  </a:solidFill>
                </a:uFill>
              </a:defRPr>
            </a:lvl1pPr>
          </a:lstStyle>
          <a:p>
            <a:pPr lvl="0"/>
            <a:r>
              <a:rPr lang="en-US" dirty="0" smtClean="0"/>
              <a:t>Click to add text</a:t>
            </a:r>
          </a:p>
        </p:txBody>
      </p:sp>
      <p:sp>
        <p:nvSpPr>
          <p:cNvPr id="58" name="Text Placeholder 13"/>
          <p:cNvSpPr>
            <a:spLocks noGrp="1"/>
          </p:cNvSpPr>
          <p:nvPr>
            <p:ph type="body" sz="quarter" idx="29" hasCustomPrompt="1"/>
          </p:nvPr>
        </p:nvSpPr>
        <p:spPr>
          <a:xfrm>
            <a:off x="6458059" y="4217999"/>
            <a:ext cx="1871135" cy="311679"/>
          </a:xfrm>
          <a:ln>
            <a:solidFill>
              <a:schemeClr val="bg1">
                <a:lumMod val="65000"/>
              </a:schemeClr>
            </a:solidFill>
          </a:ln>
        </p:spPr>
        <p:txBody>
          <a:bodyPr anchor="ctr" anchorCtr="0">
            <a:noAutofit/>
          </a:bodyPr>
          <a:lstStyle>
            <a:lvl1pPr>
              <a:defRPr sz="1100" u="none" cap="all" baseline="0">
                <a:solidFill>
                  <a:schemeClr val="bg1"/>
                </a:solidFill>
                <a:uFill>
                  <a:solidFill>
                    <a:schemeClr val="bg1">
                      <a:lumMod val="85000"/>
                    </a:schemeClr>
                  </a:solidFill>
                </a:uFill>
              </a:defRPr>
            </a:lvl1pPr>
          </a:lstStyle>
          <a:p>
            <a:pPr lvl="0"/>
            <a:r>
              <a:rPr lang="en-US" dirty="0" smtClean="0"/>
              <a:t>Enter production</a:t>
            </a:r>
          </a:p>
        </p:txBody>
      </p:sp>
      <p:sp>
        <p:nvSpPr>
          <p:cNvPr id="59" name="Text Placeholder 13"/>
          <p:cNvSpPr>
            <a:spLocks noGrp="1"/>
          </p:cNvSpPr>
          <p:nvPr>
            <p:ph type="body" sz="quarter" idx="30" hasCustomPrompt="1"/>
          </p:nvPr>
        </p:nvSpPr>
        <p:spPr>
          <a:xfrm>
            <a:off x="6458059" y="4626067"/>
            <a:ext cx="1862669" cy="1048846"/>
          </a:xfrm>
          <a:ln>
            <a:solidFill>
              <a:schemeClr val="bg1">
                <a:lumMod val="65000"/>
              </a:schemeClr>
            </a:solidFill>
          </a:ln>
        </p:spPr>
        <p:txBody>
          <a:bodyPr anchor="t" anchorCtr="0">
            <a:noAutofit/>
          </a:bodyPr>
          <a:lstStyle>
            <a:lvl1pPr>
              <a:defRPr sz="800" u="none" baseline="0">
                <a:solidFill>
                  <a:schemeClr val="bg1"/>
                </a:solidFill>
                <a:uFill>
                  <a:solidFill>
                    <a:schemeClr val="bg1">
                      <a:lumMod val="85000"/>
                    </a:schemeClr>
                  </a:solidFill>
                </a:uFill>
              </a:defRPr>
            </a:lvl1pPr>
          </a:lstStyle>
          <a:p>
            <a:pPr lvl="0"/>
            <a:r>
              <a:rPr lang="en-US" dirty="0" smtClean="0"/>
              <a:t>Click to add text</a:t>
            </a:r>
          </a:p>
        </p:txBody>
      </p:sp>
      <p:sp>
        <p:nvSpPr>
          <p:cNvPr id="62" name="Text Placeholder 8"/>
          <p:cNvSpPr>
            <a:spLocks noGrp="1"/>
          </p:cNvSpPr>
          <p:nvPr>
            <p:ph type="body" sz="quarter" idx="31" hasCustomPrompt="1"/>
          </p:nvPr>
        </p:nvSpPr>
        <p:spPr>
          <a:xfrm>
            <a:off x="445274" y="6268224"/>
            <a:ext cx="5910921" cy="234176"/>
          </a:xfrm>
        </p:spPr>
        <p:txBody>
          <a:bodyPr>
            <a:noAutofit/>
          </a:bodyPr>
          <a:lstStyle>
            <a:lvl1pPr>
              <a:defRPr sz="700" baseline="0">
                <a:solidFill>
                  <a:schemeClr val="bg1">
                    <a:lumMod val="65000"/>
                  </a:schemeClr>
                </a:solidFill>
              </a:defRPr>
            </a:lvl1pPr>
          </a:lstStyle>
          <a:p>
            <a:pPr lvl="0"/>
            <a:r>
              <a:rPr lang="en-US" dirty="0" smtClean="0"/>
              <a:t>Click to add Source</a:t>
            </a:r>
          </a:p>
        </p:txBody>
      </p:sp>
      <p:sp>
        <p:nvSpPr>
          <p:cNvPr id="63" name="Slide Number Placeholder 5"/>
          <p:cNvSpPr>
            <a:spLocks noGrp="1"/>
          </p:cNvSpPr>
          <p:nvPr>
            <p:ph type="sldNum" sz="quarter" idx="4"/>
          </p:nvPr>
        </p:nvSpPr>
        <p:spPr>
          <a:xfrm>
            <a:off x="7880879" y="6185845"/>
            <a:ext cx="765176" cy="365125"/>
          </a:xfrm>
          <a:prstGeom prst="rect">
            <a:avLst/>
          </a:prstGeom>
        </p:spPr>
        <p:txBody>
          <a:bodyPr vert="horz" lIns="0" tIns="45720" rIns="0" bIns="45720" rtlCol="0" anchor="ctr"/>
          <a:lstStyle>
            <a:lvl1pPr algn="r">
              <a:defRPr sz="1000">
                <a:solidFill>
                  <a:srgbClr val="4A4A4B"/>
                </a:solidFill>
              </a:defRPr>
            </a:lvl1pPr>
          </a:lstStyle>
          <a:p>
            <a:fld id="{4BC78E62-31A1-4B49-9F01-4A1C48C4C4D2}" type="slidenum">
              <a:rPr lang="en-US" smtClean="0"/>
              <a:pPr/>
              <a:t>‹#›</a:t>
            </a:fld>
            <a:endParaRPr lang="en-US" dirty="0"/>
          </a:p>
        </p:txBody>
      </p:sp>
    </p:spTree>
    <p:extLst>
      <p:ext uri="{BB962C8B-B14F-4D97-AF65-F5344CB8AC3E}">
        <p14:creationId xmlns:p14="http://schemas.microsoft.com/office/powerpoint/2010/main" val="3206799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BC78E62-31A1-4B49-9F01-4A1C48C4C4D2}" type="slidenum">
              <a:rPr lang="en-US" smtClean="0"/>
              <a:pPr/>
              <a:t>‹#›</a:t>
            </a:fld>
            <a:endParaRPr lang="en-US" dirty="0"/>
          </a:p>
        </p:txBody>
      </p:sp>
      <p:sp>
        <p:nvSpPr>
          <p:cNvPr id="4" name="Text Placeholder 6"/>
          <p:cNvSpPr>
            <a:spLocks noGrp="1"/>
          </p:cNvSpPr>
          <p:nvPr>
            <p:ph type="body" sz="quarter" idx="15" hasCustomPrompt="1"/>
          </p:nvPr>
        </p:nvSpPr>
        <p:spPr>
          <a:xfrm>
            <a:off x="1990432" y="2893852"/>
            <a:ext cx="6554605" cy="550923"/>
          </a:xfrm>
          <a:solidFill>
            <a:srgbClr val="004864">
              <a:alpha val="76000"/>
            </a:srgbClr>
          </a:solidFill>
          <a:ln>
            <a:solidFill>
              <a:srgbClr val="FFFFFF"/>
            </a:solidFill>
          </a:ln>
        </p:spPr>
        <p:txBody>
          <a:bodyPr>
            <a:noAutofit/>
          </a:bodyPr>
          <a:lstStyle>
            <a:lvl1pPr marL="0" indent="0" algn="l">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subtitle</a:t>
            </a:r>
          </a:p>
        </p:txBody>
      </p:sp>
      <p:sp>
        <p:nvSpPr>
          <p:cNvPr id="5" name="Text Placeholder 8"/>
          <p:cNvSpPr>
            <a:spLocks noGrp="1"/>
          </p:cNvSpPr>
          <p:nvPr>
            <p:ph type="body" sz="quarter" idx="16" hasCustomPrompt="1"/>
          </p:nvPr>
        </p:nvSpPr>
        <p:spPr>
          <a:xfrm>
            <a:off x="1955034" y="3547038"/>
            <a:ext cx="6585239" cy="1422112"/>
          </a:xfrm>
          <a:solidFill>
            <a:srgbClr val="004864">
              <a:alpha val="76000"/>
            </a:srgbClr>
          </a:solidFill>
          <a:ln>
            <a:solidFill>
              <a:schemeClr val="bg1"/>
            </a:solidFill>
          </a:ln>
        </p:spPr>
        <p:txBody>
          <a:bodyPr>
            <a:noAutofit/>
          </a:bodyPr>
          <a:lstStyle>
            <a:lvl1pPr algn="r">
              <a:defRPr sz="4000" cap="all">
                <a:solidFill>
                  <a:schemeClr val="bg1"/>
                </a:solidFill>
              </a:defRPr>
            </a:lvl1pPr>
          </a:lstStyle>
          <a:p>
            <a:pPr lvl="0"/>
            <a:r>
              <a:rPr lang="en-US" dirty="0" smtClean="0"/>
              <a:t>CLICK TO ADD TITLE</a:t>
            </a:r>
          </a:p>
        </p:txBody>
      </p:sp>
    </p:spTree>
    <p:extLst>
      <p:ext uri="{BB962C8B-B14F-4D97-AF65-F5344CB8AC3E}">
        <p14:creationId xmlns:p14="http://schemas.microsoft.com/office/powerpoint/2010/main" val="3897923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1.jpe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893881"/>
            <a:ext cx="8229600" cy="714781"/>
          </a:xfrm>
          <a:prstGeom prst="rect">
            <a:avLst/>
          </a:prstGeom>
          <a:noFill/>
        </p:spPr>
        <p:txBody>
          <a:bodyPr vert="horz" lIns="91440" tIns="45720" rIns="91440" bIns="45720" rtlCol="0" anchor="ctr" anchorCtr="0">
            <a:noAutofit/>
          </a:bodyPr>
          <a:lstStyle/>
          <a:p>
            <a:r>
              <a:rPr lang="en-US" dirty="0" smtClean="0"/>
              <a:t>CLICK TO ADD TITLE </a:t>
            </a:r>
            <a:endParaRPr lang="en-US" dirty="0"/>
          </a:p>
        </p:txBody>
      </p:sp>
      <p:sp>
        <p:nvSpPr>
          <p:cNvPr id="3" name="Text Placeholder 2"/>
          <p:cNvSpPr>
            <a:spLocks noGrp="1"/>
          </p:cNvSpPr>
          <p:nvPr>
            <p:ph type="body" idx="1"/>
          </p:nvPr>
        </p:nvSpPr>
        <p:spPr>
          <a:xfrm>
            <a:off x="457200" y="1778000"/>
            <a:ext cx="8151813" cy="4131733"/>
          </a:xfrm>
          <a:prstGeom prst="rect">
            <a:avLst/>
          </a:prstGeom>
        </p:spPr>
        <p:txBody>
          <a:bodyPr vert="horz" lIns="91440" tIns="45720" rIns="91440" bIns="45720" rtlCol="0">
            <a:noAutofit/>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880879" y="6185845"/>
            <a:ext cx="765176" cy="365125"/>
          </a:xfrm>
          <a:prstGeom prst="rect">
            <a:avLst/>
          </a:prstGeom>
        </p:spPr>
        <p:txBody>
          <a:bodyPr vert="horz" lIns="0" tIns="45720" rIns="0" bIns="45720" rtlCol="0" anchor="ctr"/>
          <a:lstStyle>
            <a:lvl1pPr algn="r">
              <a:defRPr sz="1000">
                <a:solidFill>
                  <a:srgbClr val="4A4A4B"/>
                </a:solidFill>
              </a:defRPr>
            </a:lvl1pPr>
          </a:lstStyle>
          <a:p>
            <a:fld id="{4BC78E62-31A1-4B49-9F01-4A1C48C4C4D2}" type="slidenum">
              <a:rPr lang="en-US" smtClean="0"/>
              <a:pPr/>
              <a:t>‹#›</a:t>
            </a:fld>
            <a:endParaRPr lang="en-US" dirty="0"/>
          </a:p>
        </p:txBody>
      </p:sp>
      <p:sp>
        <p:nvSpPr>
          <p:cNvPr id="4" name="Rectangle 3"/>
          <p:cNvSpPr/>
          <p:nvPr userDrawn="1"/>
        </p:nvSpPr>
        <p:spPr>
          <a:xfrm>
            <a:off x="0" y="-10971"/>
            <a:ext cx="7721600" cy="445279"/>
          </a:xfrm>
          <a:prstGeom prst="rect">
            <a:avLst/>
          </a:prstGeom>
          <a:solidFill>
            <a:srgbClr val="0092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7636933" y="-10971"/>
            <a:ext cx="762002" cy="445279"/>
          </a:xfrm>
          <a:prstGeom prst="rect">
            <a:avLst/>
          </a:prstGeom>
          <a:solidFill>
            <a:srgbClr val="0048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8398933" y="-10971"/>
            <a:ext cx="762000" cy="445279"/>
          </a:xfrm>
          <a:prstGeom prst="rect">
            <a:avLst/>
          </a:prstGeom>
          <a:solidFill>
            <a:srgbClr val="0D29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6933" y="6051127"/>
            <a:ext cx="7721600" cy="72805"/>
          </a:xfrm>
          <a:prstGeom prst="rect">
            <a:avLst/>
          </a:prstGeom>
          <a:solidFill>
            <a:srgbClr val="0092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7620000" y="6051127"/>
            <a:ext cx="762002" cy="72805"/>
          </a:xfrm>
          <a:prstGeom prst="rect">
            <a:avLst/>
          </a:prstGeom>
          <a:solidFill>
            <a:srgbClr val="0048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8382000" y="6051127"/>
            <a:ext cx="762000" cy="72805"/>
          </a:xfrm>
          <a:prstGeom prst="rect">
            <a:avLst/>
          </a:prstGeom>
          <a:solidFill>
            <a:srgbClr val="0D29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EMIS_Logo_CMYK_BlackColor.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cxnSp>
        <p:nvCxnSpPr>
          <p:cNvPr id="8" name="Straight Connector 7"/>
          <p:cNvCxnSpPr/>
          <p:nvPr userDrawn="1"/>
        </p:nvCxnSpPr>
        <p:spPr>
          <a:xfrm>
            <a:off x="440267" y="1591735"/>
            <a:ext cx="8161866" cy="0"/>
          </a:xfrm>
          <a:prstGeom prst="line">
            <a:avLst/>
          </a:prstGeom>
          <a:ln w="6350" cmpd="sng">
            <a:solidFill>
              <a:srgbClr val="DCE0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18918"/>
      </p:ext>
    </p:extLst>
  </p:cSld>
  <p:clrMap bg1="lt1" tx1="dk1" bg2="lt2" tx2="dk2" accent1="accent1" accent2="accent2" accent3="accent3" accent4="accent4" accent5="accent5" accent6="accent6" hlink="hlink" folHlink="folHlink"/>
  <p:sldLayoutIdLst>
    <p:sldLayoutId id="2147483791" r:id="rId1"/>
    <p:sldLayoutId id="2147483786" r:id="rId2"/>
    <p:sldLayoutId id="2147483810" r:id="rId3"/>
    <p:sldLayoutId id="2147483815" r:id="rId4"/>
    <p:sldLayoutId id="2147483817" r:id="rId5"/>
    <p:sldLayoutId id="2147483820" r:id="rId6"/>
    <p:sldLayoutId id="2147483821" r:id="rId7"/>
    <p:sldLayoutId id="2147483823" r:id="rId8"/>
    <p:sldLayoutId id="2147483824" r:id="rId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400" rtl="0" eaLnBrk="1" latinLnBrk="0" hangingPunct="1">
        <a:spcBef>
          <a:spcPct val="0"/>
        </a:spcBef>
        <a:buNone/>
        <a:defRPr sz="2800" kern="1200" cap="all" baseline="0">
          <a:solidFill>
            <a:srgbClr val="4A4A4B"/>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1200" kern="1200" baseline="0">
          <a:solidFill>
            <a:srgbClr val="4A4A4B"/>
          </a:solidFill>
          <a:latin typeface="+mn-lt"/>
          <a:ea typeface="+mn-ea"/>
          <a:cs typeface="+mn-cs"/>
        </a:defRPr>
      </a:lvl1pPr>
      <a:lvl2pPr marL="166688" indent="-166688" algn="l" defTabSz="914400" rtl="0" eaLnBrk="1" latinLnBrk="0" hangingPunct="1">
        <a:spcBef>
          <a:spcPct val="20000"/>
        </a:spcBef>
        <a:buClr>
          <a:schemeClr val="tx2"/>
        </a:buClr>
        <a:buFont typeface="Wingdings" panose="05000000000000000000" pitchFamily="2" charset="2"/>
        <a:buChar char="§"/>
        <a:defRPr sz="1200" kern="1200">
          <a:solidFill>
            <a:srgbClr val="4A4A4B"/>
          </a:solidFill>
          <a:latin typeface="+mn-lt"/>
          <a:ea typeface="+mn-ea"/>
          <a:cs typeface="+mn-cs"/>
        </a:defRPr>
      </a:lvl2pPr>
      <a:lvl3pPr marL="347472" indent="-155448"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3pPr>
      <a:lvl4pPr marL="521208" indent="-118872"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4pPr>
      <a:lvl5pPr marL="694944" indent="-109728"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9/26/2017</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BC78E62-31A1-4B49-9F01-4A1C48C4C4D2}" type="slidenum">
              <a:rPr lang="en-US" smtClean="0"/>
              <a:pPr/>
              <a:t>‹#›</a:t>
            </a:fld>
            <a:endParaRPr lang="en-US" dirty="0"/>
          </a:p>
        </p:txBody>
      </p:sp>
      <p:sp>
        <p:nvSpPr>
          <p:cNvPr id="18" name="Rectangle 17"/>
          <p:cNvSpPr/>
          <p:nvPr userDrawn="1"/>
        </p:nvSpPr>
        <p:spPr>
          <a:xfrm>
            <a:off x="0" y="-10971"/>
            <a:ext cx="7721600" cy="445279"/>
          </a:xfrm>
          <a:prstGeom prst="rect">
            <a:avLst/>
          </a:prstGeom>
          <a:solidFill>
            <a:srgbClr val="0092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7636933" y="-10971"/>
            <a:ext cx="762002" cy="445279"/>
          </a:xfrm>
          <a:prstGeom prst="rect">
            <a:avLst/>
          </a:prstGeom>
          <a:solidFill>
            <a:srgbClr val="0048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8398933" y="-10971"/>
            <a:ext cx="762000" cy="445279"/>
          </a:xfrm>
          <a:prstGeom prst="rect">
            <a:avLst/>
          </a:prstGeom>
          <a:solidFill>
            <a:srgbClr val="0D29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16933" y="6051127"/>
            <a:ext cx="7721600" cy="72805"/>
          </a:xfrm>
          <a:prstGeom prst="rect">
            <a:avLst/>
          </a:prstGeom>
          <a:solidFill>
            <a:srgbClr val="0092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7620000" y="6051127"/>
            <a:ext cx="762002" cy="72805"/>
          </a:xfrm>
          <a:prstGeom prst="rect">
            <a:avLst/>
          </a:prstGeom>
          <a:solidFill>
            <a:srgbClr val="00486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8382000" y="6051127"/>
            <a:ext cx="762000" cy="72805"/>
          </a:xfrm>
          <a:prstGeom prst="rect">
            <a:avLst/>
          </a:prstGeom>
          <a:solidFill>
            <a:srgbClr val="0D29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EMIS_Logo_CMYK_BlackColor.jp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cxnSp>
        <p:nvCxnSpPr>
          <p:cNvPr id="26" name="Straight Connector 25"/>
          <p:cNvCxnSpPr/>
          <p:nvPr userDrawn="1"/>
        </p:nvCxnSpPr>
        <p:spPr>
          <a:xfrm>
            <a:off x="440267" y="1591735"/>
            <a:ext cx="8161866" cy="0"/>
          </a:xfrm>
          <a:prstGeom prst="line">
            <a:avLst/>
          </a:prstGeom>
          <a:ln w="6350" cmpd="sng">
            <a:solidFill>
              <a:srgbClr val="DCE0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49664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6.xml"/><Relationship Id="rId5" Type="http://schemas.openxmlformats.org/officeDocument/2006/relationships/hyperlink" Target="http://www.emis.com/"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g"/><Relationship Id="rId3" Type="http://schemas.openxmlformats.org/officeDocument/2006/relationships/image" Target="../media/image16.jpg"/><Relationship Id="rId21" Type="http://schemas.openxmlformats.org/officeDocument/2006/relationships/image" Target="../media/image33.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gif"/><Relationship Id="rId4" Type="http://schemas.openxmlformats.org/officeDocument/2006/relationships/image" Target="../media/image1.jpeg"/><Relationship Id="rId9" Type="http://schemas.openxmlformats.org/officeDocument/2006/relationships/image" Target="../media/image21.jpeg"/><Relationship Id="rId14" Type="http://schemas.openxmlformats.org/officeDocument/2006/relationships/image" Target="../media/image26.jpeg"/><Relationship Id="rId22"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emis.com/" TargetMode="Externa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0.jpg"/><Relationship Id="rId1" Type="http://schemas.openxmlformats.org/officeDocument/2006/relationships/slideLayout" Target="../slideLayouts/slideLayout27.xml"/><Relationship Id="rId6" Type="http://schemas.openxmlformats.org/officeDocument/2006/relationships/image" Target="../media/image1.jpeg"/><Relationship Id="rId5" Type="http://schemas.openxmlformats.org/officeDocument/2006/relationships/hyperlink" Target="mailto:liwang@emis.com" TargetMode="External"/><Relationship Id="rId4" Type="http://schemas.openxmlformats.org/officeDocument/2006/relationships/hyperlink" Target="http://www.emi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hyperlink" Target="http://www.emis.com/" TargetMode="Externa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306" y="5663381"/>
            <a:ext cx="2524259" cy="1008133"/>
          </a:xfrm>
          <a:prstGeom prst="rect">
            <a:avLst/>
          </a:prstGeom>
        </p:spPr>
      </p:pic>
      <p:sp>
        <p:nvSpPr>
          <p:cNvPr id="9" name="Text Placeholder 6"/>
          <p:cNvSpPr txBox="1">
            <a:spLocks/>
          </p:cNvSpPr>
          <p:nvPr/>
        </p:nvSpPr>
        <p:spPr>
          <a:xfrm>
            <a:off x="1165122" y="2551472"/>
            <a:ext cx="7227997" cy="2256504"/>
          </a:xfrm>
          <a:prstGeom prst="rect">
            <a:avLst/>
          </a:prstGeom>
          <a:solidFill>
            <a:schemeClr val="tx1">
              <a:alpha val="61000"/>
            </a:schemeClr>
          </a:solidFill>
          <a:ln>
            <a:noFill/>
          </a:ln>
        </p:spPr>
        <p:txBody>
          <a:bodyPr vert="horz" lIns="91440" tIns="45720" rIns="91440" bIns="45720" rtlCol="0">
            <a:noAutofit/>
          </a:bodyPr>
          <a:lstStyle>
            <a:lvl1pPr marL="0" indent="0" algn="r" defTabSz="914400" rtl="0" eaLnBrk="1" latinLnBrk="0" hangingPunct="1">
              <a:spcBef>
                <a:spcPct val="20000"/>
              </a:spcBef>
              <a:buFont typeface="Arial" panose="020B0604020202020204" pitchFamily="34" charset="0"/>
              <a:buNone/>
              <a:defRPr sz="4000" kern="1200" cap="all" baseline="0">
                <a:solidFill>
                  <a:schemeClr val="bg1"/>
                </a:solidFill>
                <a:latin typeface="+mn-lt"/>
                <a:ea typeface="+mn-ea"/>
                <a:cs typeface="+mn-cs"/>
              </a:defRPr>
            </a:lvl1pPr>
            <a:lvl2pPr marL="166688" indent="-166688" algn="l" defTabSz="914400" rtl="0" eaLnBrk="1" latinLnBrk="0" hangingPunct="1">
              <a:spcBef>
                <a:spcPct val="20000"/>
              </a:spcBef>
              <a:buClr>
                <a:schemeClr val="tx2"/>
              </a:buClr>
              <a:buFont typeface="Wingdings" panose="05000000000000000000" pitchFamily="2" charset="2"/>
              <a:buChar char="§"/>
              <a:defRPr sz="1200" kern="1200">
                <a:solidFill>
                  <a:srgbClr val="4A4A4B"/>
                </a:solidFill>
                <a:latin typeface="+mn-lt"/>
                <a:ea typeface="+mn-ea"/>
                <a:cs typeface="+mn-cs"/>
              </a:defRPr>
            </a:lvl2pPr>
            <a:lvl3pPr marL="347472" indent="-155448"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3pPr>
            <a:lvl4pPr marL="521208" indent="-118872"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4pPr>
            <a:lvl5pPr marL="694944" indent="-109728"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MY" sz="2800" b="1" dirty="0">
                <a:solidFill>
                  <a:schemeClr val="bg1">
                    <a:lumMod val="65000"/>
                  </a:schemeClr>
                </a:solidFill>
                <a:latin typeface="Aharoni" panose="02010803020104030203" pitchFamily="2" charset="-79"/>
                <a:cs typeface="Aharoni" panose="02010803020104030203" pitchFamily="2" charset="-79"/>
              </a:rPr>
              <a:t>“UNLOCKING THE POTENTIAL OF EMERGING MARKET” </a:t>
            </a:r>
            <a:endParaRPr lang="en-US" altLang="zh-CN" sz="2400" b="1" dirty="0" smtClean="0">
              <a:latin typeface="Aharoni" panose="02010803020104030203" pitchFamily="2" charset="-79"/>
              <a:cs typeface="Aharoni" panose="02010803020104030203" pitchFamily="2" charset="-79"/>
            </a:endParaRPr>
          </a:p>
          <a:p>
            <a:pPr algn="ctr"/>
            <a:r>
              <a:rPr lang="zh-CN" altLang="en-US" sz="2400" b="1" dirty="0">
                <a:solidFill>
                  <a:schemeClr val="bg1">
                    <a:lumMod val="65000"/>
                  </a:schemeClr>
                </a:solidFill>
                <a:latin typeface="Aharoni" panose="02010803020104030203" pitchFamily="2" charset="-79"/>
                <a:cs typeface="Aharoni" panose="02010803020104030203" pitchFamily="2" charset="-79"/>
              </a:rPr>
              <a:t>“挖掘新兴市场的潜力</a:t>
            </a:r>
            <a:r>
              <a:rPr lang="zh-CN" altLang="en-US" sz="2400" b="1" dirty="0" smtClean="0">
                <a:solidFill>
                  <a:schemeClr val="bg1">
                    <a:lumMod val="65000"/>
                  </a:schemeClr>
                </a:solidFill>
                <a:latin typeface="Aharoni" panose="02010803020104030203" pitchFamily="2" charset="-79"/>
                <a:cs typeface="Aharoni" panose="02010803020104030203" pitchFamily="2" charset="-79"/>
              </a:rPr>
              <a:t>”</a:t>
            </a:r>
            <a:endParaRPr lang="en-US" altLang="zh-CN" sz="2400" b="1" dirty="0" smtClean="0">
              <a:solidFill>
                <a:schemeClr val="bg1">
                  <a:lumMod val="65000"/>
                </a:schemeClr>
              </a:solidFill>
              <a:latin typeface="Aharoni" panose="02010803020104030203" pitchFamily="2" charset="-79"/>
              <a:cs typeface="Aharoni" panose="02010803020104030203" pitchFamily="2" charset="-79"/>
            </a:endParaRPr>
          </a:p>
          <a:p>
            <a:pPr algn="ctr"/>
            <a:endParaRPr lang="en-US" altLang="zh-CN" sz="2400" b="1" dirty="0">
              <a:solidFill>
                <a:schemeClr val="bg1">
                  <a:lumMod val="65000"/>
                </a:schemeClr>
              </a:solidFill>
              <a:latin typeface="Aharoni" panose="02010803020104030203" pitchFamily="2" charset="-79"/>
              <a:cs typeface="Aharoni" panose="02010803020104030203" pitchFamily="2" charset="-79"/>
            </a:endParaRPr>
          </a:p>
          <a:p>
            <a:pPr algn="ctr"/>
            <a:r>
              <a:rPr lang="en-US" sz="2400" b="1" dirty="0">
                <a:latin typeface="Aharoni" panose="02010803020104030203" pitchFamily="2" charset="-79"/>
                <a:cs typeface="Aharoni" panose="02010803020104030203" pitchFamily="2" charset="-79"/>
              </a:rPr>
              <a:t>EMIS – </a:t>
            </a:r>
            <a:r>
              <a:rPr lang="zh-CN" altLang="en-US" sz="2400" b="1" dirty="0">
                <a:latin typeface="Aharoni" panose="02010803020104030203" pitchFamily="2" charset="-79"/>
                <a:cs typeface="Aharoni" panose="02010803020104030203" pitchFamily="2" charset="-79"/>
              </a:rPr>
              <a:t>全球新兴市场商业资讯演示</a:t>
            </a:r>
            <a:endParaRPr lang="en-US" altLang="zh-CN" sz="2400" b="1" dirty="0">
              <a:latin typeface="Aharoni" panose="02010803020104030203" pitchFamily="2" charset="-79"/>
              <a:cs typeface="Aharoni" panose="02010803020104030203" pitchFamily="2" charset="-79"/>
            </a:endParaRPr>
          </a:p>
        </p:txBody>
      </p:sp>
      <p:sp>
        <p:nvSpPr>
          <p:cNvPr id="6" name="Rectangle 9"/>
          <p:cNvSpPr>
            <a:spLocks noChangeArrowheads="1"/>
          </p:cNvSpPr>
          <p:nvPr/>
        </p:nvSpPr>
        <p:spPr bwMode="auto">
          <a:xfrm>
            <a:off x="3916363" y="69850"/>
            <a:ext cx="504666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14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marL="742950" indent="-285750" eaLnBrk="0" hangingPunct="0">
              <a:spcBef>
                <a:spcPct val="20000"/>
              </a:spcBef>
              <a:buChar char="–"/>
              <a:defRPr sz="12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marL="1143000" indent="-228600" eaLnBrk="0" hangingPunct="0">
              <a:spcBef>
                <a:spcPct val="20000"/>
              </a:spcBef>
              <a:buChar char="•"/>
              <a:defRPr sz="11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marL="1600200" indent="-228600" eaLnBrk="0" hangingPunct="0">
              <a:spcBef>
                <a:spcPct val="20000"/>
              </a:spcBef>
              <a:buChar char="–"/>
              <a:defRPr sz="10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marL="2057400" indent="-228600" eaLnBrk="0" hangingPunct="0">
              <a:spcBef>
                <a:spcPct val="20000"/>
              </a:spcBef>
              <a:buChar char="»"/>
              <a:defRPr sz="10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0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0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0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0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algn="r" eaLnBrk="1" hangingPunct="1">
              <a:buFont typeface="Arial" panose="020B0604020202020204" pitchFamily="34" charset="0"/>
              <a:buNone/>
            </a:pPr>
            <a:r>
              <a:rPr lang="en-US" altLang="en-US" sz="2000" b="1" cap="all" dirty="0">
                <a:solidFill>
                  <a:schemeClr val="bg1"/>
                </a:solidFill>
                <a:latin typeface="Aharoni" panose="02010803020104030203" pitchFamily="2" charset="-79"/>
                <a:ea typeface="+mn-ea"/>
                <a:cs typeface="Aharoni" panose="02010803020104030203" pitchFamily="2" charset="-79"/>
                <a:sym typeface="Calibri" panose="020F0502020204030204" pitchFamily="34" charset="0"/>
              </a:rPr>
              <a:t>EMIS – </a:t>
            </a:r>
            <a:r>
              <a:rPr lang="zh-CN" altLang="en-US" sz="2000" b="1" cap="all" dirty="0">
                <a:solidFill>
                  <a:schemeClr val="bg1"/>
                </a:solidFill>
                <a:latin typeface="Aharoni" panose="02010803020104030203" pitchFamily="2" charset="-79"/>
                <a:ea typeface="+mn-ea"/>
                <a:cs typeface="Aharoni" panose="02010803020104030203" pitchFamily="2" charset="-79"/>
                <a:sym typeface="宋体" panose="02010600030101010101" pitchFamily="2" charset="-122"/>
              </a:rPr>
              <a:t>高端财经数据库</a:t>
            </a:r>
            <a:endParaRPr lang="en-US" altLang="en-US" sz="2000" b="1" cap="all" dirty="0">
              <a:solidFill>
                <a:schemeClr val="bg1"/>
              </a:solidFill>
              <a:latin typeface="Aharoni" panose="02010803020104030203" pitchFamily="2" charset="-79"/>
              <a:ea typeface="+mn-ea"/>
              <a:cs typeface="Aharoni" panose="02010803020104030203" pitchFamily="2" charset="-79"/>
              <a:sym typeface="Calibri" panose="020F0502020204030204" pitchFamily="34" charset="0"/>
            </a:endParaRPr>
          </a:p>
          <a:p>
            <a:pPr algn="r" eaLnBrk="1" hangingPunct="1">
              <a:buFont typeface="Arial" panose="020B0604020202020204" pitchFamily="34" charset="0"/>
              <a:buNone/>
            </a:pPr>
            <a:r>
              <a:rPr lang="zh-CN" altLang="en-US" sz="1600" b="1" cap="all" dirty="0">
                <a:solidFill>
                  <a:schemeClr val="bg1"/>
                </a:solidFill>
                <a:latin typeface="Aharoni" panose="02010803020104030203" pitchFamily="2" charset="-79"/>
                <a:ea typeface="+mn-ea"/>
                <a:cs typeface="Aharoni" panose="02010803020104030203" pitchFamily="2" charset="-79"/>
              </a:rPr>
              <a:t>使用培训</a:t>
            </a:r>
            <a:endParaRPr lang="en-US" altLang="en-US" sz="1600" b="1" cap="all" dirty="0">
              <a:solidFill>
                <a:schemeClr val="bg1"/>
              </a:solidFill>
              <a:latin typeface="Aharoni" panose="02010803020104030203" pitchFamily="2" charset="-79"/>
              <a:ea typeface="+mn-ea"/>
              <a:cs typeface="Aharoni" panose="02010803020104030203" pitchFamily="2" charset="-79"/>
            </a:endParaRPr>
          </a:p>
          <a:p>
            <a:pPr algn="r" eaLnBrk="1" hangingPunct="1">
              <a:buFont typeface="Arial" panose="020B0604020202020204" pitchFamily="34" charset="0"/>
              <a:buNone/>
            </a:pPr>
            <a:r>
              <a:rPr lang="zh-CN" altLang="en-US" sz="1600" b="1" cap="all" dirty="0" smtClean="0">
                <a:solidFill>
                  <a:schemeClr val="bg1"/>
                </a:solidFill>
                <a:latin typeface="Aharoni" panose="02010803020104030203" pitchFamily="2" charset="-79"/>
                <a:ea typeface="+mn-ea"/>
                <a:cs typeface="Aharoni" panose="02010803020104030203" pitchFamily="2" charset="-79"/>
                <a:sym typeface="宋体" panose="02010600030101010101" pitchFamily="2" charset="-122"/>
              </a:rPr>
              <a:t>大</a:t>
            </a:r>
            <a:r>
              <a:rPr lang="zh-CN" altLang="en-US" sz="1600" b="1" cap="all" dirty="0">
                <a:solidFill>
                  <a:schemeClr val="bg1"/>
                </a:solidFill>
                <a:latin typeface="Aharoni" panose="02010803020104030203" pitchFamily="2" charset="-79"/>
                <a:ea typeface="+mn-ea"/>
                <a:cs typeface="Aharoni" panose="02010803020104030203" pitchFamily="2" charset="-79"/>
                <a:sym typeface="宋体" panose="02010600030101010101" pitchFamily="2" charset="-122"/>
              </a:rPr>
              <a:t>中华区</a:t>
            </a:r>
            <a:endParaRPr lang="en-US" altLang="en-US" sz="1600" b="1" cap="all" dirty="0">
              <a:solidFill>
                <a:schemeClr val="bg1"/>
              </a:solidFill>
              <a:latin typeface="Aharoni" panose="02010803020104030203" pitchFamily="2" charset="-79"/>
              <a:ea typeface="+mn-ea"/>
              <a:cs typeface="Aharoni" panose="02010803020104030203" pitchFamily="2" charset="-79"/>
              <a:sym typeface="Calibri" panose="020F0502020204030204" pitchFamily="34" charset="0"/>
            </a:endParaRPr>
          </a:p>
          <a:p>
            <a:pPr algn="r" eaLnBrk="1" hangingPunct="1">
              <a:buFont typeface="Arial" panose="020B0604020202020204" pitchFamily="34" charset="0"/>
              <a:buNone/>
            </a:pPr>
            <a:r>
              <a:rPr lang="en-US" altLang="en-US" sz="1600" b="1" dirty="0">
                <a:solidFill>
                  <a:schemeClr val="bg1"/>
                </a:solidFill>
                <a:hlinkClick r:id="rId5"/>
              </a:rPr>
              <a:t>www.emis.com</a:t>
            </a:r>
            <a:r>
              <a:rPr lang="en-US" altLang="en-US" sz="1600" b="1" dirty="0">
                <a:solidFill>
                  <a:schemeClr val="bg1"/>
                </a:solidFill>
              </a:rPr>
              <a:t> </a:t>
            </a:r>
          </a:p>
          <a:p>
            <a:pPr algn="r" eaLnBrk="1" hangingPunct="1">
              <a:buFont typeface="Arial" panose="020B0604020202020204" pitchFamily="34" charset="0"/>
              <a:buNone/>
            </a:pPr>
            <a:endParaRPr lang="en-US" altLang="en-US" sz="1600" b="1" dirty="0">
              <a:solidFill>
                <a:srgbClr val="000000"/>
              </a:solidFill>
            </a:endParaRPr>
          </a:p>
          <a:p>
            <a:pPr algn="r" eaLnBrk="1" hangingPunct="1">
              <a:buFont typeface="Arial" panose="020B0604020202020204" pitchFamily="34" charset="0"/>
              <a:buNone/>
            </a:pPr>
            <a:endParaRPr lang="en-US" altLang="en-US" sz="1600" b="1" dirty="0">
              <a:solidFill>
                <a:srgbClr val="000000"/>
              </a:solidFill>
            </a:endParaRPr>
          </a:p>
          <a:p>
            <a:pPr algn="r" eaLnBrk="1" hangingPunct="1">
              <a:buFont typeface="Arial" panose="020B0604020202020204" pitchFamily="34" charset="0"/>
              <a:buNone/>
            </a:pPr>
            <a:endParaRPr lang="en-US" altLang="en-US" sz="1800" dirty="0">
              <a:solidFill>
                <a:srgbClr val="00004C"/>
              </a:solidFill>
            </a:endParaRPr>
          </a:p>
        </p:txBody>
      </p:sp>
    </p:spTree>
    <p:extLst>
      <p:ext uri="{BB962C8B-B14F-4D97-AF65-F5344CB8AC3E}">
        <p14:creationId xmlns:p14="http://schemas.microsoft.com/office/powerpoint/2010/main" val="3683661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130"/>
            <a:ext cx="9178841" cy="6884130"/>
          </a:xfrm>
          <a:prstGeom prst="rect">
            <a:avLst/>
          </a:prstGeom>
          <a:blipFill>
            <a:blip r:embed="rId3"/>
            <a:stretch>
              <a:fillRect/>
            </a:stretch>
          </a:blipFill>
        </p:spPr>
      </p:pic>
      <p:sp>
        <p:nvSpPr>
          <p:cNvPr id="2" name="Slide Number Placeholder 1"/>
          <p:cNvSpPr>
            <a:spLocks noGrp="1"/>
          </p:cNvSpPr>
          <p:nvPr>
            <p:ph type="sldNum" sz="quarter" idx="10"/>
          </p:nvPr>
        </p:nvSpPr>
        <p:spPr>
          <a:xfrm>
            <a:off x="7780970" y="6356044"/>
            <a:ext cx="765176" cy="365125"/>
          </a:xfrm>
        </p:spPr>
        <p:txBody>
          <a:bodyPr/>
          <a:lstStyle/>
          <a:p>
            <a:fld id="{4BC78E62-31A1-4B49-9F01-4A1C48C4C4D2}" type="slidenum">
              <a:rPr lang="en-US" smtClean="0"/>
              <a:pPr/>
              <a:t>10</a:t>
            </a:fld>
            <a:endParaRPr lang="en-US" dirty="0"/>
          </a:p>
        </p:txBody>
      </p:sp>
      <p:sp>
        <p:nvSpPr>
          <p:cNvPr id="4" name="Text Placeholder 3"/>
          <p:cNvSpPr>
            <a:spLocks noGrp="1"/>
          </p:cNvSpPr>
          <p:nvPr>
            <p:ph type="body" sz="quarter" idx="16"/>
          </p:nvPr>
        </p:nvSpPr>
        <p:spPr>
          <a:xfrm>
            <a:off x="389465" y="1004406"/>
            <a:ext cx="8282587" cy="5351638"/>
          </a:xfrm>
          <a:solidFill>
            <a:schemeClr val="tx1">
              <a:alpha val="76000"/>
            </a:schemeClr>
          </a:solidFill>
          <a:ln>
            <a:noFill/>
          </a:ln>
        </p:spPr>
        <p:txBody>
          <a:bodyPr/>
          <a:lstStyle/>
          <a:p>
            <a:pPr marL="0" indent="0" algn="just" eaLnBrk="0" fontAlgn="ctr" hangingPunct="0">
              <a:buNone/>
            </a:pPr>
            <a:r>
              <a:rPr lang="en-US" altLang="zh-CN" sz="2400" b="1" dirty="0"/>
              <a:t>EMIS</a:t>
            </a:r>
            <a:r>
              <a:rPr lang="zh-CN" altLang="en-US" sz="2400" b="1" dirty="0"/>
              <a:t>高校用户</a:t>
            </a:r>
            <a:endParaRPr lang="en-US" altLang="zh-CN" sz="2400" b="1" dirty="0"/>
          </a:p>
          <a:p>
            <a:pPr marL="0" indent="0" algn="just" eaLnBrk="0" fontAlgn="ctr" hangingPunct="0">
              <a:buNone/>
            </a:pPr>
            <a:endParaRPr lang="en-US" altLang="zh-CN" sz="1600" dirty="0" smtClean="0"/>
          </a:p>
        </p:txBody>
      </p:sp>
      <p:sp>
        <p:nvSpPr>
          <p:cNvPr id="6" name="Rectangle 5"/>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MIS_Logo_CMYK_Black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graphicFrame>
        <p:nvGraphicFramePr>
          <p:cNvPr id="14" name="Group 5"/>
          <p:cNvGraphicFramePr>
            <a:graphicFrameLocks noGrp="1"/>
          </p:cNvGraphicFramePr>
          <p:nvPr>
            <p:extLst>
              <p:ext uri="{D42A27DB-BD31-4B8C-83A1-F6EECF244321}">
                <p14:modId xmlns:p14="http://schemas.microsoft.com/office/powerpoint/2010/main" val="2349155207"/>
              </p:ext>
            </p:extLst>
          </p:nvPr>
        </p:nvGraphicFramePr>
        <p:xfrm>
          <a:off x="442452" y="1499677"/>
          <a:ext cx="8229600" cy="4864103"/>
        </p:xfrm>
        <a:graphic>
          <a:graphicData uri="http://schemas.openxmlformats.org/drawingml/2006/table">
            <a:tbl>
              <a:tblPr/>
              <a:tblGrid>
                <a:gridCol w="723900"/>
                <a:gridCol w="1993900"/>
                <a:gridCol w="2852738"/>
                <a:gridCol w="2659062"/>
              </a:tblGrid>
              <a:tr h="319088">
                <a:tc rowSpan="15">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2000" b="1" kern="1200" cap="all" dirty="0" smtClean="0">
                          <a:solidFill>
                            <a:schemeClr val="bg1"/>
                          </a:solidFill>
                          <a:latin typeface="+mn-lt"/>
                          <a:ea typeface="+mn-ea"/>
                          <a:cs typeface="+mn-cs"/>
                          <a:sym typeface="宋体" panose="02010600030101010101" pitchFamily="2" charset="-122"/>
                        </a:rPr>
                        <a:t>美</a:t>
                      </a:r>
                      <a:endParaRPr lang="en-US" altLang="en-US" sz="2000" b="1" kern="1200" cap="all" dirty="0" smtClean="0">
                        <a:solidFill>
                          <a:schemeClr val="bg1"/>
                        </a:solidFill>
                        <a:latin typeface="+mn-lt"/>
                        <a:ea typeface="+mn-ea"/>
                        <a:cs typeface="+mn-cs"/>
                        <a:sym typeface="宋体" panose="02010600030101010101" pitchFamily="2" charset="-122"/>
                      </a:endParaRPr>
                    </a:p>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endParaRPr lang="en-US" altLang="en-US" sz="2000" b="1" kern="1200" cap="all" dirty="0" smtClean="0">
                        <a:solidFill>
                          <a:schemeClr val="bg1"/>
                        </a:solidFill>
                        <a:latin typeface="+mn-lt"/>
                        <a:ea typeface="+mn-ea"/>
                        <a:cs typeface="+mn-cs"/>
                        <a:sym typeface="宋体" panose="02010600030101010101" pitchFamily="2" charset="-122"/>
                      </a:endParaRPr>
                    </a:p>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endParaRPr lang="en-US" altLang="en-US" sz="2000" b="1" kern="1200" cap="all" dirty="0" smtClean="0">
                        <a:solidFill>
                          <a:schemeClr val="bg1"/>
                        </a:solidFill>
                        <a:latin typeface="+mn-lt"/>
                        <a:ea typeface="+mn-ea"/>
                        <a:cs typeface="+mn-cs"/>
                        <a:sym typeface="宋体" panose="02010600030101010101" pitchFamily="2" charset="-122"/>
                      </a:endParaRPr>
                    </a:p>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endParaRPr lang="en-US" altLang="en-US" sz="2000" b="1" kern="1200" cap="all" dirty="0" smtClean="0">
                        <a:solidFill>
                          <a:schemeClr val="bg1"/>
                        </a:solidFill>
                        <a:latin typeface="+mn-lt"/>
                        <a:ea typeface="+mn-ea"/>
                        <a:cs typeface="+mn-cs"/>
                        <a:sym typeface="宋体" panose="02010600030101010101" pitchFamily="2" charset="-122"/>
                      </a:endParaRPr>
                    </a:p>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2000" b="1" kern="1200" cap="all" dirty="0" smtClean="0">
                          <a:solidFill>
                            <a:schemeClr val="bg1"/>
                          </a:solidFill>
                          <a:latin typeface="+mn-lt"/>
                          <a:ea typeface="+mn-ea"/>
                          <a:cs typeface="+mn-cs"/>
                          <a:sym typeface="宋体" panose="02010600030101010101" pitchFamily="2" charset="-122"/>
                        </a:rPr>
                        <a:t>国</a:t>
                      </a:r>
                      <a:endParaRPr lang="zh-CN" altLang="en-US" sz="2000" b="1" kern="1200" cap="all" dirty="0"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科罗拉多丹佛大学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达特茅斯学院</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亚利桑那大学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66713">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波士顿学院</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accent1"/>
                          </a:solidFill>
                          <a:latin typeface="+mn-lt"/>
                          <a:ea typeface="+mn-ea"/>
                          <a:cs typeface="+mn-cs"/>
                          <a:sym typeface="宋体" panose="02010600030101010101" pitchFamily="2" charset="-122"/>
                        </a:rPr>
                        <a:t>宾夕法尼亚大学沃顿商学院</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卡尔加里大学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04800">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布兰迪斯大学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埃默里大学</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堪萨斯大学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20675">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bg1"/>
                          </a:solidFill>
                          <a:latin typeface="+mn-lt"/>
                          <a:ea typeface="+mn-ea"/>
                          <a:cs typeface="+mn-cs"/>
                          <a:sym typeface="宋体" panose="02010600030101010101" pitchFamily="2" charset="-122"/>
                        </a:rPr>
                        <a:t>布莱恩特大学</a:t>
                      </a:r>
                      <a:endParaRPr lang="zh-CN" altLang="en-US" sz="1400" b="0" kern="1200" cap="all" dirty="0"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州长州立大学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马萨诸赛大学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20675">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accent1"/>
                          </a:solidFill>
                          <a:latin typeface="+mn-lt"/>
                          <a:ea typeface="+mn-ea"/>
                          <a:cs typeface="+mn-cs"/>
                          <a:sym typeface="宋体" panose="02010600030101010101" pitchFamily="2" charset="-122"/>
                        </a:rPr>
                        <a:t>哥伦比亚大学</a:t>
                      </a:r>
                      <a:endParaRPr lang="zh-CN" altLang="en-US" sz="1400" b="0" kern="1200" cap="all" dirty="0" smtClean="0">
                        <a:solidFill>
                          <a:schemeClr val="accent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accent1"/>
                          </a:solidFill>
                          <a:latin typeface="+mn-lt"/>
                          <a:ea typeface="+mn-ea"/>
                          <a:cs typeface="+mn-cs"/>
                          <a:sym typeface="宋体" panose="02010600030101010101" pitchFamily="2" charset="-122"/>
                        </a:rPr>
                        <a:t>哈佛大学</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马萨诸赛大学达特茅斯分校</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50838">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accent1"/>
                          </a:solidFill>
                          <a:latin typeface="+mn-lt"/>
                          <a:ea typeface="+mn-ea"/>
                          <a:cs typeface="+mn-cs"/>
                          <a:sym typeface="宋体" panose="02010600030101010101" pitchFamily="2" charset="-122"/>
                        </a:rPr>
                        <a:t>麻省理工学院</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普维敦斯学院</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密歇根大学</a:t>
                      </a:r>
                    </a:p>
                  </a:txBody>
                  <a:tcPr anchor="ctr" horzOverflow="overflow">
                    <a:lnL>
                      <a:noFill/>
                    </a:lnL>
                    <a:lnR>
                      <a:noFill/>
                    </a:lnR>
                    <a:lnT>
                      <a:noFill/>
                    </a:lnT>
                    <a:lnB>
                      <a:noFill/>
                    </a:lnB>
                    <a:lnTlToBr>
                      <a:noFill/>
                    </a:lnTlToBr>
                    <a:lnBlToTr>
                      <a:noFill/>
                    </a:lnBlToTr>
                    <a:noFill/>
                  </a:tcPr>
                </a:tc>
              </a:tr>
              <a:tr h="320675">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bg1"/>
                          </a:solidFill>
                          <a:latin typeface="+mn-lt"/>
                          <a:ea typeface="+mn-ea"/>
                          <a:cs typeface="+mn-cs"/>
                          <a:sym typeface="宋体" panose="02010600030101010101" pitchFamily="2" charset="-122"/>
                        </a:rPr>
                        <a:t>国防大学</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罗切斯特理工大学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明尼苏达大学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19088">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纽约大学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塞伦州立学院</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西安大略大学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20675">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西北大学</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旧金山州立大学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威斯康星大学曼迪逊分校</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20675">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bg1"/>
                          </a:solidFill>
                          <a:latin typeface="+mn-lt"/>
                          <a:ea typeface="+mn-ea"/>
                          <a:cs typeface="+mn-cs"/>
                          <a:sym typeface="宋体" panose="02010600030101010101" pitchFamily="2" charset="-122"/>
                        </a:rPr>
                        <a:t>俄亥俄州立大学</a:t>
                      </a:r>
                      <a:endParaRPr lang="zh-CN" altLang="en-US" sz="1400" b="0" kern="1200" cap="all" dirty="0"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accent1"/>
                          </a:solidFill>
                          <a:latin typeface="+mn-lt"/>
                          <a:ea typeface="+mn-ea"/>
                          <a:cs typeface="+mn-cs"/>
                          <a:sym typeface="宋体" panose="02010600030101010101" pitchFamily="2" charset="-122"/>
                        </a:rPr>
                        <a:t>斯坦福大学</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华盛顿大学奥林商学院</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19088">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雷鸟全球管理学院</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加州大学柏克莱分校</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叶史瓦大学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20675">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塔夫茨大学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加州大学圣地亚哥分校</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奥斯陆大学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20675">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bg1"/>
                          </a:solidFill>
                          <a:latin typeface="+mn-lt"/>
                          <a:ea typeface="+mn-ea"/>
                          <a:cs typeface="+mn-cs"/>
                          <a:sym typeface="宋体" panose="02010600030101010101" pitchFamily="2" charset="-122"/>
                        </a:rPr>
                        <a:t>杜兰大学</a:t>
                      </a:r>
                      <a:endParaRPr lang="zh-CN" altLang="en-US" sz="1400" b="0" kern="1200" cap="all" dirty="0"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accent1"/>
                          </a:solidFill>
                          <a:latin typeface="+mn-lt"/>
                          <a:ea typeface="+mn-ea"/>
                          <a:cs typeface="+mn-cs"/>
                          <a:sym typeface="宋体" panose="02010600030101010101" pitchFamily="2" charset="-122"/>
                        </a:rPr>
                        <a:t>芝加哥大学</a:t>
                      </a:r>
                      <a:endParaRPr lang="zh-CN" altLang="en-US" sz="1400" b="0" kern="1200" cap="all" dirty="0" smtClean="0">
                        <a:solidFill>
                          <a:schemeClr val="accent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accent1"/>
                          </a:solidFill>
                          <a:latin typeface="+mn-lt"/>
                          <a:ea typeface="+mn-ea"/>
                          <a:cs typeface="+mn-cs"/>
                          <a:sym typeface="宋体" panose="02010600030101010101" pitchFamily="2" charset="-122"/>
                        </a:rPr>
                        <a:t>耶鲁大学</a:t>
                      </a:r>
                    </a:p>
                  </a:txBody>
                  <a:tcPr anchor="ctr" horzOverflow="overflow">
                    <a:lnL>
                      <a:noFill/>
                    </a:lnL>
                    <a:lnR>
                      <a:noFill/>
                    </a:lnR>
                    <a:lnT>
                      <a:noFill/>
                    </a:lnT>
                    <a:lnB>
                      <a:noFill/>
                    </a:lnB>
                    <a:lnTlToBr>
                      <a:noFill/>
                    </a:lnTlToBr>
                    <a:lnBlToTr>
                      <a:noFill/>
                    </a:lnBlToTr>
                    <a:noFill/>
                  </a:tcPr>
                </a:tc>
              </a:tr>
              <a:tr h="319088">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bg1"/>
                          </a:solidFill>
                          <a:latin typeface="+mn-lt"/>
                          <a:ea typeface="+mn-ea"/>
                          <a:cs typeface="+mn-cs"/>
                          <a:sym typeface="宋体" panose="02010600030101010101" pitchFamily="2" charset="-122"/>
                        </a:rPr>
                        <a:t>辛辛那提大学</a:t>
                      </a:r>
                      <a:endParaRPr lang="zh-CN" altLang="en-US" sz="1400" b="0" kern="1200" cap="all" dirty="0"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南加州大学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福吉尼亚大学丹顿商学院</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320675">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smtClean="0">
                          <a:solidFill>
                            <a:schemeClr val="bg1"/>
                          </a:solidFill>
                          <a:latin typeface="+mn-lt"/>
                          <a:ea typeface="+mn-ea"/>
                          <a:cs typeface="+mn-cs"/>
                          <a:sym typeface="宋体" panose="02010600030101010101" pitchFamily="2" charset="-122"/>
                        </a:rPr>
                        <a:t>伊利诺斯大学</a:t>
                      </a:r>
                      <a:endParaRPr lang="zh-CN" altLang="en-US" sz="1400" b="0" kern="1200" cap="all"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bg1"/>
                          </a:solidFill>
                          <a:latin typeface="+mn-lt"/>
                          <a:ea typeface="+mn-ea"/>
                          <a:cs typeface="+mn-cs"/>
                          <a:sym typeface="宋体" panose="02010600030101010101" pitchFamily="2" charset="-122"/>
                        </a:rPr>
                        <a:t>多伦多大学</a:t>
                      </a:r>
                      <a:endParaRPr lang="zh-CN" altLang="en-US" sz="1400" b="0" kern="1200" cap="all" dirty="0"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lang="zh-CN" altLang="en-US" sz="1400" b="0" kern="1200" cap="all" dirty="0" smtClean="0">
                          <a:solidFill>
                            <a:schemeClr val="bg1"/>
                          </a:solidFill>
                          <a:latin typeface="+mn-lt"/>
                          <a:ea typeface="+mn-ea"/>
                          <a:cs typeface="+mn-cs"/>
                          <a:sym typeface="宋体" panose="02010600030101010101" pitchFamily="2" charset="-122"/>
                        </a:rPr>
                        <a:t>华盛顿大学</a:t>
                      </a:r>
                      <a:endParaRPr lang="zh-CN" altLang="en-US" sz="1400" b="0" kern="1200" cap="all" dirty="0" smtClean="0">
                        <a:solidFill>
                          <a:schemeClr val="bg1"/>
                        </a:solidFill>
                        <a:latin typeface="+mn-lt"/>
                        <a:ea typeface="+mn-ea"/>
                        <a:cs typeface="+mn-cs"/>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3092144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89465" y="915972"/>
            <a:ext cx="8375656" cy="5514325"/>
          </a:xfrm>
          <a:prstGeom prst="rect">
            <a:avLst/>
          </a:prstGeom>
          <a:solidFill>
            <a:schemeClr val="tx1">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algn="just" eaLnBrk="0" fontAlgn="ctr" hangingPunct="0"/>
            <a:r>
              <a:rPr lang="en-US" altLang="zh-CN" sz="2400" b="1"/>
              <a:t>EMIS</a:t>
            </a:r>
            <a:r>
              <a:rPr lang="zh-CN" altLang="en-US" sz="2400" b="1"/>
              <a:t>高校用户</a:t>
            </a:r>
            <a:endParaRPr lang="en-US" altLang="zh-CN" sz="2400" b="1" dirty="0"/>
          </a:p>
        </p:txBody>
      </p:sp>
      <p:pic>
        <p:nvPicPr>
          <p:cNvPr id="7" name="Picture 6" descr="EMIS_Logo_CMYK_Black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59" y="114432"/>
            <a:ext cx="1359197" cy="542645"/>
          </a:xfrm>
          <a:prstGeom prst="rect">
            <a:avLst/>
          </a:prstGeom>
        </p:spPr>
      </p:pic>
      <p:sp>
        <p:nvSpPr>
          <p:cNvPr id="15" name="TextBox 14"/>
          <p:cNvSpPr txBox="1"/>
          <p:nvPr/>
        </p:nvSpPr>
        <p:spPr>
          <a:xfrm>
            <a:off x="5580464" y="9109406"/>
            <a:ext cx="920062" cy="830997"/>
          </a:xfrm>
          <a:prstGeom prst="rect">
            <a:avLst/>
          </a:prstGeom>
          <a:noFill/>
        </p:spPr>
        <p:txBody>
          <a:bodyPr wrap="square" rtlCol="0">
            <a:spAutoFit/>
          </a:bodyPr>
          <a:lstStyle/>
          <a:p>
            <a:pPr algn="ctr"/>
            <a:r>
              <a:rPr lang="en-US" sz="1200" b="1" dirty="0">
                <a:solidFill>
                  <a:srgbClr val="00A7D8"/>
                </a:solidFill>
              </a:rPr>
              <a:t>2</a:t>
            </a:r>
            <a:r>
              <a:rPr lang="en-US" sz="1200" b="1" dirty="0" smtClean="0">
                <a:solidFill>
                  <a:srgbClr val="00A7D8"/>
                </a:solidFill>
              </a:rPr>
              <a:t>00</a:t>
            </a:r>
            <a:r>
              <a:rPr lang="en-US" sz="1200" b="1" dirty="0">
                <a:solidFill>
                  <a:srgbClr val="00A7D8"/>
                </a:solidFill>
              </a:rPr>
              <a:t>+</a:t>
            </a:r>
          </a:p>
          <a:p>
            <a:pPr algn="ctr"/>
            <a:r>
              <a:rPr lang="en-US" sz="1200" dirty="0" smtClean="0">
                <a:solidFill>
                  <a:schemeClr val="bg1"/>
                </a:solidFill>
              </a:rPr>
              <a:t>academic institutions</a:t>
            </a:r>
            <a:endParaRPr lang="en-GB" sz="1200" dirty="0">
              <a:solidFill>
                <a:schemeClr val="bg1"/>
              </a:solidFill>
            </a:endParaRPr>
          </a:p>
        </p:txBody>
      </p:sp>
      <p:sp>
        <p:nvSpPr>
          <p:cNvPr id="2" name="AutoShape 14" descr="Image result for bank muamal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8" name="Group 5"/>
          <p:cNvGraphicFramePr>
            <a:graphicFrameLocks noGrp="1"/>
          </p:cNvGraphicFramePr>
          <p:nvPr>
            <p:extLst>
              <p:ext uri="{D42A27DB-BD31-4B8C-83A1-F6EECF244321}">
                <p14:modId xmlns:p14="http://schemas.microsoft.com/office/powerpoint/2010/main" val="2738086719"/>
              </p:ext>
            </p:extLst>
          </p:nvPr>
        </p:nvGraphicFramePr>
        <p:xfrm>
          <a:off x="500593" y="1436020"/>
          <a:ext cx="8153400" cy="4994277"/>
        </p:xfrm>
        <a:graphic>
          <a:graphicData uri="http://schemas.openxmlformats.org/drawingml/2006/table">
            <a:tbl>
              <a:tblPr/>
              <a:tblGrid>
                <a:gridCol w="1470025"/>
                <a:gridCol w="1851025"/>
                <a:gridCol w="2608263"/>
                <a:gridCol w="2224087"/>
              </a:tblGrid>
              <a:tr h="273449">
                <a:tc rowSpan="5">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中国</a:t>
                      </a:r>
                      <a:endParaRPr kumimoji="0" lang="zh-CN" altLang="en-US" sz="1400" b="1"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Calibri" panose="020F0502020204030204" pitchFamily="34" charset="0"/>
                          <a:ea typeface="宋体" panose="02010600030101010101" pitchFamily="2" charset="-122"/>
                          <a:sym typeface="宋体" panose="02010600030101010101" pitchFamily="2" charset="-122"/>
                        </a:rPr>
                        <a:t>中欧国际商学院</a:t>
                      </a:r>
                      <a:endPar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对外经贸大学</a:t>
                      </a:r>
                      <a:endPar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华东师范大学</a:t>
                      </a:r>
                      <a:endPar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441325">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Calibri" panose="020F0502020204030204" pitchFamily="34" charset="0"/>
                          <a:ea typeface="宋体" panose="02010600030101010101" pitchFamily="2" charset="-122"/>
                          <a:sym typeface="宋体" panose="02010600030101010101" pitchFamily="2" charset="-122"/>
                        </a:rPr>
                        <a:t>长江商学院</a:t>
                      </a:r>
                      <a:endPar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Calibri" panose="020F0502020204030204" pitchFamily="34" charset="0"/>
                          <a:ea typeface="宋体" panose="02010600030101010101" pitchFamily="2" charset="-122"/>
                          <a:sym typeface="宋体" panose="02010600030101010101" pitchFamily="2" charset="-122"/>
                        </a:rPr>
                        <a:t>上海交通大学</a:t>
                      </a:r>
                      <a:endPar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Calibri" panose="020F0502020204030204" pitchFamily="34" charset="0"/>
                          <a:ea typeface="宋体" panose="02010600030101010101" pitchFamily="2" charset="-122"/>
                          <a:sym typeface="宋体" panose="02010600030101010101" pitchFamily="2" charset="-122"/>
                        </a:rPr>
                        <a:t>香港大学</a:t>
                      </a:r>
                      <a:endPar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442913">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rPr>
                        <a:t>云南财经大学</a:t>
                      </a:r>
                      <a:endParaRPr kumimoji="0" lang="en-US" altLang="en-US" sz="1400" b="0" i="0" u="none" strike="noStrike" cap="none" normalizeH="0" baseline="0" dirty="0" smtClean="0">
                        <a:ln>
                          <a:noFill/>
                        </a:ln>
                        <a:solidFill>
                          <a:schemeClr val="bg1"/>
                        </a:solidFill>
                        <a:effectLst/>
                        <a:latin typeface="Arial" panose="020B0604020202020204" pitchFamily="34" charset="0"/>
                        <a:ea typeface="宋体" panose="02010600030101010101" pitchFamily="2" charset="-122"/>
                        <a:sym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rPr>
                        <a:t>北京大学</a:t>
                      </a:r>
                      <a:endParaRPr kumimoji="0" lang="en-US" altLang="en-US" sz="1400" b="0" i="0" u="none" strike="noStrike" cap="none" normalizeH="0" baseline="0" dirty="0" smtClean="0">
                        <a:ln>
                          <a:noFill/>
                        </a:ln>
                        <a:solidFill>
                          <a:schemeClr val="accent1"/>
                        </a:solidFill>
                        <a:effectLst/>
                        <a:latin typeface="Arial" panose="020B0604020202020204" pitchFamily="34" charset="0"/>
                        <a:ea typeface="宋体" panose="02010600030101010101" pitchFamily="2" charset="-122"/>
                        <a:sym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rPr>
                        <a:t>首都经贸大学</a:t>
                      </a:r>
                      <a:endParaRPr kumimoji="0" lang="en-US"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444500">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rPr>
                        <a:t>浙江财经大学</a:t>
                      </a:r>
                      <a:endParaRPr kumimoji="0" lang="en-US" altLang="en-US" sz="1400" b="0" i="0" u="none" strike="noStrike" cap="none" normalizeH="0" baseline="0" smtClean="0">
                        <a:ln>
                          <a:noFill/>
                        </a:ln>
                        <a:solidFill>
                          <a:schemeClr val="bg1"/>
                        </a:solidFill>
                        <a:effectLst/>
                        <a:latin typeface="Arial" panose="020B0604020202020204" pitchFamily="34" charset="0"/>
                        <a:ea typeface="宋体" panose="02010600030101010101" pitchFamily="2" charset="-122"/>
                        <a:sym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rPr>
                        <a:t>上海财经大学</a:t>
                      </a:r>
                      <a:endParaRPr kumimoji="0" lang="en-US" altLang="en-US" sz="1400" b="0" i="0" u="none" strike="noStrike" cap="none" normalizeH="0" baseline="0" dirty="0" smtClean="0">
                        <a:ln>
                          <a:noFill/>
                        </a:ln>
                        <a:solidFill>
                          <a:schemeClr val="accent1"/>
                        </a:solidFill>
                        <a:effectLst/>
                        <a:latin typeface="Arial" panose="020B0604020202020204" pitchFamily="34" charset="0"/>
                        <a:ea typeface="宋体" panose="02010600030101010101" pitchFamily="2" charset="-122"/>
                        <a:sym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rPr>
                        <a:t>深圳大学城</a:t>
                      </a:r>
                      <a:endParaRPr kumimoji="0" lang="en-US"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441325">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Calibri" panose="020F0502020204030204" pitchFamily="34" charset="0"/>
                          <a:ea typeface="宋体" panose="02010600030101010101" pitchFamily="2" charset="-122"/>
                          <a:sym typeface="宋体" panose="02010600030101010101" pitchFamily="2" charset="-122"/>
                        </a:rPr>
                        <a:t>上海对外经贸大学</a:t>
                      </a:r>
                      <a:endPar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上海理工大学</a:t>
                      </a:r>
                      <a:endPar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华南理工大学</a:t>
                      </a:r>
                      <a:endParaRPr kumimoji="0" lang="en-US"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438150">
                <a:tc rowSpan="2">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英国</a:t>
                      </a:r>
                      <a:endParaRPr kumimoji="0" lang="zh-CN" altLang="en-US" sz="1400" b="1" i="0" u="none" strike="noStrike" cap="none" normalizeH="0" baseline="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Calibri" panose="020F0502020204030204" pitchFamily="34" charset="0"/>
                          <a:ea typeface="宋体" panose="02010600030101010101" pitchFamily="2" charset="-122"/>
                          <a:sym typeface="宋体" panose="02010600030101010101" pitchFamily="2" charset="-122"/>
                        </a:rPr>
                        <a:t>伦敦商学院</a:t>
                      </a:r>
                      <a:endPar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巴斯大学</a:t>
                      </a:r>
                      <a:endPar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杜伦大学</a:t>
                      </a:r>
                      <a:endParaRPr kumimoji="0" lang="zh-CN" altLang="en-US" sz="1400" b="0" i="0" u="none" strike="noStrike" cap="none" normalizeH="0" baseline="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442913">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维真学院</a:t>
                      </a:r>
                      <a:endParaRPr kumimoji="0" lang="zh-CN" altLang="en-US" sz="1400" b="0" i="0" u="none" strike="noStrike" cap="none" normalizeH="0" baseline="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Calibri" panose="020F0502020204030204" pitchFamily="34" charset="0"/>
                          <a:ea typeface="宋体" panose="02010600030101010101" pitchFamily="2" charset="-122"/>
                          <a:sym typeface="宋体" panose="02010600030101010101" pitchFamily="2" charset="-122"/>
                        </a:rPr>
                        <a:t>牛津大学</a:t>
                      </a:r>
                      <a:endPar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威斯敏斯特大学</a:t>
                      </a:r>
                      <a:endPar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441325">
                <a:tc rowSpan="2">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日本</a:t>
                      </a:r>
                      <a:endParaRPr kumimoji="0" lang="zh-CN" altLang="en-US" sz="1400" b="1" i="0" u="none" strike="noStrike" cap="none" normalizeH="0" baseline="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金泽星大学</a:t>
                      </a:r>
                      <a:endParaRPr kumimoji="0" lang="zh-CN" altLang="en-US" sz="1400" b="0" i="0" u="none" strike="noStrike" cap="none" normalizeH="0" baseline="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横浜国立大学</a:t>
                      </a:r>
                      <a:endParaRPr kumimoji="0" lang="zh-CN" altLang="en-US" sz="1400" b="0" i="0" u="none" strike="noStrike" cap="none" normalizeH="0" baseline="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大阪市立大学</a:t>
                      </a:r>
                      <a:endPar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442913">
                <a:tc vMerge="1">
                  <a:txBody>
                    <a:bodyPr/>
                    <a:lstStyle/>
                    <a:p>
                      <a:endParaRPr lang="en-US"/>
                    </a:p>
                  </a:txBody>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Calibri" panose="020F0502020204030204" pitchFamily="34" charset="0"/>
                          <a:ea typeface="宋体" panose="02010600030101010101" pitchFamily="2" charset="-122"/>
                          <a:sym typeface="宋体" panose="02010600030101010101" pitchFamily="2" charset="-122"/>
                        </a:rPr>
                        <a:t>神户大学</a:t>
                      </a:r>
                      <a:endPar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Calibri" panose="020F0502020204030204" pitchFamily="34" charset="0"/>
                          <a:ea typeface="宋体" panose="02010600030101010101" pitchFamily="2" charset="-122"/>
                          <a:sym typeface="宋体" panose="02010600030101010101" pitchFamily="2" charset="-122"/>
                        </a:rPr>
                        <a:t>一桥大学</a:t>
                      </a:r>
                      <a:endPar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北海道大学</a:t>
                      </a:r>
                      <a:endParaRPr kumimoji="0" lang="zh-CN" altLang="en-US" sz="1400" b="0" i="0" u="none" strike="noStrike" cap="none" normalizeH="0" baseline="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592138">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新加坡</a:t>
                      </a:r>
                      <a:endParaRPr kumimoji="0" lang="zh-CN" altLang="en-US" sz="1400" b="1" i="0" u="none" strike="noStrike" cap="none" normalizeH="0" baseline="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Calibri" panose="020F0502020204030204" pitchFamily="34" charset="0"/>
                          <a:ea typeface="宋体" panose="02010600030101010101" pitchFamily="2" charset="-122"/>
                          <a:sym typeface="宋体" panose="02010600030101010101" pitchFamily="2" charset="-122"/>
                        </a:rPr>
                        <a:t>南洋理工大学</a:t>
                      </a:r>
                      <a:endPar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新加坡管理大学</a:t>
                      </a:r>
                      <a:endParaRPr kumimoji="0" lang="zh-CN" altLang="en-US" sz="1400" b="0" i="0" u="none" strike="noStrike" cap="none" normalizeH="0" baseline="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accent1"/>
                          </a:solidFill>
                          <a:effectLst/>
                          <a:latin typeface="Calibri" panose="020F0502020204030204" pitchFamily="34" charset="0"/>
                          <a:ea typeface="宋体" panose="02010600030101010101" pitchFamily="2" charset="-122"/>
                          <a:sym typeface="宋体" panose="02010600030101010101" pitchFamily="2" charset="-122"/>
                        </a:rPr>
                        <a:t>新加坡国立大学</a:t>
                      </a:r>
                      <a:endParaRPr kumimoji="0" lang="zh-CN" altLang="en-US" sz="1400" b="0" i="0" u="none" strike="noStrike" cap="none" normalizeH="0" baseline="0" dirty="0" smtClean="0">
                        <a:ln>
                          <a:noFill/>
                        </a:ln>
                        <a:solidFill>
                          <a:schemeClr val="accent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r h="561975">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ctr"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俄罗斯</a:t>
                      </a:r>
                      <a:endParaRPr kumimoji="0" lang="zh-CN" altLang="en-US" sz="1400" b="1" i="0" u="none" strike="noStrike" cap="none" normalizeH="0" baseline="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俄罗斯大学经济学院</a:t>
                      </a:r>
                      <a:endPar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普里卡哈诺夫俄罗斯经济学院</a:t>
                      </a:r>
                      <a:endPar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defRPr sz="1200">
                          <a:solidFill>
                            <a:srgbClr val="15419F"/>
                          </a:solidFill>
                          <a:latin typeface="Arial" panose="020B0604020202020204" pitchFamily="34" charset="0"/>
                          <a:ea typeface="宋体" panose="02010600030101010101" pitchFamily="2" charset="-122"/>
                          <a:sym typeface="Arial" panose="020B0604020202020204" pitchFamily="34" charset="0"/>
                        </a:defRPr>
                      </a:lvl1pPr>
                      <a:lvl2pPr indent="-288925"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2pPr>
                      <a:lvl3pPr indent="-571500" eaLnBrk="0" hangingPunct="0">
                        <a:spcBef>
                          <a:spcPct val="20000"/>
                        </a:spcBef>
                        <a:defRPr sz="1000">
                          <a:solidFill>
                            <a:srgbClr val="15419F"/>
                          </a:solidFill>
                          <a:latin typeface="Arial" panose="020B0604020202020204" pitchFamily="34" charset="0"/>
                          <a:ea typeface="宋体" panose="02010600030101010101" pitchFamily="2" charset="-122"/>
                          <a:sym typeface="Arial" panose="020B0604020202020204" pitchFamily="34" charset="0"/>
                        </a:defRPr>
                      </a:lvl3pPr>
                      <a:lvl4pPr indent="-8556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4pPr>
                      <a:lvl5pPr indent="-1198563" eaLnBrk="0" hangingPunct="0">
                        <a:spcBef>
                          <a:spcPct val="20000"/>
                        </a:spcBef>
                        <a:defRPr sz="900">
                          <a:solidFill>
                            <a:srgbClr val="15419F"/>
                          </a:solidFill>
                          <a:latin typeface="Arial" panose="020B0604020202020204" pitchFamily="34" charset="0"/>
                          <a:ea typeface="宋体" panose="02010600030101010101" pitchFamily="2" charset="-122"/>
                          <a:sym typeface="Arial" panose="020B0604020202020204" pitchFamily="34" charset="0"/>
                        </a:defRPr>
                      </a:lvl5pPr>
                      <a:lvl6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6pPr>
                      <a:lvl7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7pPr>
                      <a:lvl8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8pPr>
                      <a:lvl9pPr indent="-1198563" eaLnBrk="0" fontAlgn="base" hangingPunct="0">
                        <a:spcBef>
                          <a:spcPct val="20000"/>
                        </a:spcBef>
                        <a:spcAft>
                          <a:spcPct val="0"/>
                        </a:spcAft>
                        <a:buFont typeface="Arial" panose="020B0604020202020204" pitchFamily="34" charset="0"/>
                        <a:defRPr sz="900">
                          <a:solidFill>
                            <a:srgbClr val="15419F"/>
                          </a:solidFill>
                          <a:latin typeface="Arial" panose="020B0604020202020204" pitchFamily="34" charset="0"/>
                          <a:ea typeface="宋体" panose="02010600030101010101" pitchFamily="2" charset="-122"/>
                          <a:sym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 typeface="Arial" panose="020B0604020202020204" pitchFamily="34" charset="0"/>
                        <a:buNone/>
                        <a:tabLst/>
                      </a:pPr>
                      <a:r>
                        <a:rPr kumimoji="0" lang="zh-CN" altLang="en-US" sz="1400" b="0" i="0" u="none" strike="noStrike" cap="none" normalizeH="0" baseline="0" dirty="0" smtClean="0">
                          <a:ln>
                            <a:noFill/>
                          </a:ln>
                          <a:solidFill>
                            <a:schemeClr val="bg1"/>
                          </a:solidFill>
                          <a:effectLst/>
                          <a:latin typeface="Calibri" panose="020F0502020204030204" pitchFamily="34" charset="0"/>
                          <a:ea typeface="宋体" panose="02010600030101010101" pitchFamily="2" charset="-122"/>
                          <a:sym typeface="宋体" panose="02010600030101010101" pitchFamily="2" charset="-122"/>
                        </a:rPr>
                        <a:t>圣彼德州立大学</a:t>
                      </a:r>
                      <a:endParaRPr kumimoji="0" lang="zh-CN" altLang="en-US" sz="1400" b="0" i="0" u="none" strike="noStrike" cap="none" normalizeH="0" baseline="0" dirty="0" smtClean="0">
                        <a:ln>
                          <a:noFill/>
                        </a:ln>
                        <a:solidFill>
                          <a:schemeClr val="bg1"/>
                        </a:solidFill>
                        <a:effectLst/>
                        <a:latin typeface="Times New Roman" panose="02020603050405020304" pitchFamily="18" charset="0"/>
                        <a:ea typeface="宋体" panose="02010600030101010101" pitchFamily="2" charset="-122"/>
                        <a:sym typeface="Times New Roman" panose="02020603050405020304" pitchFamily="18" charset="0"/>
                      </a:endParaRPr>
                    </a:p>
                  </a:txBody>
                  <a:tcPr anchor="ctr" horzOverflow="overflow">
                    <a:lnL>
                      <a:noFill/>
                    </a:lnL>
                    <a:lnR>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64917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descr="EMIS_Logo_CMYK_Black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pic>
        <p:nvPicPr>
          <p:cNvPr id="15" name="Picture 2" descr="D:\Marketing GCN\2014 - Rebranding\EMIS Clients logo - CN\coca co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626" y="1598107"/>
            <a:ext cx="1783572" cy="12076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Marketing GCN\2014 - Rebranding\EMIS Clients logo - CN\KPM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598" y="2962891"/>
            <a:ext cx="2584981" cy="11614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Marketing GCN\2014 - Rebranding\EMIS Clients logo - CN\PW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546" y="5646751"/>
            <a:ext cx="3605856" cy="6541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D:\Marketing GCN\2014 - Rebranding\EMIS Clients logo - CN\BAS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7775" y="1575551"/>
            <a:ext cx="2513250" cy="12169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D:\Marketing GCN\2014 - Rebranding\EMIS Clients logo - CN\costone capita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5673" y="4532324"/>
            <a:ext cx="1815893" cy="6809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D:\Marketing GCN\2014 - Rebranding\EMIS Clients logo - CN\NRI -野村综研.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1828" y="5529903"/>
            <a:ext cx="1682712" cy="7444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D:\Marketing GCN\2014 - Rebranding\EMIS Clients logo - CN\IB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8637" y="3056333"/>
            <a:ext cx="1402452" cy="115526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D:\Marketing GCN\2014 - Rebranding\EMIS Clients logo - CN\Standard Chartered.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20689" y="4489793"/>
            <a:ext cx="1875973" cy="7915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3" descr="D:\Marketing GCN\2014 - Rebranding\EMIS Clients logo - CN\中粮.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2406" y="1568875"/>
            <a:ext cx="1804408" cy="119030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6322" y="3782262"/>
            <a:ext cx="2529554" cy="629868"/>
          </a:xfrm>
          <a:prstGeom prst="rect">
            <a:avLst/>
          </a:prstGeom>
        </p:spPr>
      </p:pic>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48580" y="1612226"/>
            <a:ext cx="1744312" cy="1032677"/>
          </a:xfrm>
          <a:prstGeom prst="rect">
            <a:avLst/>
          </a:prstGeom>
        </p:spPr>
      </p:pic>
      <p:pic>
        <p:nvPicPr>
          <p:cNvPr id="55" name="Picture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1025" y="4533102"/>
            <a:ext cx="1923014" cy="704932"/>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02534" y="2897558"/>
            <a:ext cx="1997485" cy="739694"/>
          </a:xfrm>
          <a:prstGeom prst="rect">
            <a:avLst/>
          </a:prstGeom>
        </p:spPr>
      </p:pic>
      <p:pic>
        <p:nvPicPr>
          <p:cNvPr id="5" name="Picture 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65085" y="2853305"/>
            <a:ext cx="1591123" cy="753073"/>
          </a:xfrm>
          <a:prstGeom prst="rect">
            <a:avLst/>
          </a:prstGeom>
        </p:spPr>
      </p:pic>
      <p:pic>
        <p:nvPicPr>
          <p:cNvPr id="1030" name="Picture 6" descr="http://vip.yingjiesheng.com/2009/tempimages/lek/lek.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30116" y="3782777"/>
            <a:ext cx="1564459" cy="7070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g.sj33.cn/uploads/allimg/201402/7-140213232044N7.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30116" y="5357125"/>
            <a:ext cx="1333923" cy="10155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mgsrc.baidu.com/baike/pic/item/0df431adcbef760915d7b86f2cdda3cc7dd99e65.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63600" y="4328099"/>
            <a:ext cx="2017429" cy="10813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imgcn0.guidechem.com/img/product/2014/10/24/1414142705012738.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030103" y="5519200"/>
            <a:ext cx="1196709" cy="765894"/>
          </a:xfrm>
          <a:prstGeom prst="rect">
            <a:avLst/>
          </a:prstGeom>
          <a:noFill/>
          <a:extLst>
            <a:ext uri="{909E8E84-426E-40DD-AFC4-6F175D3DCCD1}">
              <a14:hiddenFill xmlns:a14="http://schemas.microsoft.com/office/drawing/2010/main">
                <a:solidFill>
                  <a:srgbClr val="FFFFFF"/>
                </a:solidFill>
              </a14:hiddenFill>
            </a:ext>
          </a:extLst>
        </p:spPr>
      </p:pic>
      <p:sp>
        <p:nvSpPr>
          <p:cNvPr id="56" name="Text Placeholder 3"/>
          <p:cNvSpPr>
            <a:spLocks noGrp="1"/>
          </p:cNvSpPr>
          <p:nvPr>
            <p:ph type="body" sz="quarter" idx="16"/>
          </p:nvPr>
        </p:nvSpPr>
        <p:spPr>
          <a:xfrm>
            <a:off x="405970" y="856780"/>
            <a:ext cx="8250238" cy="630413"/>
          </a:xfrm>
          <a:solidFill>
            <a:schemeClr val="tx1">
              <a:alpha val="76000"/>
            </a:schemeClr>
          </a:solidFill>
          <a:ln>
            <a:noFill/>
          </a:ln>
        </p:spPr>
        <p:txBody>
          <a:bodyPr/>
          <a:lstStyle/>
          <a:p>
            <a:pPr marL="0" indent="0" algn="ctr">
              <a:lnSpc>
                <a:spcPct val="115000"/>
              </a:lnSpc>
              <a:buNone/>
              <a:tabLst>
                <a:tab pos="266700" algn="l"/>
              </a:tabLst>
            </a:pPr>
            <a:r>
              <a:rPr lang="en-US" altLang="zh-CN" sz="2400" b="1" dirty="0" smtClean="0"/>
              <a:t>EMIS</a:t>
            </a:r>
            <a:r>
              <a:rPr lang="zh-CN" altLang="en-US" sz="2400" b="1" dirty="0"/>
              <a:t>公</a:t>
            </a:r>
            <a:r>
              <a:rPr lang="zh-CN" altLang="en-US" sz="2400" b="1" dirty="0" smtClean="0"/>
              <a:t>司</a:t>
            </a:r>
            <a:r>
              <a:rPr lang="zh-CN" altLang="en-US" sz="2400" b="1" dirty="0"/>
              <a:t>用</a:t>
            </a:r>
            <a:r>
              <a:rPr lang="zh-CN" altLang="en-US" sz="2400" b="1" dirty="0" smtClean="0"/>
              <a:t>户</a:t>
            </a:r>
            <a:endParaRPr lang="en-US" altLang="zh-CN" sz="1600" u="sng" dirty="0" smtClean="0"/>
          </a:p>
          <a:p>
            <a:pPr marL="0" lvl="0" indent="0" algn="ctr">
              <a:lnSpc>
                <a:spcPct val="115000"/>
              </a:lnSpc>
              <a:buNone/>
              <a:tabLst>
                <a:tab pos="266700" algn="l"/>
              </a:tabLst>
            </a:pPr>
            <a:endParaRPr lang="en-US" sz="1600" dirty="0">
              <a:ea typeface="宋体"/>
              <a:cs typeface="Times New Roman"/>
            </a:endParaRPr>
          </a:p>
          <a:p>
            <a:pPr marL="0" indent="0" algn="ctr">
              <a:lnSpc>
                <a:spcPct val="115000"/>
              </a:lnSpc>
              <a:buNone/>
              <a:tabLst>
                <a:tab pos="266700" algn="l"/>
              </a:tabLst>
            </a:pPr>
            <a:endParaRPr lang="en-US" sz="1600" dirty="0">
              <a:solidFill>
                <a:schemeClr val="tx1"/>
              </a:solidFill>
              <a:ea typeface="宋体"/>
              <a:cs typeface="Times New Roman"/>
            </a:endParaRPr>
          </a:p>
          <a:p>
            <a:pPr marL="0" indent="0" algn="ctr">
              <a:lnSpc>
                <a:spcPct val="115000"/>
              </a:lnSpc>
              <a:buNone/>
              <a:tabLst>
                <a:tab pos="266700" algn="l"/>
              </a:tabLst>
            </a:pPr>
            <a:endParaRPr lang="en-US" sz="1600" dirty="0">
              <a:solidFill>
                <a:schemeClr val="tx1"/>
              </a:solidFill>
              <a:ea typeface="宋体"/>
              <a:cs typeface="Times New Roman"/>
            </a:endParaRPr>
          </a:p>
          <a:p>
            <a:pPr marL="0" indent="0" algn="ctr">
              <a:lnSpc>
                <a:spcPct val="115000"/>
              </a:lnSpc>
              <a:buNone/>
              <a:tabLst>
                <a:tab pos="266700" algn="l"/>
              </a:tabLst>
            </a:pPr>
            <a:endParaRPr lang="en-US" sz="1600" dirty="0">
              <a:solidFill>
                <a:schemeClr val="tx1"/>
              </a:solidFill>
              <a:ea typeface="宋体"/>
              <a:cs typeface="Times New Roman"/>
            </a:endParaRPr>
          </a:p>
          <a:p>
            <a:pPr marL="0" indent="0" algn="ctr">
              <a:lnSpc>
                <a:spcPct val="115000"/>
              </a:lnSpc>
              <a:buNone/>
              <a:tabLst>
                <a:tab pos="266700" algn="l"/>
              </a:tabLst>
            </a:pPr>
            <a:endParaRPr lang="en-US" sz="1600" dirty="0">
              <a:solidFill>
                <a:srgbClr val="FF0000"/>
              </a:solidFill>
            </a:endParaRPr>
          </a:p>
          <a:p>
            <a:pPr marL="0" lvl="0" indent="0" algn="ctr">
              <a:lnSpc>
                <a:spcPct val="115000"/>
              </a:lnSpc>
              <a:buNone/>
              <a:tabLst>
                <a:tab pos="266700" algn="l"/>
              </a:tabLst>
            </a:pPr>
            <a:endParaRPr lang="en-US" sz="1600" dirty="0"/>
          </a:p>
          <a:p>
            <a:pPr marL="0" indent="0" algn="ctr">
              <a:buNone/>
            </a:pPr>
            <a:endParaRPr lang="en-US" sz="2400" b="1" dirty="0"/>
          </a:p>
        </p:txBody>
      </p:sp>
    </p:spTree>
    <p:extLst>
      <p:ext uri="{BB962C8B-B14F-4D97-AF65-F5344CB8AC3E}">
        <p14:creationId xmlns:p14="http://schemas.microsoft.com/office/powerpoint/2010/main" val="3228502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9" name="Picture 8" descr="EMIS_Logo_CMYK_BlackColo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pic>
        <p:nvPicPr>
          <p:cNvPr id="10"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45" y="1763350"/>
            <a:ext cx="9175645" cy="3947662"/>
          </a:xfrm>
          <a:prstGeom prst="rect">
            <a:avLst/>
          </a:prstGeom>
        </p:spPr>
      </p:pic>
      <p:sp>
        <p:nvSpPr>
          <p:cNvPr id="13" name="Rectangle 12"/>
          <p:cNvSpPr/>
          <p:nvPr/>
        </p:nvSpPr>
        <p:spPr>
          <a:xfrm>
            <a:off x="3317640" y="962465"/>
            <a:ext cx="2154757" cy="483594"/>
          </a:xfrm>
          <a:prstGeom prst="rect">
            <a:avLst/>
          </a:prstGeom>
        </p:spPr>
        <p:txBody>
          <a:bodyPr wrap="none">
            <a:spAutoFit/>
          </a:bodyPr>
          <a:lstStyle/>
          <a:p>
            <a:pPr algn="ctr">
              <a:lnSpc>
                <a:spcPct val="115000"/>
              </a:lnSpc>
              <a:tabLst>
                <a:tab pos="266700" algn="l"/>
              </a:tabLst>
            </a:pPr>
            <a:r>
              <a:rPr lang="en-US" altLang="zh-CN" sz="2400" b="1" dirty="0">
                <a:solidFill>
                  <a:schemeClr val="bg1"/>
                </a:solidFill>
              </a:rPr>
              <a:t>EMIS </a:t>
            </a:r>
            <a:r>
              <a:rPr lang="zh-CN" altLang="en-US" sz="2400" b="1" dirty="0">
                <a:solidFill>
                  <a:schemeClr val="bg1"/>
                </a:solidFill>
              </a:rPr>
              <a:t>信息来源</a:t>
            </a:r>
            <a:endParaRPr lang="en-US" altLang="zh-CN" sz="2400" b="1" u="sng" dirty="0">
              <a:solidFill>
                <a:schemeClr val="bg1"/>
              </a:solidFill>
            </a:endParaRPr>
          </a:p>
        </p:txBody>
      </p:sp>
    </p:spTree>
    <p:extLst>
      <p:ext uri="{BB962C8B-B14F-4D97-AF65-F5344CB8AC3E}">
        <p14:creationId xmlns:p14="http://schemas.microsoft.com/office/powerpoint/2010/main" val="4168847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9" name="Picture 8" descr="EMIS_Logo_CMYK_BlackColo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sp>
        <p:nvSpPr>
          <p:cNvPr id="13" name="Rectangle 12"/>
          <p:cNvSpPr/>
          <p:nvPr/>
        </p:nvSpPr>
        <p:spPr>
          <a:xfrm>
            <a:off x="3317640" y="962465"/>
            <a:ext cx="2154757" cy="483594"/>
          </a:xfrm>
          <a:prstGeom prst="rect">
            <a:avLst/>
          </a:prstGeom>
        </p:spPr>
        <p:txBody>
          <a:bodyPr wrap="none">
            <a:spAutoFit/>
          </a:bodyPr>
          <a:lstStyle/>
          <a:p>
            <a:pPr algn="ctr">
              <a:lnSpc>
                <a:spcPct val="115000"/>
              </a:lnSpc>
              <a:tabLst>
                <a:tab pos="266700" algn="l"/>
              </a:tabLst>
            </a:pPr>
            <a:r>
              <a:rPr lang="en-US" altLang="zh-CN" sz="2400" b="1" dirty="0">
                <a:solidFill>
                  <a:schemeClr val="bg1"/>
                </a:solidFill>
              </a:rPr>
              <a:t>EMIS </a:t>
            </a:r>
            <a:r>
              <a:rPr lang="zh-CN" altLang="en-US" sz="2400" b="1" dirty="0">
                <a:solidFill>
                  <a:schemeClr val="bg1"/>
                </a:solidFill>
              </a:rPr>
              <a:t>信息来源</a:t>
            </a:r>
            <a:endParaRPr lang="en-US" altLang="zh-CN" sz="2400" b="1" u="sng"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1193"/>
            <a:ext cx="9144000" cy="4224501"/>
          </a:xfrm>
          <a:prstGeom prst="rect">
            <a:avLst/>
          </a:prstGeom>
        </p:spPr>
      </p:pic>
    </p:spTree>
    <p:extLst>
      <p:ext uri="{BB962C8B-B14F-4D97-AF65-F5344CB8AC3E}">
        <p14:creationId xmlns:p14="http://schemas.microsoft.com/office/powerpoint/2010/main" val="1700599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3051782" y="372536"/>
            <a:ext cx="3046441" cy="479271"/>
          </a:xfrm>
        </p:spPr>
        <p:txBody>
          <a:bodyPr/>
          <a:lstStyle/>
          <a:p>
            <a:pPr marL="0" indent="0" algn="l">
              <a:buNone/>
            </a:pPr>
            <a:r>
              <a:rPr lang="en-US" altLang="zh-CN" sz="2400" b="1" dirty="0" smtClean="0"/>
              <a:t>EMIS</a:t>
            </a:r>
            <a:r>
              <a:rPr lang="zh-CN" altLang="en-US" sz="2400" b="1" dirty="0"/>
              <a:t>数据库登录方</a:t>
            </a:r>
            <a:r>
              <a:rPr lang="zh-CN" altLang="en-US" sz="2400" b="1" dirty="0" smtClean="0"/>
              <a:t>法</a:t>
            </a:r>
            <a:endParaRPr lang="en-US" sz="2400" b="1" dirty="0"/>
          </a:p>
        </p:txBody>
      </p:sp>
      <p:sp>
        <p:nvSpPr>
          <p:cNvPr id="8" name="Rectangle 7"/>
          <p:cNvSpPr/>
          <p:nvPr/>
        </p:nvSpPr>
        <p:spPr>
          <a:xfrm>
            <a:off x="404213" y="5588083"/>
            <a:ext cx="8444819" cy="940001"/>
          </a:xfrm>
          <a:prstGeom prst="rect">
            <a:avLst/>
          </a:prstGeom>
        </p:spPr>
        <p:txBody>
          <a:bodyPr wrap="square">
            <a:spAutoFit/>
          </a:bodyPr>
          <a:lstStyle/>
          <a:p>
            <a:pPr marL="285750" indent="-285750">
              <a:lnSpc>
                <a:spcPct val="153000"/>
              </a:lnSpc>
              <a:buClr>
                <a:schemeClr val="bg1"/>
              </a:buClr>
              <a:buFont typeface="Wingdings" panose="05000000000000000000" pitchFamily="2" charset="2"/>
              <a:buChar char="Ø"/>
            </a:pPr>
            <a:r>
              <a:rPr lang="zh-CN" altLang="en-US" b="1" i="1" dirty="0">
                <a:solidFill>
                  <a:schemeClr val="bg1"/>
                </a:solidFill>
                <a:latin typeface="Calibri" panose="020F0502020204030204" pitchFamily="34" charset="0"/>
                <a:sym typeface="宋体" panose="02010600030101010101" pitchFamily="2" charset="-122"/>
              </a:rPr>
              <a:t>登录方式：点击图书馆数据库链接或在</a:t>
            </a:r>
            <a:r>
              <a:rPr lang="en-US" altLang="en-US" b="1" i="1" dirty="0">
                <a:solidFill>
                  <a:schemeClr val="bg1"/>
                </a:solidFill>
                <a:latin typeface="Calibri" panose="020F0502020204030204" pitchFamily="34" charset="0"/>
                <a:sym typeface="宋体" panose="02010600030101010101" pitchFamily="2" charset="-122"/>
              </a:rPr>
              <a:t>IE</a:t>
            </a:r>
            <a:r>
              <a:rPr lang="zh-CN" altLang="en-US" b="1" i="1" dirty="0">
                <a:solidFill>
                  <a:schemeClr val="bg1"/>
                </a:solidFill>
                <a:latin typeface="Calibri" panose="020F0502020204030204" pitchFamily="34" charset="0"/>
                <a:sym typeface="宋体" panose="02010600030101010101" pitchFamily="2" charset="-122"/>
              </a:rPr>
              <a:t>浏览</a:t>
            </a:r>
            <a:r>
              <a:rPr lang="zh-CN" altLang="en-US" b="1" i="1" dirty="0" smtClean="0">
                <a:solidFill>
                  <a:schemeClr val="bg1"/>
                </a:solidFill>
                <a:latin typeface="Calibri" panose="020F0502020204030204" pitchFamily="34" charset="0"/>
                <a:sym typeface="宋体" panose="02010600030101010101" pitchFamily="2" charset="-122"/>
              </a:rPr>
              <a:t>器输入地址 </a:t>
            </a:r>
            <a:r>
              <a:rPr lang="en-US" altLang="en-US" b="1" i="1" dirty="0" smtClean="0">
                <a:solidFill>
                  <a:schemeClr val="bg1"/>
                </a:solidFill>
                <a:latin typeface="Calibri" panose="020F0502020204030204" pitchFamily="34" charset="0"/>
                <a:sym typeface="宋体" panose="02010600030101010101" pitchFamily="2" charset="-122"/>
                <a:hlinkClick r:id="rId2"/>
              </a:rPr>
              <a:t>http://www.emis.com</a:t>
            </a:r>
            <a:r>
              <a:rPr lang="en-US" altLang="en-US" b="1" i="1" dirty="0">
                <a:solidFill>
                  <a:schemeClr val="bg1"/>
                </a:solidFill>
                <a:latin typeface="Calibri" panose="020F0502020204030204" pitchFamily="34" charset="0"/>
                <a:sym typeface="宋体" panose="02010600030101010101" pitchFamily="2" charset="-122"/>
                <a:hlinkClick r:id="rId2"/>
              </a:rPr>
              <a:t>/</a:t>
            </a:r>
            <a:endParaRPr lang="en-US" altLang="en-US" b="1" dirty="0">
              <a:solidFill>
                <a:schemeClr val="bg1"/>
              </a:solidFill>
            </a:endParaRPr>
          </a:p>
          <a:p>
            <a:pPr marL="285750" indent="-285750">
              <a:lnSpc>
                <a:spcPct val="153000"/>
              </a:lnSpc>
              <a:buClr>
                <a:schemeClr val="bg1"/>
              </a:buClr>
              <a:buFont typeface="Wingdings" panose="05000000000000000000" pitchFamily="2" charset="2"/>
              <a:buChar char="Ø"/>
            </a:pPr>
            <a:r>
              <a:rPr lang="zh-CN" altLang="en-US" b="1" i="1" dirty="0">
                <a:solidFill>
                  <a:schemeClr val="bg1"/>
                </a:solidFill>
                <a:latin typeface="Calibri" panose="020F0502020204030204" pitchFamily="34" charset="0"/>
                <a:sym typeface="宋体" panose="02010600030101010101" pitchFamily="2" charset="-122"/>
              </a:rPr>
              <a:t>使用方式：校园网内</a:t>
            </a:r>
            <a:r>
              <a:rPr lang="en-US" altLang="en-US" b="1" i="1" dirty="0">
                <a:solidFill>
                  <a:schemeClr val="bg1"/>
                </a:solidFill>
                <a:latin typeface="Calibri" panose="020F0502020204030204" pitchFamily="34" charset="0"/>
                <a:sym typeface="宋体" panose="02010600030101010101" pitchFamily="2" charset="-122"/>
              </a:rPr>
              <a:t>IP</a:t>
            </a:r>
            <a:r>
              <a:rPr lang="zh-CN" altLang="en-US" b="1" i="1" dirty="0">
                <a:solidFill>
                  <a:schemeClr val="bg1"/>
                </a:solidFill>
                <a:latin typeface="Calibri" panose="020F0502020204030204" pitchFamily="34" charset="0"/>
                <a:sym typeface="宋体" panose="02010600030101010101" pitchFamily="2" charset="-122"/>
              </a:rPr>
              <a:t>并发用户控制无需用户名、密码，点击“</a:t>
            </a:r>
            <a:r>
              <a:rPr lang="en-US" altLang="en-US" b="1" i="1" dirty="0">
                <a:solidFill>
                  <a:schemeClr val="accent1"/>
                </a:solidFill>
                <a:latin typeface="Calibri" panose="020F0502020204030204" pitchFamily="34" charset="0"/>
                <a:sym typeface="宋体" panose="02010600030101010101" pitchFamily="2" charset="-122"/>
              </a:rPr>
              <a:t>Access Now</a:t>
            </a:r>
            <a:r>
              <a:rPr lang="zh-CN" altLang="en-US" b="1" i="1" dirty="0">
                <a:solidFill>
                  <a:schemeClr val="bg1"/>
                </a:solidFill>
                <a:latin typeface="Calibri" panose="020F0502020204030204" pitchFamily="34" charset="0"/>
                <a:sym typeface="宋体" panose="02010600030101010101" pitchFamily="2" charset="-122"/>
              </a:rPr>
              <a:t>”</a:t>
            </a:r>
            <a:endParaRPr lang="en-US" altLang="en-US"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2312"/>
            <a:ext cx="9144000" cy="4026903"/>
          </a:xfrm>
          <a:prstGeom prst="rect">
            <a:avLst/>
          </a:prstGeom>
        </p:spPr>
      </p:pic>
    </p:spTree>
    <p:extLst>
      <p:ext uri="{BB962C8B-B14F-4D97-AF65-F5344CB8AC3E}">
        <p14:creationId xmlns:p14="http://schemas.microsoft.com/office/powerpoint/2010/main" val="3577656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3051782" y="372536"/>
            <a:ext cx="3046441" cy="479271"/>
          </a:xfrm>
          <a:prstGeom prst="rect">
            <a:avLst/>
          </a:prstGeom>
          <a:ln>
            <a:solidFill>
              <a:schemeClr val="bg1"/>
            </a:solidFill>
          </a:ln>
        </p:spPr>
        <p:txBody>
          <a:bodyPr vert="horz" lIns="91440" tIns="45720" rIns="91440" bIns="45720" rtlCol="0">
            <a:noAutofit/>
          </a:bodyPr>
          <a:lstStyle>
            <a:lvl1pPr marL="342900" indent="-342900" algn="r" defTabSz="457200" rtl="0" eaLnBrk="1" latinLnBrk="0" hangingPunct="1">
              <a:spcBef>
                <a:spcPts val="1000"/>
              </a:spcBef>
              <a:spcAft>
                <a:spcPts val="0"/>
              </a:spcAft>
              <a:buClr>
                <a:schemeClr val="accent1"/>
              </a:buClr>
              <a:buSzPct val="80000"/>
              <a:buFont typeface="Wingdings 3" charset="2"/>
              <a:buChar char=""/>
              <a:defRPr sz="4000" kern="1200" cap="all">
                <a:solidFill>
                  <a:schemeClr val="bg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l">
              <a:buFont typeface="Wingdings 3" charset="2"/>
              <a:buNone/>
            </a:pPr>
            <a:r>
              <a:rPr lang="en-US" altLang="zh-CN" sz="2400" b="1" dirty="0" smtClean="0"/>
              <a:t>EMIS</a:t>
            </a:r>
            <a:r>
              <a:rPr lang="zh-CN" altLang="en-US" sz="2400" b="1" dirty="0" smtClean="0"/>
              <a:t>数据库登录方法</a:t>
            </a:r>
            <a:endParaRPr lang="en-US" sz="2400" b="1" dirty="0"/>
          </a:p>
        </p:txBody>
      </p:sp>
      <p:sp>
        <p:nvSpPr>
          <p:cNvPr id="6" name="Rectangle 5"/>
          <p:cNvSpPr/>
          <p:nvPr/>
        </p:nvSpPr>
        <p:spPr>
          <a:xfrm>
            <a:off x="2270117" y="6006193"/>
            <a:ext cx="5059831" cy="369332"/>
          </a:xfrm>
          <a:prstGeom prst="rect">
            <a:avLst/>
          </a:prstGeom>
        </p:spPr>
        <p:txBody>
          <a:bodyPr wrap="square">
            <a:spAutoFit/>
          </a:bodyPr>
          <a:lstStyle/>
          <a:p>
            <a:pPr marL="342900" indent="-342900">
              <a:buFont typeface="Wingdings" panose="05000000000000000000" pitchFamily="2" charset="2"/>
              <a:buChar char="Ø"/>
            </a:pPr>
            <a:r>
              <a:rPr lang="en-US" altLang="zh-CN" b="1" i="1" dirty="0" smtClean="0">
                <a:solidFill>
                  <a:schemeClr val="bg1"/>
                </a:solidFill>
                <a:sym typeface="Wingdings" panose="05000000000000000000" pitchFamily="2" charset="2"/>
              </a:rPr>
              <a:t> </a:t>
            </a:r>
            <a:r>
              <a:rPr lang="zh-CN" altLang="en-US" b="1" i="1" dirty="0" smtClean="0">
                <a:solidFill>
                  <a:schemeClr val="bg1"/>
                </a:solidFill>
              </a:rPr>
              <a:t>勾</a:t>
            </a:r>
            <a:r>
              <a:rPr lang="zh-CN" altLang="en-US" b="1" i="1" dirty="0">
                <a:solidFill>
                  <a:schemeClr val="bg1"/>
                </a:solidFill>
              </a:rPr>
              <a:t>选需要查看的国</a:t>
            </a:r>
            <a:r>
              <a:rPr lang="zh-CN" altLang="en-US" b="1" i="1" dirty="0" smtClean="0">
                <a:solidFill>
                  <a:schemeClr val="bg1"/>
                </a:solidFill>
              </a:rPr>
              <a:t>家 </a:t>
            </a:r>
            <a:r>
              <a:rPr lang="en-US" altLang="zh-CN" b="1" i="1" dirty="0" smtClean="0">
                <a:solidFill>
                  <a:schemeClr val="bg1"/>
                </a:solidFill>
              </a:rPr>
              <a:t>/</a:t>
            </a:r>
            <a:r>
              <a:rPr lang="zh-CN" altLang="en-US" b="1" i="1" dirty="0">
                <a:solidFill>
                  <a:schemeClr val="bg1"/>
                </a:solidFill>
              </a:rPr>
              <a:t>地</a:t>
            </a:r>
            <a:r>
              <a:rPr lang="zh-CN" altLang="en-US" b="1" i="1" dirty="0" smtClean="0">
                <a:solidFill>
                  <a:schemeClr val="bg1"/>
                </a:solidFill>
              </a:rPr>
              <a:t>区</a:t>
            </a:r>
            <a:r>
              <a:rPr lang="en-US" altLang="zh-CN" b="1" i="1" dirty="0" smtClean="0">
                <a:solidFill>
                  <a:schemeClr val="bg1"/>
                </a:solidFill>
              </a:rPr>
              <a:t>, </a:t>
            </a:r>
            <a:r>
              <a:rPr lang="zh-CN" altLang="en-US" b="1" i="1" dirty="0" smtClean="0">
                <a:solidFill>
                  <a:schemeClr val="bg1"/>
                </a:solidFill>
              </a:rPr>
              <a:t>点击“</a:t>
            </a:r>
            <a:r>
              <a:rPr lang="en-US" altLang="zh-CN" b="1" i="1" dirty="0" smtClean="0">
                <a:solidFill>
                  <a:schemeClr val="bg1"/>
                </a:solidFill>
              </a:rPr>
              <a:t>Continue</a:t>
            </a:r>
            <a:r>
              <a:rPr lang="zh-CN" altLang="en-US" b="1" i="1" dirty="0" smtClean="0">
                <a:solidFill>
                  <a:schemeClr val="bg1"/>
                </a:solidFill>
              </a:rPr>
              <a:t>”</a:t>
            </a:r>
            <a:endParaRPr lang="en-US" b="1" i="1"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632"/>
            <a:ext cx="9144000" cy="4284736"/>
          </a:xfrm>
          <a:prstGeom prst="rect">
            <a:avLst/>
          </a:prstGeom>
        </p:spPr>
      </p:pic>
    </p:spTree>
    <p:extLst>
      <p:ext uri="{BB962C8B-B14F-4D97-AF65-F5344CB8AC3E}">
        <p14:creationId xmlns:p14="http://schemas.microsoft.com/office/powerpoint/2010/main" val="2799398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txBox="1">
            <a:spLocks/>
          </p:cNvSpPr>
          <p:nvPr/>
        </p:nvSpPr>
        <p:spPr>
          <a:xfrm>
            <a:off x="3051782" y="372536"/>
            <a:ext cx="3046441" cy="479271"/>
          </a:xfrm>
          <a:prstGeom prst="rect">
            <a:avLst/>
          </a:prstGeom>
          <a:ln>
            <a:solidFill>
              <a:schemeClr val="bg1"/>
            </a:solidFill>
          </a:ln>
        </p:spPr>
        <p:txBody>
          <a:bodyPr vert="horz" lIns="91440" tIns="45720" rIns="91440" bIns="45720" rtlCol="0">
            <a:noAutofit/>
          </a:bodyPr>
          <a:lstStyle>
            <a:lvl1pPr marL="342900" indent="-342900" algn="r" defTabSz="457200" rtl="0" eaLnBrk="1" latinLnBrk="0" hangingPunct="1">
              <a:spcBef>
                <a:spcPts val="1000"/>
              </a:spcBef>
              <a:spcAft>
                <a:spcPts val="0"/>
              </a:spcAft>
              <a:buClr>
                <a:schemeClr val="accent1"/>
              </a:buClr>
              <a:buSzPct val="80000"/>
              <a:buFont typeface="Wingdings 3" charset="2"/>
              <a:buChar char=""/>
              <a:defRPr sz="4000" kern="1200" cap="all">
                <a:solidFill>
                  <a:schemeClr val="bg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l">
              <a:buFont typeface="Wingdings 3" charset="2"/>
              <a:buNone/>
            </a:pPr>
            <a:r>
              <a:rPr lang="en-US" altLang="zh-CN" sz="2400" b="1" dirty="0" smtClean="0"/>
              <a:t>EMIS</a:t>
            </a:r>
            <a:r>
              <a:rPr lang="zh-CN" altLang="en-US" sz="2400" b="1" dirty="0" smtClean="0"/>
              <a:t>数据库登录方法</a:t>
            </a:r>
            <a:endParaRPr lang="en-US" sz="2400" b="1" dirty="0"/>
          </a:p>
        </p:txBody>
      </p:sp>
      <p:sp>
        <p:nvSpPr>
          <p:cNvPr id="6" name="Rectangle 5"/>
          <p:cNvSpPr/>
          <p:nvPr/>
        </p:nvSpPr>
        <p:spPr>
          <a:xfrm>
            <a:off x="2756813" y="5760544"/>
            <a:ext cx="4440399" cy="646331"/>
          </a:xfrm>
          <a:prstGeom prst="rect">
            <a:avLst/>
          </a:prstGeom>
        </p:spPr>
        <p:txBody>
          <a:bodyPr wrap="square">
            <a:spAutoFit/>
          </a:bodyPr>
          <a:lstStyle/>
          <a:p>
            <a:pPr marL="285750" indent="-285750">
              <a:buFont typeface="Wingdings" panose="05000000000000000000" pitchFamily="2" charset="2"/>
              <a:buChar char="Ø"/>
            </a:pPr>
            <a:r>
              <a:rPr lang="zh-CN" altLang="en-US" b="1" i="1" dirty="0">
                <a:solidFill>
                  <a:schemeClr val="bg1"/>
                </a:solidFill>
              </a:rPr>
              <a:t>进入数据库主</a:t>
            </a:r>
            <a:r>
              <a:rPr lang="zh-CN" altLang="en-US" b="1" i="1" dirty="0" smtClean="0">
                <a:solidFill>
                  <a:schemeClr val="bg1"/>
                </a:solidFill>
              </a:rPr>
              <a:t>页 </a:t>
            </a:r>
            <a:r>
              <a:rPr lang="en-US" altLang="zh-CN" b="1" i="1" dirty="0" smtClean="0">
                <a:solidFill>
                  <a:schemeClr val="bg1"/>
                </a:solidFill>
              </a:rPr>
              <a:t>—— </a:t>
            </a:r>
            <a:r>
              <a:rPr lang="zh-CN" altLang="en-US" b="1" i="1" dirty="0" smtClean="0">
                <a:solidFill>
                  <a:schemeClr val="bg1"/>
                </a:solidFill>
              </a:rPr>
              <a:t>三</a:t>
            </a:r>
            <a:r>
              <a:rPr lang="zh-CN" altLang="en-US" b="1" i="1" dirty="0">
                <a:solidFill>
                  <a:schemeClr val="bg1"/>
                </a:solidFill>
              </a:rPr>
              <a:t>大模</a:t>
            </a:r>
            <a:r>
              <a:rPr lang="zh-CN" altLang="en-US" b="1" i="1" dirty="0" smtClean="0">
                <a:solidFill>
                  <a:schemeClr val="bg1"/>
                </a:solidFill>
              </a:rPr>
              <a:t>块</a:t>
            </a:r>
            <a:endParaRPr lang="en-US" altLang="zh-CN" b="1" i="1" dirty="0" smtClean="0">
              <a:solidFill>
                <a:schemeClr val="bg1"/>
              </a:solidFill>
            </a:endParaRPr>
          </a:p>
          <a:p>
            <a:pPr marL="285750" indent="-285750">
              <a:buFont typeface="Wingdings" panose="05000000000000000000" pitchFamily="2" charset="2"/>
              <a:buChar char="Ø"/>
            </a:pPr>
            <a:r>
              <a:rPr lang="zh-CN" altLang="en-US" b="1" i="1" dirty="0" smtClean="0">
                <a:solidFill>
                  <a:schemeClr val="bg1"/>
                </a:solidFill>
              </a:rPr>
              <a:t>上</a:t>
            </a:r>
            <a:r>
              <a:rPr lang="zh-CN" altLang="en-US" b="1" i="1" dirty="0">
                <a:solidFill>
                  <a:schemeClr val="bg1"/>
                </a:solidFill>
              </a:rPr>
              <a:t>机演示：</a:t>
            </a:r>
            <a:r>
              <a:rPr lang="en-US" altLang="zh-CN" b="1" i="1" dirty="0">
                <a:solidFill>
                  <a:schemeClr val="bg1"/>
                </a:solidFill>
              </a:rPr>
              <a:t>EMIS</a:t>
            </a:r>
            <a:r>
              <a:rPr lang="zh-CN" altLang="en-US" b="1" i="1" dirty="0">
                <a:solidFill>
                  <a:schemeClr val="bg1"/>
                </a:solidFill>
              </a:rPr>
              <a:t>特色内容及如何查询</a:t>
            </a:r>
            <a:endParaRPr lang="en-US" b="1" i="1"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127"/>
            <a:ext cx="9144000" cy="4261745"/>
          </a:xfrm>
          <a:prstGeom prst="rect">
            <a:avLst/>
          </a:prstGeom>
        </p:spPr>
      </p:pic>
    </p:spTree>
    <p:extLst>
      <p:ext uri="{BB962C8B-B14F-4D97-AF65-F5344CB8AC3E}">
        <p14:creationId xmlns:p14="http://schemas.microsoft.com/office/powerpoint/2010/main" val="2407441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30"/>
            <a:ext cx="9178840" cy="6884130"/>
          </a:xfrm>
          <a:prstGeom prst="rect">
            <a:avLst/>
          </a:prstGeom>
          <a:blipFill>
            <a:blip r:embed="rId3"/>
            <a:stretch>
              <a:fillRect/>
            </a:stretch>
          </a:blipFill>
        </p:spPr>
      </p:pic>
      <p:sp>
        <p:nvSpPr>
          <p:cNvPr id="2" name="Slide Number Placeholder 1"/>
          <p:cNvSpPr>
            <a:spLocks noGrp="1"/>
          </p:cNvSpPr>
          <p:nvPr>
            <p:ph type="sldNum" sz="quarter" idx="10"/>
          </p:nvPr>
        </p:nvSpPr>
        <p:spPr>
          <a:xfrm>
            <a:off x="7780970" y="6356044"/>
            <a:ext cx="765176" cy="365125"/>
          </a:xfrm>
        </p:spPr>
        <p:txBody>
          <a:bodyPr/>
          <a:lstStyle/>
          <a:p>
            <a:fld id="{4BC78E62-31A1-4B49-9F01-4A1C48C4C4D2}" type="slidenum">
              <a:rPr lang="en-US" smtClean="0"/>
              <a:pPr/>
              <a:t>18</a:t>
            </a:fld>
            <a:endParaRPr lang="en-US" dirty="0"/>
          </a:p>
        </p:txBody>
      </p:sp>
      <p:sp>
        <p:nvSpPr>
          <p:cNvPr id="4" name="Text Placeholder 3"/>
          <p:cNvSpPr>
            <a:spLocks noGrp="1"/>
          </p:cNvSpPr>
          <p:nvPr>
            <p:ph type="body" sz="quarter" idx="16"/>
          </p:nvPr>
        </p:nvSpPr>
        <p:spPr>
          <a:xfrm>
            <a:off x="982671" y="1305282"/>
            <a:ext cx="7232181" cy="5050761"/>
          </a:xfrm>
          <a:solidFill>
            <a:schemeClr val="tx1">
              <a:alpha val="76000"/>
            </a:schemeClr>
          </a:solidFill>
          <a:ln>
            <a:noFill/>
          </a:ln>
        </p:spPr>
        <p:txBody>
          <a:bodyPr/>
          <a:lstStyle/>
          <a:p>
            <a:pPr algn="ctr">
              <a:spcBef>
                <a:spcPct val="0"/>
              </a:spcBef>
              <a:buNone/>
            </a:pPr>
            <a:endParaRPr lang="en-US" altLang="zh-CN" sz="3600" b="1" dirty="0" smtClean="0">
              <a:latin typeface="Calibri" panose="020F0502020204030204" pitchFamily="34" charset="0"/>
              <a:sym typeface="宋体" panose="02010600030101010101" pitchFamily="2" charset="-122"/>
            </a:endParaRPr>
          </a:p>
          <a:p>
            <a:pPr algn="ctr">
              <a:spcBef>
                <a:spcPct val="0"/>
              </a:spcBef>
              <a:buNone/>
            </a:pPr>
            <a:r>
              <a:rPr lang="zh-CN" altLang="en-US" sz="3600" b="1" dirty="0" smtClean="0">
                <a:latin typeface="Calibri" panose="020F0502020204030204" pitchFamily="34" charset="0"/>
                <a:sym typeface="宋体" panose="02010600030101010101" pitchFamily="2" charset="-122"/>
              </a:rPr>
              <a:t>谢</a:t>
            </a:r>
            <a:r>
              <a:rPr lang="zh-CN" altLang="en-US" sz="3600" b="1" dirty="0">
                <a:latin typeface="Calibri" panose="020F0502020204030204" pitchFamily="34" charset="0"/>
                <a:sym typeface="宋体" panose="02010600030101010101" pitchFamily="2" charset="-122"/>
              </a:rPr>
              <a:t>谢</a:t>
            </a:r>
            <a:r>
              <a:rPr lang="zh-CN" altLang="en-US" sz="3600" b="1" dirty="0" smtClean="0">
                <a:latin typeface="Calibri" panose="020F0502020204030204" pitchFamily="34" charset="0"/>
                <a:sym typeface="宋体" panose="02010600030101010101" pitchFamily="2" charset="-122"/>
              </a:rPr>
              <a:t>！</a:t>
            </a:r>
            <a:endParaRPr lang="en-US" altLang="en-US" sz="2400" b="1" dirty="0">
              <a:latin typeface="Calibri" panose="020F0502020204030204" pitchFamily="34" charset="0"/>
              <a:sym typeface="Calibri" panose="020F0502020204030204" pitchFamily="34" charset="0"/>
            </a:endParaRPr>
          </a:p>
          <a:p>
            <a:pPr algn="ctr">
              <a:spcBef>
                <a:spcPct val="0"/>
              </a:spcBef>
              <a:buNone/>
            </a:pPr>
            <a:endParaRPr lang="en-US" altLang="en-US" sz="2800" b="1" dirty="0">
              <a:latin typeface="Calibri" panose="020F0502020204030204" pitchFamily="34" charset="0"/>
              <a:sym typeface="Calibri" panose="020F0502020204030204" pitchFamily="34" charset="0"/>
            </a:endParaRPr>
          </a:p>
          <a:p>
            <a:pPr algn="ctr">
              <a:spcBef>
                <a:spcPct val="0"/>
              </a:spcBef>
              <a:buNone/>
            </a:pPr>
            <a:endParaRPr lang="en-US" altLang="zh-CN" sz="2800" b="1" dirty="0" smtClean="0">
              <a:latin typeface="Calibri" panose="020F0502020204030204" pitchFamily="34" charset="0"/>
              <a:sym typeface="宋体" panose="02010600030101010101" pitchFamily="2" charset="-122"/>
            </a:endParaRPr>
          </a:p>
          <a:p>
            <a:pPr algn="ctr">
              <a:spcBef>
                <a:spcPct val="0"/>
              </a:spcBef>
              <a:buNone/>
            </a:pPr>
            <a:r>
              <a:rPr lang="zh-CN" altLang="en-US" sz="2400" b="1" dirty="0" smtClean="0">
                <a:latin typeface="Calibri" panose="020F0502020204030204" pitchFamily="34" charset="0"/>
                <a:sym typeface="宋体" panose="02010600030101010101" pitchFamily="2" charset="-122"/>
              </a:rPr>
              <a:t>欢</a:t>
            </a:r>
            <a:r>
              <a:rPr lang="zh-CN" altLang="en-US" sz="2400" b="1" dirty="0">
                <a:latin typeface="Calibri" panose="020F0502020204030204" pitchFamily="34" charset="0"/>
                <a:sym typeface="宋体" panose="02010600030101010101" pitchFamily="2" charset="-122"/>
              </a:rPr>
              <a:t>迎登陆</a:t>
            </a:r>
            <a:r>
              <a:rPr lang="en-US" altLang="en-US" sz="2400" b="1" dirty="0">
                <a:latin typeface="Calibri" panose="020F0502020204030204" pitchFamily="34" charset="0"/>
                <a:sym typeface="Calibri" panose="020F0502020204030204" pitchFamily="34" charset="0"/>
              </a:rPr>
              <a:t>EMIS</a:t>
            </a:r>
            <a:r>
              <a:rPr lang="zh-CN" altLang="en-US" sz="2400" b="1" dirty="0">
                <a:latin typeface="Calibri" panose="020F0502020204030204" pitchFamily="34" charset="0"/>
                <a:sym typeface="宋体" panose="02010600030101010101" pitchFamily="2" charset="-122"/>
              </a:rPr>
              <a:t>公司网站了解更多详情</a:t>
            </a:r>
            <a:endParaRPr lang="en-US" altLang="en-US" sz="2400" b="1" dirty="0">
              <a:latin typeface="Calibri" panose="020F0502020204030204" pitchFamily="34" charset="0"/>
              <a:sym typeface="Calibri" panose="020F0502020204030204" pitchFamily="34" charset="0"/>
            </a:endParaRPr>
          </a:p>
          <a:p>
            <a:pPr algn="ctr">
              <a:spcBef>
                <a:spcPct val="0"/>
              </a:spcBef>
              <a:buNone/>
            </a:pPr>
            <a:r>
              <a:rPr lang="en-US" altLang="zh-CN" sz="2400" b="1" dirty="0" smtClean="0">
                <a:latin typeface="Calibri" panose="020F0502020204030204" pitchFamily="34" charset="0"/>
                <a:sym typeface="Calibri" panose="020F0502020204030204" pitchFamily="34" charset="0"/>
                <a:hlinkClick r:id="rId4"/>
              </a:rPr>
              <a:t>www.emis.com</a:t>
            </a:r>
            <a:endParaRPr lang="en-US" altLang="zh-CN" sz="2400" b="1" dirty="0" smtClean="0">
              <a:latin typeface="Calibri" panose="020F0502020204030204" pitchFamily="34" charset="0"/>
              <a:sym typeface="Calibri" panose="020F0502020204030204" pitchFamily="34" charset="0"/>
            </a:endParaRPr>
          </a:p>
          <a:p>
            <a:pPr algn="ctr">
              <a:spcBef>
                <a:spcPct val="0"/>
              </a:spcBef>
              <a:buNone/>
            </a:pPr>
            <a:endParaRPr lang="en-US" altLang="en-US" sz="2400" b="1" dirty="0">
              <a:latin typeface="Calibri" panose="020F0502020204030204" pitchFamily="34" charset="0"/>
              <a:sym typeface="Calibri" panose="020F0502020204030204" pitchFamily="34" charset="0"/>
            </a:endParaRPr>
          </a:p>
          <a:p>
            <a:pPr algn="ctr">
              <a:spcBef>
                <a:spcPct val="0"/>
              </a:spcBef>
              <a:buNone/>
            </a:pPr>
            <a:endParaRPr lang="en-US" altLang="en-US" sz="2400" b="1" dirty="0" smtClean="0">
              <a:latin typeface="Calibri" panose="020F0502020204030204" pitchFamily="34" charset="0"/>
              <a:sym typeface="Calibri" panose="020F0502020204030204" pitchFamily="34" charset="0"/>
            </a:endParaRPr>
          </a:p>
          <a:p>
            <a:pPr algn="ctr">
              <a:spcBef>
                <a:spcPct val="0"/>
              </a:spcBef>
              <a:buNone/>
            </a:pPr>
            <a:r>
              <a:rPr lang="zh-CN" altLang="en-US" sz="2400" b="1" dirty="0" smtClean="0">
                <a:latin typeface="Calibri" panose="020F0502020204030204" pitchFamily="34" charset="0"/>
                <a:sym typeface="宋体" panose="02010600030101010101" pitchFamily="2" charset="-122"/>
              </a:rPr>
              <a:t>申</a:t>
            </a:r>
            <a:r>
              <a:rPr lang="zh-CN" altLang="en-US" sz="2400" b="1" dirty="0">
                <a:latin typeface="Calibri" panose="020F0502020204030204" pitchFamily="34" charset="0"/>
                <a:sym typeface="宋体" panose="02010600030101010101" pitchFamily="2" charset="-122"/>
              </a:rPr>
              <a:t>请试用可发送邮件至 </a:t>
            </a:r>
            <a:endParaRPr lang="en-US" altLang="zh-CN" sz="2400" b="1" dirty="0" smtClean="0">
              <a:latin typeface="Calibri" panose="020F0502020204030204" pitchFamily="34" charset="0"/>
              <a:sym typeface="宋体" panose="02010600030101010101" pitchFamily="2" charset="-122"/>
            </a:endParaRPr>
          </a:p>
          <a:p>
            <a:pPr algn="ctr">
              <a:spcBef>
                <a:spcPct val="0"/>
              </a:spcBef>
              <a:buNone/>
            </a:pPr>
            <a:r>
              <a:rPr lang="en-US" altLang="zh-CN" sz="2400" b="1" dirty="0" smtClean="0">
                <a:latin typeface="Calibri" panose="020F0502020204030204" pitchFamily="34" charset="0"/>
                <a:sym typeface="宋体" panose="02010600030101010101" pitchFamily="2" charset="-122"/>
                <a:hlinkClick r:id="rId5"/>
              </a:rPr>
              <a:t>liwang@emis.com</a:t>
            </a:r>
            <a:endParaRPr lang="en-US" altLang="zh-CN" sz="2400" b="1" dirty="0" smtClean="0">
              <a:latin typeface="Calibri" panose="020F0502020204030204" pitchFamily="34" charset="0"/>
              <a:sym typeface="宋体" panose="02010600030101010101" pitchFamily="2" charset="-122"/>
            </a:endParaRPr>
          </a:p>
          <a:p>
            <a:pPr algn="ctr">
              <a:spcBef>
                <a:spcPct val="0"/>
              </a:spcBef>
              <a:buNone/>
            </a:pPr>
            <a:r>
              <a:rPr lang="zh-CN" altLang="en-US" sz="2000" b="1" dirty="0" smtClean="0">
                <a:latin typeface="Calibri" panose="020F0502020204030204" pitchFamily="34" charset="0"/>
                <a:sym typeface="宋体" panose="02010600030101010101" pitchFamily="2" charset="-122"/>
              </a:rPr>
              <a:t>上海办公室：</a:t>
            </a:r>
            <a:r>
              <a:rPr lang="en-US" altLang="en-US" sz="2000" b="1" dirty="0" smtClean="0">
                <a:latin typeface="Calibri" panose="020F0502020204030204" pitchFamily="34" charset="0"/>
                <a:sym typeface="Calibri" panose="020F0502020204030204" pitchFamily="34" charset="0"/>
              </a:rPr>
              <a:t>021-58770860</a:t>
            </a:r>
            <a:endParaRPr lang="zh-CN" altLang="en-US" sz="2000" b="1" dirty="0">
              <a:latin typeface="Calibri" panose="020F0502020204030204" pitchFamily="34" charset="0"/>
              <a:sym typeface="宋体" panose="02010600030101010101" pitchFamily="2" charset="-122"/>
            </a:endParaRPr>
          </a:p>
        </p:txBody>
      </p:sp>
      <p:sp>
        <p:nvSpPr>
          <p:cNvPr id="6" name="Rectangle 5"/>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MIS_Logo_CMYK_BlackColor.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spTree>
    <p:extLst>
      <p:ext uri="{BB962C8B-B14F-4D97-AF65-F5344CB8AC3E}">
        <p14:creationId xmlns:p14="http://schemas.microsoft.com/office/powerpoint/2010/main" val="3758804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85000" lnSpcReduction="20000"/>
          </a:bodyPr>
          <a:lstStyle/>
          <a:p>
            <a:endParaRPr lang="en-US"/>
          </a:p>
        </p:txBody>
      </p:sp>
      <p:sp>
        <p:nvSpPr>
          <p:cNvPr id="3" name="Text Placeholder 2"/>
          <p:cNvSpPr>
            <a:spLocks noGrp="1"/>
          </p:cNvSpPr>
          <p:nvPr>
            <p:ph type="body" sz="quarter" idx="15"/>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69" y="0"/>
            <a:ext cx="9144000" cy="6864096"/>
          </a:xfrm>
          <a:prstGeom prst="rect">
            <a:avLst/>
          </a:prstGeom>
        </p:spPr>
      </p:pic>
      <p:sp>
        <p:nvSpPr>
          <p:cNvPr id="6" name="Text Placeholder 6"/>
          <p:cNvSpPr txBox="1">
            <a:spLocks/>
          </p:cNvSpPr>
          <p:nvPr/>
        </p:nvSpPr>
        <p:spPr>
          <a:xfrm>
            <a:off x="979270" y="1858297"/>
            <a:ext cx="7227997" cy="3510116"/>
          </a:xfrm>
          <a:prstGeom prst="rect">
            <a:avLst/>
          </a:prstGeom>
          <a:solidFill>
            <a:schemeClr val="tx1">
              <a:alpha val="61000"/>
            </a:schemeClr>
          </a:solidFill>
          <a:ln>
            <a:noFill/>
          </a:ln>
        </p:spPr>
        <p:txBody>
          <a:bodyPr vert="horz" lIns="91440" tIns="45720" rIns="91440" bIns="45720" rtlCol="0">
            <a:noAutofit/>
          </a:bodyPr>
          <a:lstStyle>
            <a:lvl1pPr marL="0" indent="0" algn="r" defTabSz="914400" rtl="0" eaLnBrk="1" latinLnBrk="0" hangingPunct="1">
              <a:spcBef>
                <a:spcPct val="20000"/>
              </a:spcBef>
              <a:buFont typeface="Arial" panose="020B0604020202020204" pitchFamily="34" charset="0"/>
              <a:buNone/>
              <a:defRPr sz="4000" kern="1200" cap="all" baseline="0">
                <a:solidFill>
                  <a:schemeClr val="bg1"/>
                </a:solidFill>
                <a:latin typeface="+mn-lt"/>
                <a:ea typeface="+mn-ea"/>
                <a:cs typeface="+mn-cs"/>
              </a:defRPr>
            </a:lvl1pPr>
            <a:lvl2pPr marL="166688" indent="-166688" algn="l" defTabSz="914400" rtl="0" eaLnBrk="1" latinLnBrk="0" hangingPunct="1">
              <a:spcBef>
                <a:spcPct val="20000"/>
              </a:spcBef>
              <a:buClr>
                <a:schemeClr val="tx2"/>
              </a:buClr>
              <a:buFont typeface="Wingdings" panose="05000000000000000000" pitchFamily="2" charset="2"/>
              <a:buChar char="§"/>
              <a:defRPr sz="1200" kern="1200">
                <a:solidFill>
                  <a:srgbClr val="4A4A4B"/>
                </a:solidFill>
                <a:latin typeface="+mn-lt"/>
                <a:ea typeface="+mn-ea"/>
                <a:cs typeface="+mn-cs"/>
              </a:defRPr>
            </a:lvl2pPr>
            <a:lvl3pPr marL="347472" indent="-155448"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3pPr>
            <a:lvl4pPr marL="521208" indent="-118872"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4pPr>
            <a:lvl5pPr marL="694944" indent="-109728"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US" altLang="zh-CN" sz="2400" dirty="0" smtClean="0">
              <a:latin typeface="Aharoni" panose="02010803020104030203" pitchFamily="2" charset="-79"/>
              <a:cs typeface="Aharoni" panose="02010803020104030203" pitchFamily="2" charset="-79"/>
            </a:endParaRPr>
          </a:p>
          <a:p>
            <a:pPr algn="ctr"/>
            <a:r>
              <a:rPr lang="zh-CN" altLang="en-US" sz="2400" b="1" dirty="0" smtClean="0">
                <a:latin typeface="Aharoni" panose="02010803020104030203" pitchFamily="2" charset="-79"/>
                <a:cs typeface="Aharoni" panose="02010803020104030203" pitchFamily="2" charset="-79"/>
              </a:rPr>
              <a:t>提纲</a:t>
            </a:r>
            <a:endParaRPr lang="en-US" altLang="zh-CN" sz="2400" b="1" dirty="0" smtClean="0">
              <a:latin typeface="Aharoni" panose="02010803020104030203" pitchFamily="2" charset="-79"/>
              <a:cs typeface="Aharoni" panose="02010803020104030203" pitchFamily="2" charset="-79"/>
            </a:endParaRPr>
          </a:p>
          <a:p>
            <a:pPr algn="ctr"/>
            <a:endParaRPr lang="en-US" altLang="zh-CN" sz="2400" dirty="0">
              <a:latin typeface="Aharoni" panose="02010803020104030203" pitchFamily="2" charset="-79"/>
              <a:cs typeface="Aharoni" panose="02010803020104030203" pitchFamily="2" charset="-79"/>
            </a:endParaRPr>
          </a:p>
          <a:p>
            <a:pPr marL="342900" indent="-342900" algn="just">
              <a:buFont typeface="Wingdings" panose="05000000000000000000" pitchFamily="2" charset="2"/>
              <a:buChar char="Ø"/>
            </a:pPr>
            <a:r>
              <a:rPr lang="en-US" sz="2400" dirty="0"/>
              <a:t>EMIS </a:t>
            </a:r>
            <a:r>
              <a:rPr lang="zh-CN" altLang="en-US" sz="2400" dirty="0"/>
              <a:t>公司背</a:t>
            </a:r>
            <a:r>
              <a:rPr lang="zh-CN" altLang="en-US" sz="2400" dirty="0" smtClean="0"/>
              <a:t>景及最</a:t>
            </a:r>
            <a:r>
              <a:rPr lang="zh-CN" altLang="en-US" sz="2400" dirty="0"/>
              <a:t>新动</a:t>
            </a:r>
            <a:r>
              <a:rPr lang="zh-CN" altLang="en-US" sz="2400" dirty="0" smtClean="0"/>
              <a:t>态</a:t>
            </a:r>
            <a:endParaRPr lang="en-US" altLang="zh-CN" sz="2400" dirty="0"/>
          </a:p>
          <a:p>
            <a:pPr marL="342900" indent="-342900" algn="just">
              <a:buFont typeface="Wingdings" panose="05000000000000000000" pitchFamily="2" charset="2"/>
              <a:buChar char="Ø"/>
            </a:pPr>
            <a:r>
              <a:rPr lang="en-US" altLang="zh-CN" sz="2400" dirty="0"/>
              <a:t>EMIS </a:t>
            </a:r>
            <a:r>
              <a:rPr lang="zh-CN" altLang="en-US" sz="2400" dirty="0"/>
              <a:t>数据库产</a:t>
            </a:r>
            <a:r>
              <a:rPr lang="zh-CN" altLang="en-US" sz="2400" dirty="0" smtClean="0"/>
              <a:t>品特色及</a:t>
            </a:r>
            <a:r>
              <a:rPr lang="en-US" altLang="zh-CN" sz="2400" dirty="0" smtClean="0"/>
              <a:t>EMIS</a:t>
            </a:r>
            <a:r>
              <a:rPr lang="zh-CN" altLang="en-US" sz="2400" dirty="0" smtClean="0"/>
              <a:t>中</a:t>
            </a:r>
            <a:r>
              <a:rPr lang="zh-CN" altLang="en-US" sz="2400" dirty="0"/>
              <a:t>国</a:t>
            </a:r>
            <a:r>
              <a:rPr lang="zh-CN" altLang="en-US" sz="2400" dirty="0" smtClean="0"/>
              <a:t>库</a:t>
            </a:r>
            <a:r>
              <a:rPr lang="zh-CN" altLang="en-US" sz="2400" dirty="0"/>
              <a:t>内容</a:t>
            </a:r>
            <a:endParaRPr lang="en-US" altLang="zh-CN" sz="2400" dirty="0"/>
          </a:p>
          <a:p>
            <a:pPr marL="342900" indent="-342900" algn="just">
              <a:buFont typeface="Wingdings" panose="05000000000000000000" pitchFamily="2" charset="2"/>
              <a:buChar char="Ø"/>
            </a:pPr>
            <a:r>
              <a:rPr lang="en-US" altLang="zh-CN" sz="2400" dirty="0"/>
              <a:t>EMIS </a:t>
            </a:r>
            <a:r>
              <a:rPr lang="zh-CN" altLang="en-US" sz="2400" dirty="0"/>
              <a:t>现有客</a:t>
            </a:r>
            <a:r>
              <a:rPr lang="zh-CN" altLang="en-US" sz="2400" dirty="0" smtClean="0"/>
              <a:t>户</a:t>
            </a:r>
            <a:endParaRPr lang="en-US" altLang="zh-CN" sz="2400" dirty="0" smtClean="0"/>
          </a:p>
          <a:p>
            <a:pPr marL="342900" indent="-342900" algn="just">
              <a:buFont typeface="Wingdings" panose="05000000000000000000" pitchFamily="2" charset="2"/>
              <a:buChar char="Ø"/>
            </a:pPr>
            <a:r>
              <a:rPr lang="en-US" altLang="zh-CN" sz="2400" dirty="0" smtClean="0"/>
              <a:t>EMIS </a:t>
            </a:r>
            <a:r>
              <a:rPr lang="zh-CN" altLang="en-US" sz="2400" dirty="0"/>
              <a:t>信息来源</a:t>
            </a:r>
            <a:endParaRPr lang="en-US" sz="2400" dirty="0"/>
          </a:p>
          <a:p>
            <a:pPr marL="342900" indent="-342900" algn="just">
              <a:buFont typeface="Wingdings" panose="05000000000000000000" pitchFamily="2" charset="2"/>
              <a:buChar char="Ø"/>
            </a:pPr>
            <a:r>
              <a:rPr lang="en-US" altLang="zh-CN" sz="2400" dirty="0" smtClean="0"/>
              <a:t>EMIS </a:t>
            </a:r>
            <a:r>
              <a:rPr lang="zh-CN" altLang="en-US" sz="2400" dirty="0" smtClean="0"/>
              <a:t>数</a:t>
            </a:r>
            <a:r>
              <a:rPr lang="zh-CN" altLang="en-US" sz="2400" dirty="0"/>
              <a:t>据</a:t>
            </a:r>
            <a:r>
              <a:rPr lang="zh-CN" altLang="en-US" sz="2400" dirty="0" smtClean="0"/>
              <a:t>库新界面登录</a:t>
            </a:r>
            <a:r>
              <a:rPr lang="zh-CN" altLang="en-US" sz="2400" dirty="0"/>
              <a:t>演示</a:t>
            </a:r>
            <a:endParaRPr lang="en-US" sz="2400" dirty="0"/>
          </a:p>
          <a:p>
            <a:pPr algn="ctr"/>
            <a:endParaRPr lang="en-US" altLang="zh-CN" sz="2400" dirty="0"/>
          </a:p>
        </p:txBody>
      </p:sp>
      <p:sp>
        <p:nvSpPr>
          <p:cNvPr id="8" name="Rectangle 7"/>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EMIS_Logo_CMYK_Black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spTree>
    <p:extLst>
      <p:ext uri="{BB962C8B-B14F-4D97-AF65-F5344CB8AC3E}">
        <p14:creationId xmlns:p14="http://schemas.microsoft.com/office/powerpoint/2010/main" val="108304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53019" y="1120468"/>
            <a:ext cx="7988473" cy="4993341"/>
          </a:xfrm>
          <a:prstGeom prst="rect">
            <a:avLst/>
          </a:prstGeom>
          <a:solidFill>
            <a:schemeClr val="tx1">
              <a:alpha val="7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algn="just"/>
            <a:endParaRPr lang="en-US" sz="2400" b="1" dirty="0" smtClean="0"/>
          </a:p>
          <a:p>
            <a:pPr algn="ctr"/>
            <a:r>
              <a:rPr lang="en-US" sz="2400" b="1" dirty="0" smtClean="0"/>
              <a:t>EMIS</a:t>
            </a:r>
            <a:r>
              <a:rPr lang="zh-CN" altLang="en-US" sz="2400" b="1" dirty="0" smtClean="0"/>
              <a:t>公</a:t>
            </a:r>
            <a:r>
              <a:rPr lang="zh-CN" altLang="en-US" sz="2400" b="1" dirty="0"/>
              <a:t>司背景及最新动</a:t>
            </a:r>
            <a:r>
              <a:rPr lang="zh-CN" altLang="en-US" sz="2400" b="1" dirty="0" smtClean="0"/>
              <a:t>态</a:t>
            </a:r>
            <a:endParaRPr lang="en-US" altLang="zh-CN" sz="2400" b="1" dirty="0" smtClean="0"/>
          </a:p>
          <a:p>
            <a:pPr algn="just"/>
            <a:endParaRPr lang="en-US" altLang="zh-CN" sz="2400" b="1" dirty="0"/>
          </a:p>
          <a:p>
            <a:pPr algn="just"/>
            <a:endParaRPr lang="en-US" altLang="zh-CN" sz="2400" b="1" dirty="0" smtClean="0"/>
          </a:p>
          <a:p>
            <a:pPr algn="just"/>
            <a:endParaRPr lang="en-US" altLang="zh-CN" sz="2400" b="1" dirty="0"/>
          </a:p>
          <a:p>
            <a:pPr marL="169863"/>
            <a:endParaRPr lang="en-GB" dirty="0">
              <a:solidFill>
                <a:schemeClr val="bg1"/>
              </a:solidFill>
            </a:endParaRPr>
          </a:p>
        </p:txBody>
      </p:sp>
      <p:sp>
        <p:nvSpPr>
          <p:cNvPr id="6" name="Rectangle 5"/>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MIS_Logo_CMYK_Black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sp>
        <p:nvSpPr>
          <p:cNvPr id="2" name="Rectangle 1"/>
          <p:cNvSpPr/>
          <p:nvPr/>
        </p:nvSpPr>
        <p:spPr>
          <a:xfrm>
            <a:off x="553019" y="2208650"/>
            <a:ext cx="7824918" cy="3514808"/>
          </a:xfrm>
          <a:prstGeom prst="rect">
            <a:avLst/>
          </a:prstGeom>
        </p:spPr>
        <p:txBody>
          <a:bodyPr wrap="square">
            <a:spAutoFit/>
          </a:bodyPr>
          <a:lstStyle/>
          <a:p>
            <a:pPr marL="342900" indent="-342900" algn="just">
              <a:lnSpc>
                <a:spcPct val="150000"/>
              </a:lnSpc>
              <a:spcBef>
                <a:spcPct val="20000"/>
              </a:spcBef>
              <a:buClr>
                <a:schemeClr val="bg1"/>
              </a:buClr>
              <a:buFont typeface="Wingdings" panose="05000000000000000000" pitchFamily="2" charset="2"/>
              <a:buChar char="Ø"/>
              <a:defRPr/>
            </a:pPr>
            <a:r>
              <a:rPr lang="en-US" altLang="zh-CN" sz="1600" cap="all" dirty="0" smtClean="0">
                <a:solidFill>
                  <a:schemeClr val="bg1"/>
                </a:solidFill>
              </a:rPr>
              <a:t>EMIS</a:t>
            </a:r>
            <a:r>
              <a:rPr lang="zh-CN" altLang="en-US" sz="1600" cap="all" dirty="0" smtClean="0">
                <a:solidFill>
                  <a:schemeClr val="bg1"/>
                </a:solidFill>
              </a:rPr>
              <a:t>公</a:t>
            </a:r>
            <a:r>
              <a:rPr lang="zh-CN" altLang="en-US" sz="1600" cap="all" dirty="0">
                <a:solidFill>
                  <a:schemeClr val="bg1"/>
                </a:solidFill>
              </a:rPr>
              <a:t>司（原名</a:t>
            </a:r>
            <a:r>
              <a:rPr lang="en-US" altLang="zh-CN" sz="1600" cap="all" dirty="0">
                <a:solidFill>
                  <a:schemeClr val="bg1"/>
                </a:solidFill>
              </a:rPr>
              <a:t>ISI</a:t>
            </a:r>
            <a:r>
              <a:rPr lang="zh-CN" altLang="en-US" sz="1600" cap="all" dirty="0">
                <a:solidFill>
                  <a:schemeClr val="bg1"/>
                </a:solidFill>
              </a:rPr>
              <a:t>， </a:t>
            </a:r>
            <a:r>
              <a:rPr lang="en-US" altLang="zh-CN" sz="1600" cap="all" dirty="0">
                <a:solidFill>
                  <a:schemeClr val="bg1"/>
                </a:solidFill>
              </a:rPr>
              <a:t>2014</a:t>
            </a:r>
            <a:r>
              <a:rPr lang="zh-CN" altLang="en-US" sz="1600" cap="all" dirty="0">
                <a:solidFill>
                  <a:schemeClr val="bg1"/>
                </a:solidFill>
              </a:rPr>
              <a:t>年</a:t>
            </a:r>
            <a:r>
              <a:rPr lang="en-US" altLang="zh-CN" sz="1600" cap="all" dirty="0">
                <a:solidFill>
                  <a:schemeClr val="bg1"/>
                </a:solidFill>
              </a:rPr>
              <a:t>4</a:t>
            </a:r>
            <a:r>
              <a:rPr lang="zh-CN" altLang="en-US" sz="1600" cap="all" dirty="0">
                <a:solidFill>
                  <a:schemeClr val="bg1"/>
                </a:solidFill>
              </a:rPr>
              <a:t>月</a:t>
            </a:r>
            <a:r>
              <a:rPr lang="en-US" altLang="zh-CN" sz="1600" cap="all" dirty="0">
                <a:solidFill>
                  <a:schemeClr val="bg1"/>
                </a:solidFill>
              </a:rPr>
              <a:t>15</a:t>
            </a:r>
            <a:r>
              <a:rPr lang="zh-CN" altLang="en-US" sz="1600" cap="all" dirty="0">
                <a:solidFill>
                  <a:schemeClr val="bg1"/>
                </a:solidFill>
              </a:rPr>
              <a:t>日更名为</a:t>
            </a:r>
            <a:r>
              <a:rPr lang="en-US" altLang="zh-CN" sz="1600" cap="all" dirty="0">
                <a:solidFill>
                  <a:schemeClr val="bg1"/>
                </a:solidFill>
              </a:rPr>
              <a:t>EMIS</a:t>
            </a:r>
            <a:r>
              <a:rPr lang="zh-CN" altLang="en-US" sz="1600" cap="all" dirty="0">
                <a:solidFill>
                  <a:schemeClr val="bg1"/>
                </a:solidFill>
              </a:rPr>
              <a:t>）创建于</a:t>
            </a:r>
            <a:r>
              <a:rPr lang="en-US" altLang="zh-CN" sz="1600" cap="all" dirty="0">
                <a:solidFill>
                  <a:schemeClr val="bg1"/>
                </a:solidFill>
              </a:rPr>
              <a:t>1994</a:t>
            </a:r>
            <a:r>
              <a:rPr lang="zh-CN" altLang="en-US" sz="1600" cap="all" dirty="0">
                <a:solidFill>
                  <a:schemeClr val="bg1"/>
                </a:solidFill>
              </a:rPr>
              <a:t>年纽约，</a:t>
            </a:r>
            <a:r>
              <a:rPr lang="en-US" altLang="zh-CN" sz="1600" cap="all" dirty="0">
                <a:solidFill>
                  <a:schemeClr val="bg1"/>
                </a:solidFill>
              </a:rPr>
              <a:t>1996</a:t>
            </a:r>
            <a:r>
              <a:rPr lang="zh-CN" altLang="en-US" sz="1600" cap="all" dirty="0">
                <a:solidFill>
                  <a:schemeClr val="bg1"/>
                </a:solidFill>
              </a:rPr>
              <a:t>年起进入中国市场，</a:t>
            </a:r>
            <a:r>
              <a:rPr lang="en-US" altLang="zh-CN" sz="1600" cap="all" dirty="0">
                <a:solidFill>
                  <a:schemeClr val="bg1"/>
                </a:solidFill>
              </a:rPr>
              <a:t>1999</a:t>
            </a:r>
            <a:r>
              <a:rPr lang="zh-CN" altLang="en-US" sz="1600" cap="all" dirty="0">
                <a:solidFill>
                  <a:schemeClr val="bg1"/>
                </a:solidFill>
              </a:rPr>
              <a:t>年成为英国欧洲货币和机构投资者集团（</a:t>
            </a:r>
            <a:r>
              <a:rPr lang="en-US" altLang="zh-CN" sz="1600" cap="all" dirty="0" err="1">
                <a:solidFill>
                  <a:schemeClr val="bg1"/>
                </a:solidFill>
              </a:rPr>
              <a:t>Euromoney</a:t>
            </a:r>
            <a:r>
              <a:rPr lang="en-US" altLang="zh-CN" sz="1600" cap="all" dirty="0">
                <a:solidFill>
                  <a:schemeClr val="bg1"/>
                </a:solidFill>
              </a:rPr>
              <a:t> Institutional Investor Group</a:t>
            </a:r>
            <a:r>
              <a:rPr lang="zh-CN" altLang="en-US" sz="1600" cap="all" dirty="0">
                <a:solidFill>
                  <a:schemeClr val="bg1"/>
                </a:solidFill>
              </a:rPr>
              <a:t>，</a:t>
            </a:r>
            <a:r>
              <a:rPr lang="en-US" altLang="zh-CN" sz="1600" cap="all" dirty="0">
                <a:solidFill>
                  <a:schemeClr val="bg1"/>
                </a:solidFill>
              </a:rPr>
              <a:t>LSE: ERM) </a:t>
            </a:r>
            <a:r>
              <a:rPr lang="zh-CN" altLang="en-US" sz="1600" cap="all" dirty="0">
                <a:solidFill>
                  <a:schemeClr val="bg1"/>
                </a:solidFill>
              </a:rPr>
              <a:t>的全资子公司。在全球多个国家和地区设立了分支机构，中国区的办公室在上海、香港。</a:t>
            </a:r>
            <a:endParaRPr lang="en-US" altLang="zh-CN" sz="1600" cap="all" dirty="0">
              <a:solidFill>
                <a:schemeClr val="bg1"/>
              </a:solidFill>
            </a:endParaRPr>
          </a:p>
          <a:p>
            <a:pPr marL="342900" indent="-342900" algn="just">
              <a:lnSpc>
                <a:spcPct val="150000"/>
              </a:lnSpc>
              <a:spcBef>
                <a:spcPct val="20000"/>
              </a:spcBef>
              <a:buClr>
                <a:srgbClr val="0070C0"/>
              </a:buClr>
              <a:buFont typeface="Wingdings" panose="05000000000000000000" pitchFamily="2" charset="2"/>
              <a:buChar char="Ø"/>
              <a:defRPr/>
            </a:pPr>
            <a:endParaRPr lang="en-US" altLang="zh-CN" sz="1600" cap="all" dirty="0">
              <a:solidFill>
                <a:schemeClr val="bg1"/>
              </a:solidFill>
            </a:endParaRPr>
          </a:p>
          <a:p>
            <a:pPr marL="285750" indent="-285750" algn="just">
              <a:lnSpc>
                <a:spcPct val="150000"/>
              </a:lnSpc>
              <a:spcBef>
                <a:spcPct val="20000"/>
              </a:spcBef>
              <a:buClr>
                <a:schemeClr val="bg1"/>
              </a:buClr>
              <a:buFont typeface="Wingdings" panose="05000000000000000000" pitchFamily="2" charset="2"/>
              <a:buChar char="Ø"/>
              <a:defRPr/>
            </a:pPr>
            <a:r>
              <a:rPr lang="zh-CN" altLang="en-US" sz="1600" cap="all" dirty="0" smtClean="0">
                <a:solidFill>
                  <a:schemeClr val="bg1"/>
                </a:solidFill>
              </a:rPr>
              <a:t>从</a:t>
            </a:r>
            <a:r>
              <a:rPr lang="zh-CN" altLang="en-US" sz="1600" cap="all" dirty="0">
                <a:solidFill>
                  <a:schemeClr val="bg1"/>
                </a:solidFill>
              </a:rPr>
              <a:t>创立之初，我们公司就专注于提供新兴市场国家的商业资讯。一直到现在，我们仍然是全球仅有的新兴市场信息服务的领先提供商。通过网络平台</a:t>
            </a:r>
            <a:r>
              <a:rPr lang="en-US" altLang="zh-CN" sz="1600" cap="all" dirty="0">
                <a:solidFill>
                  <a:schemeClr val="bg1"/>
                </a:solidFill>
              </a:rPr>
              <a:t>Emerging Markets Information </a:t>
            </a:r>
            <a:r>
              <a:rPr lang="en-US" altLang="zh-CN" sz="1600" cap="all" dirty="0" smtClean="0">
                <a:solidFill>
                  <a:schemeClr val="bg1"/>
                </a:solidFill>
              </a:rPr>
              <a:t>Service </a:t>
            </a:r>
            <a:r>
              <a:rPr lang="zh-CN" altLang="en-US" sz="1600" cap="all" dirty="0" smtClean="0">
                <a:solidFill>
                  <a:schemeClr val="bg1"/>
                </a:solidFill>
              </a:rPr>
              <a:t>（</a:t>
            </a:r>
            <a:r>
              <a:rPr lang="en-US" altLang="zh-CN" sz="1600" cap="all" dirty="0" smtClean="0">
                <a:solidFill>
                  <a:schemeClr val="bg1"/>
                </a:solidFill>
              </a:rPr>
              <a:t>EMIS</a:t>
            </a:r>
            <a:r>
              <a:rPr lang="en-US" altLang="zh-CN" sz="1600" cap="all" dirty="0">
                <a:solidFill>
                  <a:schemeClr val="bg1"/>
                </a:solidFill>
              </a:rPr>
              <a:t>, </a:t>
            </a:r>
            <a:r>
              <a:rPr lang="en-US" altLang="zh-CN" sz="1600" cap="all" dirty="0" smtClean="0">
                <a:solidFill>
                  <a:schemeClr val="bg1"/>
                </a:solidFill>
                <a:hlinkClick r:id="rId5"/>
              </a:rPr>
              <a:t>www.emis.com</a:t>
            </a:r>
            <a:r>
              <a:rPr lang="zh-CN" altLang="en-US" sz="1600" cap="all" dirty="0" smtClean="0">
                <a:solidFill>
                  <a:schemeClr val="bg1"/>
                </a:solidFill>
              </a:rPr>
              <a:t>）提</a:t>
            </a:r>
            <a:r>
              <a:rPr lang="zh-CN" altLang="en-US" sz="1600" cap="all" dirty="0">
                <a:solidFill>
                  <a:schemeClr val="bg1"/>
                </a:solidFill>
              </a:rPr>
              <a:t>供超过</a:t>
            </a:r>
            <a:r>
              <a:rPr lang="en-US" altLang="zh-CN" sz="1600" cap="all" dirty="0" smtClean="0">
                <a:solidFill>
                  <a:schemeClr val="bg1"/>
                </a:solidFill>
              </a:rPr>
              <a:t>125</a:t>
            </a:r>
            <a:r>
              <a:rPr lang="zh-CN" altLang="en-US" sz="1600" cap="all" dirty="0" smtClean="0">
                <a:solidFill>
                  <a:schemeClr val="bg1"/>
                </a:solidFill>
              </a:rPr>
              <a:t>个</a:t>
            </a:r>
            <a:r>
              <a:rPr lang="zh-CN" altLang="en-US" sz="1600" cap="all" dirty="0">
                <a:solidFill>
                  <a:schemeClr val="bg1"/>
                </a:solidFill>
              </a:rPr>
              <a:t>国家和地区、难以获得的新兴市场动态和商务信息。</a:t>
            </a:r>
            <a:endParaRPr lang="en-US" altLang="zh-CN" sz="1600" cap="all" dirty="0">
              <a:solidFill>
                <a:schemeClr val="bg1"/>
              </a:solidFill>
            </a:endParaRPr>
          </a:p>
        </p:txBody>
      </p:sp>
    </p:spTree>
    <p:extLst>
      <p:ext uri="{BB962C8B-B14F-4D97-AF65-F5344CB8AC3E}">
        <p14:creationId xmlns:p14="http://schemas.microsoft.com/office/powerpoint/2010/main" val="3099951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89465" y="1209368"/>
            <a:ext cx="8390965" cy="5338916"/>
          </a:xfrm>
          <a:prstGeom prst="rect">
            <a:avLst/>
          </a:prstGeom>
          <a:solidFill>
            <a:schemeClr val="tx1">
              <a:alpha val="7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marL="7938" algn="ctr">
              <a:lnSpc>
                <a:spcPct val="150000"/>
              </a:lnSpc>
              <a:buClr>
                <a:srgbClr val="0070C0"/>
              </a:buClr>
            </a:pPr>
            <a:r>
              <a:rPr lang="en-US" altLang="zh-CN" sz="2400" b="1" dirty="0" smtClean="0"/>
              <a:t>EMIS</a:t>
            </a:r>
            <a:r>
              <a:rPr lang="zh-CN" altLang="en-US" sz="2400" b="1" dirty="0" smtClean="0"/>
              <a:t>数</a:t>
            </a:r>
            <a:r>
              <a:rPr lang="zh-CN" altLang="en-US" sz="2400" b="1" dirty="0"/>
              <a:t>据库产</a:t>
            </a:r>
            <a:r>
              <a:rPr lang="zh-CN" altLang="en-US" sz="2400" b="1" dirty="0" smtClean="0"/>
              <a:t>品</a:t>
            </a:r>
            <a:r>
              <a:rPr lang="zh-CN" altLang="en-US" sz="2400" b="1" dirty="0"/>
              <a:t>特色</a:t>
            </a:r>
            <a:r>
              <a:rPr lang="zh-CN" altLang="en-US" sz="2400" b="1" dirty="0" smtClean="0"/>
              <a:t>及</a:t>
            </a:r>
            <a:r>
              <a:rPr lang="en-US" altLang="zh-CN" sz="2400" b="1" dirty="0" smtClean="0"/>
              <a:t>EMIS</a:t>
            </a:r>
            <a:r>
              <a:rPr lang="zh-CN" altLang="en-US" sz="2400" b="1" dirty="0" smtClean="0"/>
              <a:t>中国库</a:t>
            </a:r>
            <a:r>
              <a:rPr lang="zh-CN" altLang="en-US" sz="2400" b="1" dirty="0"/>
              <a:t>内容</a:t>
            </a:r>
            <a:endParaRPr lang="en-US" altLang="zh-CN" sz="1600" dirty="0"/>
          </a:p>
          <a:p>
            <a:pPr marL="115888" algn="ctr">
              <a:lnSpc>
                <a:spcPct val="150000"/>
              </a:lnSpc>
            </a:pPr>
            <a:endParaRPr lang="en-US" altLang="zh-CN" sz="1600" dirty="0" smtClean="0">
              <a:solidFill>
                <a:schemeClr val="bg1"/>
              </a:solidFill>
            </a:endParaRPr>
          </a:p>
          <a:p>
            <a:pPr marL="115888" algn="ctr">
              <a:lnSpc>
                <a:spcPct val="150000"/>
              </a:lnSpc>
            </a:pPr>
            <a:r>
              <a:rPr lang="zh-CN" altLang="en-US" sz="1600" dirty="0" smtClean="0">
                <a:solidFill>
                  <a:schemeClr val="bg1"/>
                </a:solidFill>
              </a:rPr>
              <a:t>从</a:t>
            </a:r>
            <a:r>
              <a:rPr lang="zh-CN" altLang="en-US" sz="1600" dirty="0">
                <a:solidFill>
                  <a:schemeClr val="bg1"/>
                </a:solidFill>
              </a:rPr>
              <a:t>宏观来看，新兴市场在全球经济发展中扮演着非常重要的角色，从我们耳熟能详</a:t>
            </a:r>
            <a:r>
              <a:rPr lang="zh-CN" altLang="en-US" sz="1600" dirty="0" smtClean="0">
                <a:solidFill>
                  <a:schemeClr val="bg1"/>
                </a:solidFill>
              </a:rPr>
              <a:t>的</a:t>
            </a:r>
            <a:r>
              <a:rPr lang="zh-CN" altLang="en-US" sz="1600" b="1" dirty="0" smtClean="0">
                <a:solidFill>
                  <a:schemeClr val="accent1"/>
                </a:solidFill>
              </a:rPr>
              <a:t>金砖国家（中国、印度、俄罗斯、巴西、南非）</a:t>
            </a:r>
            <a:r>
              <a:rPr lang="zh-CN" altLang="en-US" sz="1600" dirty="0" smtClean="0">
                <a:solidFill>
                  <a:schemeClr val="bg1"/>
                </a:solidFill>
              </a:rPr>
              <a:t>到</a:t>
            </a:r>
            <a:r>
              <a:rPr lang="zh-CN" altLang="en-US" sz="1600" b="1" dirty="0">
                <a:solidFill>
                  <a:schemeClr val="accent1"/>
                </a:solidFill>
              </a:rPr>
              <a:t>薄荷四</a:t>
            </a:r>
            <a:r>
              <a:rPr lang="zh-CN" altLang="en-US" sz="1600" b="1" dirty="0" smtClean="0">
                <a:solidFill>
                  <a:schemeClr val="accent1"/>
                </a:solidFill>
              </a:rPr>
              <a:t>国</a:t>
            </a:r>
            <a:r>
              <a:rPr lang="zh-CN" altLang="en-US" sz="1600" b="1" dirty="0">
                <a:solidFill>
                  <a:schemeClr val="accent1"/>
                </a:solidFill>
              </a:rPr>
              <a:t>（ 印尼、尼日利亚、土耳其和墨西哥 ）</a:t>
            </a:r>
            <a:r>
              <a:rPr lang="zh-CN" altLang="en-US" sz="1600" dirty="0">
                <a:solidFill>
                  <a:schemeClr val="bg1"/>
                </a:solidFill>
              </a:rPr>
              <a:t>，从金砖国家开发银行的创建到 “亚投行”，以及近期举办</a:t>
            </a:r>
            <a:r>
              <a:rPr lang="zh-CN" altLang="en-US" sz="1600" dirty="0" smtClean="0">
                <a:solidFill>
                  <a:schemeClr val="bg1"/>
                </a:solidFill>
              </a:rPr>
              <a:t>的</a:t>
            </a:r>
            <a:r>
              <a:rPr lang="en-US" altLang="zh-CN" sz="1600" dirty="0" smtClean="0">
                <a:solidFill>
                  <a:schemeClr val="bg1"/>
                </a:solidFill>
              </a:rPr>
              <a:t>2016</a:t>
            </a:r>
            <a:r>
              <a:rPr lang="zh-CN" altLang="en-US" sz="1600" dirty="0" smtClean="0">
                <a:solidFill>
                  <a:schemeClr val="bg1"/>
                </a:solidFill>
              </a:rPr>
              <a:t>杭州</a:t>
            </a:r>
            <a:r>
              <a:rPr lang="en-US" altLang="zh-CN" sz="1600" dirty="0" smtClean="0">
                <a:solidFill>
                  <a:schemeClr val="bg1"/>
                </a:solidFill>
              </a:rPr>
              <a:t>G20</a:t>
            </a:r>
            <a:r>
              <a:rPr lang="zh-CN" altLang="en-US" sz="1600" dirty="0" smtClean="0">
                <a:solidFill>
                  <a:schemeClr val="bg1"/>
                </a:solidFill>
              </a:rPr>
              <a:t>峰会，</a:t>
            </a:r>
            <a:r>
              <a:rPr lang="zh-CN" altLang="en-US" sz="1600" dirty="0">
                <a:solidFill>
                  <a:schemeClr val="bg1"/>
                </a:solidFill>
              </a:rPr>
              <a:t>都引起全球的广泛关注。因此，对于新兴市场商业数据的获取显得更为重要</a:t>
            </a:r>
            <a:r>
              <a:rPr lang="zh-CN" altLang="en-US" sz="1600" dirty="0" smtClean="0">
                <a:solidFill>
                  <a:schemeClr val="bg1"/>
                </a:solidFill>
              </a:rPr>
              <a:t>。</a:t>
            </a:r>
            <a:endParaRPr lang="en-US" altLang="zh-CN" sz="1600" dirty="0">
              <a:solidFill>
                <a:schemeClr val="bg1"/>
              </a:solidFill>
            </a:endParaRPr>
          </a:p>
          <a:p>
            <a:pPr marL="115888" algn="ctr">
              <a:lnSpc>
                <a:spcPct val="150000"/>
              </a:lnSpc>
            </a:pPr>
            <a:endParaRPr lang="en-US" altLang="zh-CN" sz="1600" dirty="0" smtClean="0">
              <a:solidFill>
                <a:schemeClr val="bg1"/>
              </a:solidFill>
            </a:endParaRPr>
          </a:p>
          <a:p>
            <a:pPr marL="115888" algn="ctr">
              <a:lnSpc>
                <a:spcPct val="150000"/>
              </a:lnSpc>
            </a:pPr>
            <a:r>
              <a:rPr lang="en-US" altLang="zh-CN" sz="1600" dirty="0" smtClean="0">
                <a:solidFill>
                  <a:schemeClr val="bg1"/>
                </a:solidFill>
              </a:rPr>
              <a:t>G20</a:t>
            </a:r>
            <a:r>
              <a:rPr lang="zh-CN" altLang="en-US" sz="1600" dirty="0">
                <a:solidFill>
                  <a:schemeClr val="bg1"/>
                </a:solidFill>
              </a:rPr>
              <a:t>峰会是一个国际经济合作论</a:t>
            </a:r>
            <a:r>
              <a:rPr lang="zh-CN" altLang="en-US" sz="1600" dirty="0" smtClean="0">
                <a:solidFill>
                  <a:schemeClr val="bg1"/>
                </a:solidFill>
              </a:rPr>
              <a:t>坛。</a:t>
            </a:r>
            <a:r>
              <a:rPr lang="en-US" altLang="zh-CN" sz="1600" dirty="0" smtClean="0">
                <a:solidFill>
                  <a:schemeClr val="bg1"/>
                </a:solidFill>
              </a:rPr>
              <a:t>G20</a:t>
            </a:r>
            <a:r>
              <a:rPr lang="zh-CN" altLang="en-US" sz="1600" dirty="0">
                <a:solidFill>
                  <a:schemeClr val="bg1"/>
                </a:solidFill>
              </a:rPr>
              <a:t>金融峰会旨在推动以工业化的</a:t>
            </a:r>
            <a:r>
              <a:rPr lang="zh-CN" altLang="en-US" sz="1600" dirty="0">
                <a:solidFill>
                  <a:schemeClr val="accent1"/>
                </a:solidFill>
              </a:rPr>
              <a:t>发达国</a:t>
            </a:r>
            <a:r>
              <a:rPr lang="zh-CN" altLang="en-US" sz="1600" dirty="0" smtClean="0">
                <a:solidFill>
                  <a:schemeClr val="accent1"/>
                </a:solidFill>
              </a:rPr>
              <a:t>家（</a:t>
            </a:r>
            <a:r>
              <a:rPr lang="zh-CN" altLang="en-US" sz="1600" dirty="0" smtClean="0"/>
              <a:t>英</a:t>
            </a:r>
            <a:r>
              <a:rPr lang="zh-CN" altLang="en-US" sz="1600" dirty="0"/>
              <a:t>国、美国、日本、法国、德国、加拿大、意大</a:t>
            </a:r>
            <a:r>
              <a:rPr lang="zh-CN" altLang="en-US" sz="1600" dirty="0" smtClean="0"/>
              <a:t>利、澳大利亚、</a:t>
            </a:r>
            <a:r>
              <a:rPr lang="zh-CN" altLang="en-US" sz="1600" dirty="0">
                <a:solidFill>
                  <a:schemeClr val="bg1"/>
                </a:solidFill>
              </a:rPr>
              <a:t>韩国</a:t>
            </a:r>
            <a:r>
              <a:rPr lang="zh-CN" altLang="en-US" sz="1600" dirty="0" smtClean="0"/>
              <a:t>）</a:t>
            </a:r>
            <a:r>
              <a:rPr lang="zh-CN" altLang="en-US" sz="1600" dirty="0" smtClean="0">
                <a:solidFill>
                  <a:schemeClr val="bg1"/>
                </a:solidFill>
              </a:rPr>
              <a:t>和</a:t>
            </a:r>
            <a:r>
              <a:rPr lang="zh-CN" altLang="en-US" sz="1600" b="1" dirty="0">
                <a:solidFill>
                  <a:schemeClr val="accent1"/>
                </a:solidFill>
              </a:rPr>
              <a:t>新兴市</a:t>
            </a:r>
            <a:r>
              <a:rPr lang="zh-CN" altLang="en-US" sz="1600" b="1" dirty="0" smtClean="0">
                <a:solidFill>
                  <a:schemeClr val="accent1"/>
                </a:solidFill>
              </a:rPr>
              <a:t>场（俄</a:t>
            </a:r>
            <a:r>
              <a:rPr lang="zh-CN" altLang="en-US" sz="1600" b="1" dirty="0">
                <a:solidFill>
                  <a:schemeClr val="accent1"/>
                </a:solidFill>
              </a:rPr>
              <a:t>罗</a:t>
            </a:r>
            <a:r>
              <a:rPr lang="zh-CN" altLang="en-US" sz="1600" b="1" dirty="0" smtClean="0">
                <a:solidFill>
                  <a:schemeClr val="accent1"/>
                </a:solidFill>
              </a:rPr>
              <a:t>斯、巴</a:t>
            </a:r>
            <a:r>
              <a:rPr lang="zh-CN" altLang="en-US" sz="1600" b="1" dirty="0">
                <a:solidFill>
                  <a:schemeClr val="accent1"/>
                </a:solidFill>
              </a:rPr>
              <a:t>西、阿根廷、墨西哥、中国、印度尼西亚、印度、沙特阿拉伯、南非、土</a:t>
            </a:r>
            <a:r>
              <a:rPr lang="zh-CN" altLang="en-US" sz="1600" b="1" dirty="0" smtClean="0">
                <a:solidFill>
                  <a:schemeClr val="accent1"/>
                </a:solidFill>
              </a:rPr>
              <a:t>耳其）</a:t>
            </a:r>
            <a:r>
              <a:rPr lang="zh-CN" altLang="en-US" sz="1600" dirty="0" smtClean="0">
                <a:solidFill>
                  <a:schemeClr val="bg1"/>
                </a:solidFill>
              </a:rPr>
              <a:t>国</a:t>
            </a:r>
            <a:r>
              <a:rPr lang="zh-CN" altLang="en-US" sz="1600" dirty="0">
                <a:solidFill>
                  <a:schemeClr val="bg1"/>
                </a:solidFill>
              </a:rPr>
              <a:t>家之间就实质性问题进行开放及有建设性的讨论和研究，以寻求合作并促进国际金融稳定和经济的持续增长</a:t>
            </a:r>
            <a:r>
              <a:rPr lang="zh-CN" altLang="en-US" sz="1600" dirty="0" smtClean="0">
                <a:solidFill>
                  <a:schemeClr val="bg1"/>
                </a:solidFill>
              </a:rPr>
              <a:t>。</a:t>
            </a:r>
            <a:endParaRPr lang="en-GB" sz="1600" b="1" cap="all" dirty="0" smtClean="0">
              <a:solidFill>
                <a:schemeClr val="bg1"/>
              </a:solidFill>
            </a:endParaRPr>
          </a:p>
        </p:txBody>
      </p:sp>
      <p:sp>
        <p:nvSpPr>
          <p:cNvPr id="6" name="Rectangle 5"/>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MIS_Logo_CMYK_Black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spTree>
    <p:extLst>
      <p:ext uri="{BB962C8B-B14F-4D97-AF65-F5344CB8AC3E}">
        <p14:creationId xmlns:p14="http://schemas.microsoft.com/office/powerpoint/2010/main" val="401147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4" y="-17417"/>
            <a:ext cx="9178841" cy="6884131"/>
          </a:xfrm>
          <a:prstGeom prst="rect">
            <a:avLst/>
          </a:prstGeom>
        </p:spPr>
      </p:pic>
      <p:sp>
        <p:nvSpPr>
          <p:cNvPr id="2" name="Slide Number Placeholder 1"/>
          <p:cNvSpPr>
            <a:spLocks noGrp="1"/>
          </p:cNvSpPr>
          <p:nvPr>
            <p:ph type="sldNum" sz="quarter" idx="10"/>
          </p:nvPr>
        </p:nvSpPr>
        <p:spPr>
          <a:xfrm>
            <a:off x="7780970" y="6356044"/>
            <a:ext cx="765176" cy="365125"/>
          </a:xfrm>
        </p:spPr>
        <p:txBody>
          <a:bodyPr/>
          <a:lstStyle/>
          <a:p>
            <a:fld id="{4BC78E62-31A1-4B49-9F01-4A1C48C4C4D2}" type="slidenum">
              <a:rPr lang="en-US" smtClean="0"/>
              <a:pPr/>
              <a:t>5</a:t>
            </a:fld>
            <a:endParaRPr lang="en-US" dirty="0"/>
          </a:p>
        </p:txBody>
      </p:sp>
      <p:sp>
        <p:nvSpPr>
          <p:cNvPr id="6" name="Rectangle 5"/>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MIS_Logo_CMYK_Black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sp>
        <p:nvSpPr>
          <p:cNvPr id="10" name="Text Placeholder 6"/>
          <p:cNvSpPr txBox="1">
            <a:spLocks/>
          </p:cNvSpPr>
          <p:nvPr/>
        </p:nvSpPr>
        <p:spPr>
          <a:xfrm>
            <a:off x="389466" y="1106129"/>
            <a:ext cx="8297334" cy="5104370"/>
          </a:xfrm>
          <a:prstGeom prst="rect">
            <a:avLst/>
          </a:prstGeom>
          <a:solidFill>
            <a:schemeClr val="tx1">
              <a:alpha val="61000"/>
            </a:schemeClr>
          </a:solidFill>
          <a:ln>
            <a:noFill/>
          </a:ln>
        </p:spPr>
        <p:txBody>
          <a:bodyPr vert="horz" lIns="91440" tIns="45720" rIns="91440" bIns="45720" rtlCol="0">
            <a:noAutofit/>
          </a:bodyPr>
          <a:lstStyle>
            <a:lvl1pPr marL="0" indent="0" algn="r" defTabSz="914400" rtl="0" eaLnBrk="1" latinLnBrk="0" hangingPunct="1">
              <a:spcBef>
                <a:spcPct val="20000"/>
              </a:spcBef>
              <a:buFont typeface="Arial" panose="020B0604020202020204" pitchFamily="34" charset="0"/>
              <a:buNone/>
              <a:defRPr sz="4000" kern="1200" cap="all" baseline="0">
                <a:solidFill>
                  <a:schemeClr val="bg1"/>
                </a:solidFill>
                <a:latin typeface="+mn-lt"/>
                <a:ea typeface="+mn-ea"/>
                <a:cs typeface="+mn-cs"/>
              </a:defRPr>
            </a:lvl1pPr>
            <a:lvl2pPr marL="166688" indent="-166688" algn="l" defTabSz="914400" rtl="0" eaLnBrk="1" latinLnBrk="0" hangingPunct="1">
              <a:spcBef>
                <a:spcPct val="20000"/>
              </a:spcBef>
              <a:buClr>
                <a:schemeClr val="tx2"/>
              </a:buClr>
              <a:buFont typeface="Wingdings" panose="05000000000000000000" pitchFamily="2" charset="2"/>
              <a:buChar char="§"/>
              <a:defRPr sz="1200" kern="1200">
                <a:solidFill>
                  <a:srgbClr val="4A4A4B"/>
                </a:solidFill>
                <a:latin typeface="+mn-lt"/>
                <a:ea typeface="+mn-ea"/>
                <a:cs typeface="+mn-cs"/>
              </a:defRPr>
            </a:lvl2pPr>
            <a:lvl3pPr marL="347472" indent="-155448"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3pPr>
            <a:lvl4pPr marL="521208" indent="-118872"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4pPr>
            <a:lvl5pPr marL="694944" indent="-109728" algn="l" defTabSz="914400" rtl="0" eaLnBrk="1" latinLnBrk="0" hangingPunct="1">
              <a:spcBef>
                <a:spcPct val="20000"/>
              </a:spcBef>
              <a:buClr>
                <a:schemeClr val="tx2"/>
              </a:buClr>
              <a:buFont typeface="Arial" panose="020B0604020202020204" pitchFamily="34" charset="0"/>
              <a:buChar char="-"/>
              <a:defRPr sz="1200" kern="1200">
                <a:solidFill>
                  <a:srgbClr val="4A4A4B"/>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938" algn="ctr">
              <a:lnSpc>
                <a:spcPct val="150000"/>
              </a:lnSpc>
              <a:buClr>
                <a:srgbClr val="0070C0"/>
              </a:buClr>
            </a:pPr>
            <a:r>
              <a:rPr lang="en-US" altLang="zh-CN" sz="2400" b="1" dirty="0"/>
              <a:t>EMIS</a:t>
            </a:r>
            <a:r>
              <a:rPr lang="zh-CN" altLang="en-US" sz="2400" b="1" dirty="0"/>
              <a:t>数据库产</a:t>
            </a:r>
            <a:r>
              <a:rPr lang="zh-CN" altLang="en-US" sz="2400" b="1" dirty="0" smtClean="0"/>
              <a:t>品</a:t>
            </a:r>
            <a:r>
              <a:rPr lang="zh-CN" altLang="en-US" sz="2400" b="1" dirty="0"/>
              <a:t>特色</a:t>
            </a:r>
            <a:r>
              <a:rPr lang="zh-CN" altLang="en-US" sz="2400" b="1" dirty="0" smtClean="0"/>
              <a:t>及</a:t>
            </a:r>
            <a:r>
              <a:rPr lang="en-US" altLang="zh-CN" sz="2400" b="1" dirty="0" smtClean="0"/>
              <a:t>EMIS</a:t>
            </a:r>
            <a:r>
              <a:rPr lang="zh-CN" altLang="en-US" sz="2400" b="1" dirty="0"/>
              <a:t>中国库内容</a:t>
            </a:r>
            <a:endParaRPr lang="en-US" altLang="zh-CN" sz="1600" dirty="0"/>
          </a:p>
          <a:p>
            <a:pPr marL="7938" algn="l">
              <a:lnSpc>
                <a:spcPct val="150000"/>
              </a:lnSpc>
              <a:buClr>
                <a:srgbClr val="0070C0"/>
              </a:buClr>
            </a:pPr>
            <a:endParaRPr lang="en-US" altLang="zh-CN" sz="1600" b="1" dirty="0"/>
          </a:p>
          <a:p>
            <a:pPr marL="7938" algn="l">
              <a:lnSpc>
                <a:spcPct val="150000"/>
              </a:lnSpc>
              <a:buClr>
                <a:srgbClr val="0070C0"/>
              </a:buClr>
            </a:pPr>
            <a:r>
              <a:rPr lang="zh-CN" altLang="en-US" sz="1600" b="1" dirty="0"/>
              <a:t>在科学研究中经常会遇到这样的问题：</a:t>
            </a:r>
            <a:endParaRPr lang="en-US" altLang="zh-CN" sz="1600" dirty="0"/>
          </a:p>
          <a:p>
            <a:pPr algn="l">
              <a:lnSpc>
                <a:spcPct val="150000"/>
              </a:lnSpc>
              <a:buClr>
                <a:schemeClr val="bg1"/>
              </a:buClr>
              <a:buFont typeface="Wingdings" panose="05000000000000000000" pitchFamily="2" charset="2"/>
              <a:buChar char="Ø"/>
            </a:pPr>
            <a:r>
              <a:rPr lang="zh-CN" altLang="en-US" sz="1600" dirty="0"/>
              <a:t>很难获得发展中经济体如菲律宾、肯尼亚、智利、哥伦比亚等的数据？</a:t>
            </a:r>
            <a:endParaRPr lang="en-US" altLang="zh-CN" sz="1600" dirty="0"/>
          </a:p>
          <a:p>
            <a:pPr algn="l">
              <a:lnSpc>
                <a:spcPct val="150000"/>
              </a:lnSpc>
              <a:buClr>
                <a:schemeClr val="bg1"/>
              </a:buClr>
              <a:buFont typeface="Wingdings" panose="05000000000000000000" pitchFamily="2" charset="2"/>
              <a:buChar char="Ø"/>
            </a:pPr>
            <a:r>
              <a:rPr lang="zh-CN" altLang="en-US" sz="1600" dirty="0"/>
              <a:t>很难获得学习和科研中所需的历史经济数据？</a:t>
            </a:r>
            <a:endParaRPr lang="en-US" altLang="zh-CN" sz="1600" dirty="0"/>
          </a:p>
          <a:p>
            <a:pPr algn="l">
              <a:lnSpc>
                <a:spcPct val="150000"/>
              </a:lnSpc>
              <a:buClr>
                <a:schemeClr val="bg1"/>
              </a:buClr>
              <a:buFont typeface="Wingdings" panose="05000000000000000000" pitchFamily="2" charset="2"/>
              <a:buChar char="Ø"/>
            </a:pPr>
            <a:r>
              <a:rPr lang="zh-CN" altLang="en-US" sz="1600" dirty="0"/>
              <a:t>需要一站式的财经类资讯、参考资料检索平台？</a:t>
            </a:r>
            <a:endParaRPr lang="en-US" altLang="zh-CN" sz="1600" dirty="0"/>
          </a:p>
          <a:p>
            <a:pPr algn="l">
              <a:lnSpc>
                <a:spcPct val="150000"/>
              </a:lnSpc>
              <a:buClr>
                <a:schemeClr val="bg1"/>
              </a:buClr>
              <a:buFont typeface="Wingdings" panose="05000000000000000000" pitchFamily="2" charset="2"/>
              <a:buChar char="Ø"/>
            </a:pPr>
            <a:r>
              <a:rPr lang="zh-CN" altLang="en-US" sz="1600" dirty="0"/>
              <a:t>需要全面的公司、行业经济数据和研究报告？</a:t>
            </a:r>
            <a:endParaRPr lang="en-US" altLang="zh-CN" sz="1600" dirty="0"/>
          </a:p>
          <a:p>
            <a:pPr algn="l">
              <a:lnSpc>
                <a:spcPct val="150000"/>
              </a:lnSpc>
              <a:buClr>
                <a:schemeClr val="bg1"/>
              </a:buClr>
              <a:buFont typeface="Wingdings" panose="05000000000000000000" pitchFamily="2" charset="2"/>
              <a:buChar char="Ø"/>
            </a:pPr>
            <a:r>
              <a:rPr lang="zh-CN" altLang="en-US" sz="1600" dirty="0"/>
              <a:t>需要现实的商业案例和公司研究？</a:t>
            </a:r>
            <a:endParaRPr lang="en-US" altLang="zh-CN" sz="1600" dirty="0"/>
          </a:p>
          <a:p>
            <a:pPr algn="l">
              <a:lnSpc>
                <a:spcPct val="150000"/>
              </a:lnSpc>
              <a:buClr>
                <a:schemeClr val="bg1"/>
              </a:buClr>
              <a:buFont typeface="Wingdings" panose="05000000000000000000" pitchFamily="2" charset="2"/>
              <a:buChar char="Ø"/>
            </a:pPr>
            <a:r>
              <a:rPr lang="zh-CN" altLang="en-US" sz="1600" dirty="0"/>
              <a:t>需要论文写作的参考文献？</a:t>
            </a:r>
            <a:endParaRPr lang="en-US" altLang="zh-CN" sz="1600" dirty="0"/>
          </a:p>
          <a:p>
            <a:pPr algn="l">
              <a:lnSpc>
                <a:spcPct val="150000"/>
              </a:lnSpc>
              <a:buClr>
                <a:schemeClr val="bg1"/>
              </a:buClr>
              <a:buFont typeface="Wingdings" panose="05000000000000000000" pitchFamily="2" charset="2"/>
              <a:buChar char="Ø"/>
            </a:pPr>
            <a:r>
              <a:rPr lang="zh-CN" altLang="en-US" sz="1600" dirty="0"/>
              <a:t>需要英文甚至小语种的经济参考资料？</a:t>
            </a:r>
            <a:endParaRPr lang="en-US" altLang="zh-CN" sz="1600" dirty="0"/>
          </a:p>
          <a:p>
            <a:pPr algn="l">
              <a:lnSpc>
                <a:spcPct val="150000"/>
              </a:lnSpc>
              <a:buClr>
                <a:schemeClr val="bg1"/>
              </a:buClr>
            </a:pPr>
            <a:r>
              <a:rPr lang="zh-CN" altLang="en-US" sz="1600" b="1" dirty="0"/>
              <a:t>所有这些问题，</a:t>
            </a:r>
            <a:r>
              <a:rPr lang="en-US" altLang="zh-CN" sz="1600" b="1" dirty="0"/>
              <a:t>EMIS</a:t>
            </a:r>
            <a:r>
              <a:rPr lang="zh-CN" altLang="en-US" sz="1600" b="1" dirty="0"/>
              <a:t>都能帮您实现！</a:t>
            </a:r>
          </a:p>
          <a:p>
            <a:pPr algn="ctr"/>
            <a:endParaRPr lang="en-US" altLang="zh-CN" sz="1600" dirty="0"/>
          </a:p>
        </p:txBody>
      </p:sp>
    </p:spTree>
    <p:extLst>
      <p:ext uri="{BB962C8B-B14F-4D97-AF65-F5344CB8AC3E}">
        <p14:creationId xmlns:p14="http://schemas.microsoft.com/office/powerpoint/2010/main" val="2852623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4" y="-17417"/>
            <a:ext cx="9178841" cy="6884130"/>
          </a:xfrm>
          <a:prstGeom prst="rect">
            <a:avLst/>
          </a:prstGeom>
        </p:spPr>
      </p:pic>
      <p:sp>
        <p:nvSpPr>
          <p:cNvPr id="2" name="Slide Number Placeholder 1"/>
          <p:cNvSpPr>
            <a:spLocks noGrp="1"/>
          </p:cNvSpPr>
          <p:nvPr>
            <p:ph type="sldNum" sz="quarter" idx="10"/>
          </p:nvPr>
        </p:nvSpPr>
        <p:spPr>
          <a:xfrm>
            <a:off x="7780970" y="6356044"/>
            <a:ext cx="765176" cy="365125"/>
          </a:xfrm>
        </p:spPr>
        <p:txBody>
          <a:bodyPr/>
          <a:lstStyle/>
          <a:p>
            <a:fld id="{4BC78E62-31A1-4B49-9F01-4A1C48C4C4D2}" type="slidenum">
              <a:rPr lang="en-US" smtClean="0"/>
              <a:pPr/>
              <a:t>6</a:t>
            </a:fld>
            <a:endParaRPr lang="en-US" dirty="0"/>
          </a:p>
        </p:txBody>
      </p:sp>
      <p:sp>
        <p:nvSpPr>
          <p:cNvPr id="4" name="Text Placeholder 3"/>
          <p:cNvSpPr>
            <a:spLocks noGrp="1"/>
          </p:cNvSpPr>
          <p:nvPr>
            <p:ph type="body" sz="quarter" idx="16"/>
          </p:nvPr>
        </p:nvSpPr>
        <p:spPr>
          <a:xfrm>
            <a:off x="660296" y="1415845"/>
            <a:ext cx="7885850" cy="4439265"/>
          </a:xfrm>
          <a:solidFill>
            <a:schemeClr val="tx1">
              <a:alpha val="76000"/>
            </a:schemeClr>
          </a:solidFill>
          <a:ln>
            <a:noFill/>
          </a:ln>
        </p:spPr>
        <p:txBody>
          <a:bodyPr/>
          <a:lstStyle/>
          <a:p>
            <a:pPr marL="0" indent="0" algn="ctr">
              <a:lnSpc>
                <a:spcPct val="150000"/>
              </a:lnSpc>
              <a:spcBef>
                <a:spcPct val="0"/>
              </a:spcBef>
              <a:buClr>
                <a:schemeClr val="bg1"/>
              </a:buClr>
              <a:buNone/>
              <a:defRPr/>
            </a:pPr>
            <a:endParaRPr lang="en-US" altLang="zh-CN" sz="2400" b="1" dirty="0" smtClean="0"/>
          </a:p>
          <a:p>
            <a:pPr marL="0" indent="0" algn="ctr">
              <a:lnSpc>
                <a:spcPct val="150000"/>
              </a:lnSpc>
              <a:spcBef>
                <a:spcPct val="0"/>
              </a:spcBef>
              <a:buClr>
                <a:schemeClr val="bg1"/>
              </a:buClr>
              <a:buNone/>
              <a:defRPr/>
            </a:pPr>
            <a:r>
              <a:rPr lang="en-US" altLang="zh-CN" sz="2400" b="1" dirty="0" smtClean="0"/>
              <a:t>EMIS</a:t>
            </a:r>
            <a:r>
              <a:rPr lang="zh-CN" altLang="en-US" sz="2400" b="1" dirty="0"/>
              <a:t>数据库产品特色及</a:t>
            </a:r>
            <a:r>
              <a:rPr lang="en-US" altLang="zh-CN" sz="2400" b="1" dirty="0"/>
              <a:t>EMIS</a:t>
            </a:r>
            <a:r>
              <a:rPr lang="zh-CN" altLang="en-US" sz="2400" b="1" dirty="0"/>
              <a:t>中国库内容</a:t>
            </a:r>
            <a:endParaRPr lang="en-US" altLang="zh-CN" sz="2400" dirty="0"/>
          </a:p>
          <a:p>
            <a:pPr marL="0" lvl="0" indent="0" algn="ctr">
              <a:lnSpc>
                <a:spcPct val="150000"/>
              </a:lnSpc>
              <a:spcBef>
                <a:spcPct val="0"/>
              </a:spcBef>
              <a:buClr>
                <a:schemeClr val="bg1"/>
              </a:buClr>
              <a:buNone/>
              <a:defRPr/>
            </a:pPr>
            <a:endParaRPr lang="en-US" altLang="zh-CN" sz="1600" b="1" dirty="0" smtClean="0">
              <a:cs typeface="Arial" charset="0"/>
            </a:endParaRPr>
          </a:p>
          <a:p>
            <a:pPr lvl="0" algn="l">
              <a:lnSpc>
                <a:spcPct val="150000"/>
              </a:lnSpc>
              <a:spcBef>
                <a:spcPct val="0"/>
              </a:spcBef>
              <a:buClr>
                <a:schemeClr val="bg1"/>
              </a:buClr>
              <a:buFont typeface="Wingdings" panose="05000000000000000000" pitchFamily="2" charset="2"/>
              <a:buChar char="Ø"/>
              <a:defRPr/>
            </a:pPr>
            <a:r>
              <a:rPr lang="en-US" altLang="zh-CN" sz="1600" b="1" dirty="0" smtClean="0">
                <a:cs typeface="Arial" charset="0"/>
              </a:rPr>
              <a:t>EMIS</a:t>
            </a:r>
            <a:r>
              <a:rPr lang="zh-CN" altLang="en-US" sz="1600" b="1" dirty="0">
                <a:cs typeface="Arial" charset="0"/>
              </a:rPr>
              <a:t>整合了</a:t>
            </a:r>
            <a:r>
              <a:rPr lang="en-US" altLang="zh-CN" sz="1600" b="1" dirty="0">
                <a:solidFill>
                  <a:schemeClr val="accent1"/>
                </a:solidFill>
                <a:cs typeface="Arial" charset="0"/>
              </a:rPr>
              <a:t>9000</a:t>
            </a:r>
            <a:r>
              <a:rPr lang="zh-CN" altLang="en-US" sz="1600" b="1" dirty="0">
                <a:cs typeface="Arial" charset="0"/>
              </a:rPr>
              <a:t>多种国内外信息资源、</a:t>
            </a:r>
            <a:r>
              <a:rPr lang="en-US" altLang="zh-CN" sz="1600" b="1" dirty="0">
                <a:solidFill>
                  <a:schemeClr val="accent1"/>
                </a:solidFill>
                <a:cs typeface="Arial" charset="0"/>
              </a:rPr>
              <a:t>20000</a:t>
            </a:r>
            <a:r>
              <a:rPr lang="zh-CN" altLang="en-US" sz="1600" b="1" dirty="0">
                <a:cs typeface="Arial" charset="0"/>
              </a:rPr>
              <a:t>多份刊物，所有信息内容均由</a:t>
            </a:r>
            <a:r>
              <a:rPr lang="zh-CN" altLang="en-US" sz="1600" b="1" dirty="0" smtClean="0">
                <a:cs typeface="Arial" charset="0"/>
              </a:rPr>
              <a:t>当地信</a:t>
            </a:r>
            <a:r>
              <a:rPr lang="zh-CN" altLang="en-US" sz="1600" b="1" dirty="0">
                <a:cs typeface="Arial" charset="0"/>
              </a:rPr>
              <a:t>息供应商直接提供并以英语和当地语言同时表现，</a:t>
            </a:r>
            <a:r>
              <a:rPr lang="zh-CN" altLang="zh-CN" sz="1600" b="1" dirty="0" smtClean="0">
                <a:cs typeface="Arial" charset="0"/>
              </a:rPr>
              <a:t>共</a:t>
            </a:r>
            <a:r>
              <a:rPr lang="en-US" altLang="zh-CN" sz="1600" b="1" dirty="0" smtClean="0">
                <a:solidFill>
                  <a:schemeClr val="accent1"/>
                </a:solidFill>
                <a:cs typeface="Arial" charset="0"/>
              </a:rPr>
              <a:t>15</a:t>
            </a:r>
            <a:r>
              <a:rPr lang="zh-CN" altLang="zh-CN" sz="1600" b="1" dirty="0" smtClean="0">
                <a:cs typeface="Arial" charset="0"/>
              </a:rPr>
              <a:t>种</a:t>
            </a:r>
            <a:r>
              <a:rPr lang="zh-CN" altLang="zh-CN" sz="1600" b="1" dirty="0">
                <a:cs typeface="Arial" charset="0"/>
              </a:rPr>
              <a:t>语言</a:t>
            </a:r>
            <a:r>
              <a:rPr lang="zh-CN" altLang="en-US" sz="1600" b="1" dirty="0">
                <a:cs typeface="Arial" charset="0"/>
              </a:rPr>
              <a:t>。</a:t>
            </a:r>
            <a:endParaRPr lang="en-US" altLang="zh-CN" sz="1600" b="1" dirty="0">
              <a:cs typeface="Arial" charset="0"/>
            </a:endParaRPr>
          </a:p>
          <a:p>
            <a:pPr lvl="0" algn="l">
              <a:lnSpc>
                <a:spcPct val="150000"/>
              </a:lnSpc>
              <a:spcBef>
                <a:spcPct val="0"/>
              </a:spcBef>
              <a:buClr>
                <a:schemeClr val="bg1"/>
              </a:buClr>
              <a:buFont typeface="Wingdings" panose="05000000000000000000" pitchFamily="2" charset="2"/>
              <a:buChar char="Ø"/>
              <a:defRPr/>
            </a:pPr>
            <a:endParaRPr lang="zh-CN" altLang="en-US" sz="1600" b="1" dirty="0">
              <a:cs typeface="Arial" charset="0"/>
            </a:endParaRPr>
          </a:p>
          <a:p>
            <a:pPr lvl="0" algn="l">
              <a:lnSpc>
                <a:spcPct val="150000"/>
              </a:lnSpc>
              <a:spcBef>
                <a:spcPct val="0"/>
              </a:spcBef>
              <a:buClr>
                <a:schemeClr val="bg1"/>
              </a:buClr>
              <a:buFont typeface="Wingdings" panose="05000000000000000000" pitchFamily="2" charset="2"/>
              <a:buChar char="Ø"/>
              <a:defRPr/>
            </a:pPr>
            <a:r>
              <a:rPr lang="zh-CN" altLang="en-US" sz="1600" b="1" dirty="0">
                <a:cs typeface="Arial" charset="0"/>
              </a:rPr>
              <a:t>为全球</a:t>
            </a:r>
            <a:r>
              <a:rPr lang="en-US" altLang="zh-CN" sz="1600" b="1" dirty="0">
                <a:solidFill>
                  <a:schemeClr val="accent1"/>
                </a:solidFill>
                <a:cs typeface="Arial" charset="0"/>
              </a:rPr>
              <a:t>3000</a:t>
            </a:r>
            <a:r>
              <a:rPr lang="zh-CN" altLang="en-US" sz="1600" b="1" dirty="0">
                <a:cs typeface="Arial" charset="0"/>
              </a:rPr>
              <a:t>多个机构提供服务，包括高校、顶级投行、券商和基金公司、保险公司、商业银行、投资公司、跨国企业、专业咨询公司、教育机构和政府机构等。</a:t>
            </a:r>
            <a:endParaRPr lang="en-US" altLang="zh-CN" sz="1600" b="1" dirty="0">
              <a:cs typeface="Arial" charset="0"/>
            </a:endParaRPr>
          </a:p>
        </p:txBody>
      </p:sp>
      <p:sp>
        <p:nvSpPr>
          <p:cNvPr id="6" name="Rectangle 5"/>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MIS_Logo_CMYK_Black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spTree>
    <p:extLst>
      <p:ext uri="{BB962C8B-B14F-4D97-AF65-F5344CB8AC3E}">
        <p14:creationId xmlns:p14="http://schemas.microsoft.com/office/powerpoint/2010/main" val="4143954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89465" y="975187"/>
            <a:ext cx="8282587" cy="5292878"/>
          </a:xfrm>
          <a:prstGeom prst="rect">
            <a:avLst/>
          </a:prstGeom>
          <a:solidFill>
            <a:schemeClr val="tx1">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algn="ctr">
              <a:buClr>
                <a:schemeClr val="bg1"/>
              </a:buClr>
            </a:pPr>
            <a:r>
              <a:rPr lang="en-US" altLang="zh-CN" sz="2400" b="1" dirty="0"/>
              <a:t>EMIS</a:t>
            </a:r>
            <a:r>
              <a:rPr lang="zh-CN" altLang="en-US" sz="2400" b="1" dirty="0"/>
              <a:t>数据库产品特色</a:t>
            </a:r>
            <a:endParaRPr lang="en-US" altLang="zh-CN" sz="2400" b="1" dirty="0" smtClean="0">
              <a:solidFill>
                <a:schemeClr val="bg1"/>
              </a:solidFill>
            </a:endParaRPr>
          </a:p>
          <a:p>
            <a:pPr marL="514350" indent="-514350">
              <a:buClr>
                <a:schemeClr val="bg1"/>
              </a:buClr>
              <a:buFont typeface="Wingdings" panose="05000000000000000000" pitchFamily="2" charset="2"/>
              <a:buChar char="Ø"/>
            </a:pPr>
            <a:endParaRPr lang="en-US" altLang="zh-CN" sz="2000" b="1" dirty="0">
              <a:solidFill>
                <a:schemeClr val="bg1"/>
              </a:solidFill>
            </a:endParaRPr>
          </a:p>
          <a:p>
            <a:pPr marL="514350" indent="-514350">
              <a:buClr>
                <a:schemeClr val="bg1"/>
              </a:buClr>
              <a:buFont typeface="Wingdings" panose="05000000000000000000" pitchFamily="2" charset="2"/>
              <a:buChar char="Ø"/>
            </a:pPr>
            <a:r>
              <a:rPr lang="zh-CN" altLang="en-US" sz="2000" b="1" dirty="0" smtClean="0">
                <a:solidFill>
                  <a:schemeClr val="accent1"/>
                </a:solidFill>
              </a:rPr>
              <a:t>一</a:t>
            </a:r>
            <a:r>
              <a:rPr lang="zh-CN" altLang="en-US" sz="2000" b="1" dirty="0">
                <a:solidFill>
                  <a:schemeClr val="accent1"/>
                </a:solidFill>
              </a:rPr>
              <a:t>站式信息资</a:t>
            </a:r>
            <a:r>
              <a:rPr lang="zh-CN" altLang="en-US" sz="2000" b="1" dirty="0" smtClean="0">
                <a:solidFill>
                  <a:schemeClr val="accent1"/>
                </a:solidFill>
              </a:rPr>
              <a:t>源 </a:t>
            </a:r>
            <a:r>
              <a:rPr lang="en-US" altLang="zh-CN" sz="2000" b="1" dirty="0" smtClean="0">
                <a:solidFill>
                  <a:schemeClr val="bg1"/>
                </a:solidFill>
              </a:rPr>
              <a:t>- </a:t>
            </a:r>
            <a:r>
              <a:rPr lang="zh-CN" altLang="en-US" sz="1600" dirty="0" smtClean="0">
                <a:solidFill>
                  <a:schemeClr val="bg1"/>
                </a:solidFill>
              </a:rPr>
              <a:t>节</a:t>
            </a:r>
            <a:r>
              <a:rPr lang="zh-CN" altLang="en-US" sz="1600" dirty="0">
                <a:solidFill>
                  <a:schemeClr val="bg1"/>
                </a:solidFill>
              </a:rPr>
              <a:t>省时间和财力，让您将更多时间花在决策本身而非搜集信息上</a:t>
            </a:r>
            <a:br>
              <a:rPr lang="zh-CN" altLang="en-US" sz="1600" dirty="0">
                <a:solidFill>
                  <a:schemeClr val="bg1"/>
                </a:solidFill>
              </a:rPr>
            </a:br>
            <a:endParaRPr lang="zh-CN" altLang="en-US" sz="1600" dirty="0">
              <a:solidFill>
                <a:schemeClr val="bg1"/>
              </a:solidFill>
            </a:endParaRPr>
          </a:p>
          <a:p>
            <a:pPr marL="514350" indent="-514350">
              <a:buClr>
                <a:schemeClr val="bg1"/>
              </a:buClr>
              <a:buFont typeface="Wingdings" panose="05000000000000000000" pitchFamily="2" charset="2"/>
              <a:buChar char="Ø"/>
            </a:pPr>
            <a:r>
              <a:rPr lang="zh-CN" altLang="en-US" sz="2000" b="1" dirty="0">
                <a:solidFill>
                  <a:schemeClr val="accent1"/>
                </a:solidFill>
              </a:rPr>
              <a:t>最新商业新闻和数</a:t>
            </a:r>
            <a:r>
              <a:rPr lang="zh-CN" altLang="en-US" sz="2000" b="1" dirty="0" smtClean="0">
                <a:solidFill>
                  <a:schemeClr val="accent1"/>
                </a:solidFill>
              </a:rPr>
              <a:t>据 </a:t>
            </a:r>
            <a:r>
              <a:rPr lang="en-US" altLang="zh-CN" sz="2000" b="1" dirty="0" smtClean="0">
                <a:solidFill>
                  <a:schemeClr val="bg1"/>
                </a:solidFill>
              </a:rPr>
              <a:t>-</a:t>
            </a:r>
            <a:r>
              <a:rPr lang="en-US" altLang="zh-CN" sz="1600" dirty="0" smtClean="0">
                <a:solidFill>
                  <a:schemeClr val="bg1"/>
                </a:solidFill>
              </a:rPr>
              <a:t> </a:t>
            </a:r>
            <a:r>
              <a:rPr lang="zh-CN" altLang="en-US" sz="1600" dirty="0">
                <a:solidFill>
                  <a:schemeClr val="bg1"/>
                </a:solidFill>
              </a:rPr>
              <a:t>将超过</a:t>
            </a:r>
            <a:r>
              <a:rPr lang="en-US" altLang="zh-CN" sz="1600" dirty="0">
                <a:solidFill>
                  <a:schemeClr val="bg1"/>
                </a:solidFill>
              </a:rPr>
              <a:t>20,000</a:t>
            </a:r>
            <a:r>
              <a:rPr lang="zh-CN" altLang="en-US" sz="1600" dirty="0">
                <a:solidFill>
                  <a:schemeClr val="bg1"/>
                </a:solidFill>
              </a:rPr>
              <a:t>种领先的全球性及区域性商业出版物的本土市场内容直接送达您的桌面终端，全天滚动更新。</a:t>
            </a:r>
            <a:endParaRPr lang="en-US" altLang="zh-CN" sz="1600" dirty="0">
              <a:solidFill>
                <a:schemeClr val="bg1"/>
              </a:solidFill>
            </a:endParaRPr>
          </a:p>
          <a:p>
            <a:pPr marL="457200" indent="-457200">
              <a:buClr>
                <a:schemeClr val="bg1"/>
              </a:buClr>
              <a:buFont typeface="Wingdings" panose="05000000000000000000" pitchFamily="2" charset="2"/>
              <a:buChar char="Ø"/>
            </a:pPr>
            <a:endParaRPr lang="en-US" altLang="zh-CN" sz="1600" dirty="0">
              <a:solidFill>
                <a:schemeClr val="bg1"/>
              </a:solidFill>
            </a:endParaRPr>
          </a:p>
          <a:p>
            <a:pPr marL="514350" indent="-514350">
              <a:buClr>
                <a:schemeClr val="bg1"/>
              </a:buClr>
              <a:buFont typeface="Wingdings" panose="05000000000000000000" pitchFamily="2" charset="2"/>
              <a:buChar char="Ø"/>
            </a:pPr>
            <a:r>
              <a:rPr lang="zh-CN" altLang="en-US" sz="2000" b="1" dirty="0">
                <a:solidFill>
                  <a:schemeClr val="accent1"/>
                </a:solidFill>
              </a:rPr>
              <a:t>强大的搜索引</a:t>
            </a:r>
            <a:r>
              <a:rPr lang="zh-CN" altLang="en-US" sz="2000" b="1" dirty="0" smtClean="0">
                <a:solidFill>
                  <a:schemeClr val="accent1"/>
                </a:solidFill>
              </a:rPr>
              <a:t>擎 </a:t>
            </a:r>
            <a:r>
              <a:rPr lang="en-US" altLang="zh-CN" sz="2000" b="1" dirty="0" smtClean="0">
                <a:solidFill>
                  <a:schemeClr val="bg1"/>
                </a:solidFill>
              </a:rPr>
              <a:t>-</a:t>
            </a:r>
            <a:r>
              <a:rPr lang="en-US" altLang="zh-CN" sz="1600" dirty="0" smtClean="0">
                <a:solidFill>
                  <a:schemeClr val="bg1"/>
                </a:solidFill>
              </a:rPr>
              <a:t> </a:t>
            </a:r>
            <a:r>
              <a:rPr lang="zh-CN" altLang="en-US" sz="1600" dirty="0">
                <a:solidFill>
                  <a:schemeClr val="bg1"/>
                </a:solidFill>
              </a:rPr>
              <a:t>可全库搜索、结果中再搜索以及在单一刊物中检索，检索结果中的统计功能</a:t>
            </a:r>
          </a:p>
          <a:p>
            <a:pPr marL="514350" indent="-514350">
              <a:buClr>
                <a:schemeClr val="bg1"/>
              </a:buClr>
              <a:buFont typeface="Wingdings" panose="05000000000000000000" pitchFamily="2" charset="2"/>
              <a:buChar char="Ø"/>
            </a:pPr>
            <a:endParaRPr lang="zh-CN" altLang="en-US" sz="2000" b="1" dirty="0">
              <a:solidFill>
                <a:schemeClr val="bg1"/>
              </a:solidFill>
            </a:endParaRPr>
          </a:p>
          <a:p>
            <a:pPr marL="514350" indent="-514350">
              <a:buClr>
                <a:schemeClr val="bg1"/>
              </a:buClr>
              <a:buFont typeface="Wingdings" panose="05000000000000000000" pitchFamily="2" charset="2"/>
              <a:buChar char="Ø"/>
            </a:pPr>
            <a:r>
              <a:rPr lang="zh-CN" altLang="en-US" sz="2000" b="1" dirty="0">
                <a:solidFill>
                  <a:schemeClr val="accent1"/>
                </a:solidFill>
              </a:rPr>
              <a:t>企业信</a:t>
            </a:r>
            <a:r>
              <a:rPr lang="zh-CN" altLang="en-US" sz="2000" b="1" dirty="0" smtClean="0">
                <a:solidFill>
                  <a:schemeClr val="accent1"/>
                </a:solidFill>
              </a:rPr>
              <a:t>息 </a:t>
            </a:r>
            <a:r>
              <a:rPr lang="en-US" altLang="zh-CN" sz="2000" b="1" dirty="0" smtClean="0">
                <a:solidFill>
                  <a:schemeClr val="bg1"/>
                </a:solidFill>
              </a:rPr>
              <a:t>-</a:t>
            </a:r>
            <a:r>
              <a:rPr lang="en-US" altLang="zh-CN" sz="1600" dirty="0" smtClean="0">
                <a:solidFill>
                  <a:schemeClr val="bg1"/>
                </a:solidFill>
              </a:rPr>
              <a:t> </a:t>
            </a:r>
            <a:r>
              <a:rPr lang="zh-CN" altLang="en-US" sz="1600" dirty="0">
                <a:solidFill>
                  <a:schemeClr val="bg1"/>
                </a:solidFill>
              </a:rPr>
              <a:t>获得深入的上市公司企业财务数据，公司预期，企业研究报告，信用评级及其原理，年度报告等等。</a:t>
            </a:r>
            <a:endParaRPr lang="en-US" altLang="zh-CN" sz="1600" dirty="0">
              <a:solidFill>
                <a:schemeClr val="bg1"/>
              </a:solidFill>
            </a:endParaRPr>
          </a:p>
          <a:p>
            <a:pPr marL="457200" indent="-457200">
              <a:buClr>
                <a:schemeClr val="bg1"/>
              </a:buClr>
              <a:buFont typeface="Wingdings" panose="05000000000000000000" pitchFamily="2" charset="2"/>
              <a:buChar char="Ø"/>
            </a:pPr>
            <a:endParaRPr lang="en-US" altLang="zh-CN" sz="1600" dirty="0">
              <a:solidFill>
                <a:schemeClr val="bg1"/>
              </a:solidFill>
            </a:endParaRPr>
          </a:p>
          <a:p>
            <a:pPr marL="514350" indent="-514350">
              <a:buClr>
                <a:schemeClr val="bg1"/>
              </a:buClr>
              <a:buFont typeface="Wingdings" panose="05000000000000000000" pitchFamily="2" charset="2"/>
              <a:buChar char="Ø"/>
            </a:pPr>
            <a:r>
              <a:rPr lang="zh-CN" altLang="en-US" sz="2000" b="1" dirty="0">
                <a:solidFill>
                  <a:schemeClr val="accent1"/>
                </a:solidFill>
              </a:rPr>
              <a:t>行业研究和分</a:t>
            </a:r>
            <a:r>
              <a:rPr lang="zh-CN" altLang="en-US" sz="2000" b="1" dirty="0" smtClean="0">
                <a:solidFill>
                  <a:schemeClr val="accent1"/>
                </a:solidFill>
              </a:rPr>
              <a:t>析 </a:t>
            </a:r>
            <a:r>
              <a:rPr lang="en-US" altLang="zh-CN" sz="2000" b="1" dirty="0" smtClean="0">
                <a:solidFill>
                  <a:schemeClr val="bg1"/>
                </a:solidFill>
              </a:rPr>
              <a:t>-</a:t>
            </a:r>
            <a:r>
              <a:rPr lang="en-US" altLang="zh-CN" sz="1600" dirty="0" smtClean="0">
                <a:solidFill>
                  <a:schemeClr val="bg1"/>
                </a:solidFill>
              </a:rPr>
              <a:t> </a:t>
            </a:r>
            <a:r>
              <a:rPr lang="zh-CN" altLang="en-US" sz="1600" dirty="0">
                <a:solidFill>
                  <a:schemeClr val="bg1"/>
                </a:solidFill>
              </a:rPr>
              <a:t>获得来自独立研究</a:t>
            </a:r>
            <a:r>
              <a:rPr lang="en-US" altLang="zh-CN" sz="1600" dirty="0">
                <a:solidFill>
                  <a:schemeClr val="bg1"/>
                </a:solidFill>
              </a:rPr>
              <a:t>/</a:t>
            </a:r>
            <a:r>
              <a:rPr lang="zh-CN" altLang="en-US" sz="1600" dirty="0">
                <a:solidFill>
                  <a:schemeClr val="bg1"/>
                </a:solidFill>
              </a:rPr>
              <a:t>券商机构和特定行业出版物的深度行业研究及最新分类行业分析。</a:t>
            </a:r>
            <a:br>
              <a:rPr lang="zh-CN" altLang="en-US" sz="1600" dirty="0">
                <a:solidFill>
                  <a:schemeClr val="bg1"/>
                </a:solidFill>
              </a:rPr>
            </a:br>
            <a:endParaRPr lang="zh-CN" altLang="en-US" sz="1600" dirty="0">
              <a:solidFill>
                <a:schemeClr val="bg1"/>
              </a:solidFill>
            </a:endParaRPr>
          </a:p>
          <a:p>
            <a:pPr marL="514350" indent="-514350">
              <a:buClr>
                <a:schemeClr val="bg1"/>
              </a:buClr>
              <a:buFont typeface="Wingdings" panose="05000000000000000000" pitchFamily="2" charset="2"/>
              <a:buChar char="Ø"/>
            </a:pPr>
            <a:r>
              <a:rPr lang="zh-CN" altLang="en-US" sz="2000" b="1" dirty="0">
                <a:solidFill>
                  <a:schemeClr val="accent1"/>
                </a:solidFill>
              </a:rPr>
              <a:t>宏观经济信</a:t>
            </a:r>
            <a:r>
              <a:rPr lang="zh-CN" altLang="en-US" sz="2000" b="1" dirty="0" smtClean="0">
                <a:solidFill>
                  <a:schemeClr val="accent1"/>
                </a:solidFill>
              </a:rPr>
              <a:t>息 </a:t>
            </a:r>
            <a:r>
              <a:rPr lang="en-US" altLang="zh-CN" sz="2000" b="1" dirty="0" smtClean="0">
                <a:solidFill>
                  <a:schemeClr val="bg1"/>
                </a:solidFill>
              </a:rPr>
              <a:t>-</a:t>
            </a:r>
            <a:r>
              <a:rPr lang="en-US" altLang="zh-CN" sz="1600" dirty="0" smtClean="0">
                <a:solidFill>
                  <a:schemeClr val="bg1"/>
                </a:solidFill>
              </a:rPr>
              <a:t> </a:t>
            </a:r>
            <a:r>
              <a:rPr lang="zh-CN" altLang="en-US" sz="1600" dirty="0">
                <a:solidFill>
                  <a:schemeClr val="bg1"/>
                </a:solidFill>
              </a:rPr>
              <a:t>来自全球顶尖投行的宏观经济信息供应商的经济预测和宏观经济数据及分析。</a:t>
            </a:r>
            <a:endParaRPr lang="en-GB" sz="1600" b="1" dirty="0">
              <a:solidFill>
                <a:schemeClr val="bg1"/>
              </a:solidFill>
            </a:endParaRPr>
          </a:p>
        </p:txBody>
      </p:sp>
      <p:sp>
        <p:nvSpPr>
          <p:cNvPr id="6" name="Rectangle 5"/>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MIS_Logo_CMYK_BlackColo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spTree>
    <p:extLst>
      <p:ext uri="{BB962C8B-B14F-4D97-AF65-F5344CB8AC3E}">
        <p14:creationId xmlns:p14="http://schemas.microsoft.com/office/powerpoint/2010/main" val="1085851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130"/>
            <a:ext cx="9178840" cy="6884130"/>
          </a:xfrm>
          <a:prstGeom prst="rect">
            <a:avLst/>
          </a:prstGeom>
          <a:blipFill>
            <a:blip r:embed="rId4"/>
            <a:stretch>
              <a:fillRect/>
            </a:stretch>
          </a:blipFill>
        </p:spPr>
      </p:pic>
      <p:sp>
        <p:nvSpPr>
          <p:cNvPr id="2" name="Slide Number Placeholder 1"/>
          <p:cNvSpPr>
            <a:spLocks noGrp="1"/>
          </p:cNvSpPr>
          <p:nvPr>
            <p:ph type="sldNum" sz="quarter" idx="10"/>
          </p:nvPr>
        </p:nvSpPr>
        <p:spPr>
          <a:xfrm>
            <a:off x="7780970" y="6356044"/>
            <a:ext cx="765176" cy="365125"/>
          </a:xfrm>
        </p:spPr>
        <p:txBody>
          <a:bodyPr/>
          <a:lstStyle/>
          <a:p>
            <a:fld id="{4BC78E62-31A1-4B49-9F01-4A1C48C4C4D2}" type="slidenum">
              <a:rPr lang="en-US" smtClean="0"/>
              <a:pPr/>
              <a:t>8</a:t>
            </a:fld>
            <a:endParaRPr lang="en-US" dirty="0"/>
          </a:p>
        </p:txBody>
      </p:sp>
      <p:sp>
        <p:nvSpPr>
          <p:cNvPr id="4" name="Text Placeholder 3"/>
          <p:cNvSpPr>
            <a:spLocks noGrp="1"/>
          </p:cNvSpPr>
          <p:nvPr>
            <p:ph type="body" sz="quarter" idx="16"/>
          </p:nvPr>
        </p:nvSpPr>
        <p:spPr>
          <a:xfrm>
            <a:off x="227235" y="1128301"/>
            <a:ext cx="8754535" cy="5227743"/>
          </a:xfrm>
          <a:solidFill>
            <a:schemeClr val="tx1">
              <a:alpha val="76000"/>
            </a:schemeClr>
          </a:solidFill>
          <a:ln>
            <a:noFill/>
          </a:ln>
        </p:spPr>
        <p:txBody>
          <a:bodyPr/>
          <a:lstStyle/>
          <a:p>
            <a:pPr algn="l" fontAlgn="base">
              <a:lnSpc>
                <a:spcPct val="150000"/>
              </a:lnSpc>
              <a:spcBef>
                <a:spcPct val="0"/>
              </a:spcBef>
              <a:spcAft>
                <a:spcPct val="0"/>
              </a:spcAft>
              <a:buClr>
                <a:schemeClr val="bg1"/>
              </a:buClr>
              <a:buFont typeface="Wingdings" panose="05000000000000000000" pitchFamily="2" charset="2"/>
              <a:buChar char="Ø"/>
              <a:tabLst>
                <a:tab pos="266700" algn="l"/>
              </a:tabLst>
            </a:pPr>
            <a:endParaRPr lang="en-US" altLang="zh-CN" sz="1600" b="1" dirty="0" smtClean="0"/>
          </a:p>
          <a:p>
            <a:pPr marL="0" indent="0" algn="ctr" fontAlgn="base">
              <a:lnSpc>
                <a:spcPct val="150000"/>
              </a:lnSpc>
              <a:spcBef>
                <a:spcPct val="0"/>
              </a:spcBef>
              <a:spcAft>
                <a:spcPct val="0"/>
              </a:spcAft>
              <a:buClr>
                <a:schemeClr val="bg1"/>
              </a:buClr>
              <a:buNone/>
              <a:tabLst>
                <a:tab pos="266700" algn="l"/>
              </a:tabLst>
            </a:pPr>
            <a:r>
              <a:rPr lang="en-US" altLang="zh-CN" sz="2400" b="1" dirty="0"/>
              <a:t>EMIS</a:t>
            </a:r>
            <a:r>
              <a:rPr lang="zh-CN" altLang="en-US" sz="2400" b="1" dirty="0" smtClean="0"/>
              <a:t>中国库</a:t>
            </a:r>
            <a:r>
              <a:rPr lang="zh-CN" altLang="en-US" sz="2400" b="1" dirty="0"/>
              <a:t>内</a:t>
            </a:r>
            <a:r>
              <a:rPr lang="zh-CN" altLang="en-US" sz="2400" b="1" dirty="0" smtClean="0"/>
              <a:t>容</a:t>
            </a:r>
            <a:endParaRPr lang="en-US" altLang="zh-CN" sz="2400" b="1" dirty="0" smtClean="0"/>
          </a:p>
          <a:p>
            <a:pPr marL="0" indent="0" algn="ctr" fontAlgn="base">
              <a:lnSpc>
                <a:spcPct val="150000"/>
              </a:lnSpc>
              <a:spcBef>
                <a:spcPct val="0"/>
              </a:spcBef>
              <a:spcAft>
                <a:spcPct val="0"/>
              </a:spcAft>
              <a:buClr>
                <a:schemeClr val="bg1"/>
              </a:buClr>
              <a:buNone/>
              <a:tabLst>
                <a:tab pos="266700" algn="l"/>
              </a:tabLst>
            </a:pPr>
            <a:endParaRPr lang="en-US" altLang="zh-CN" sz="1600" b="1" dirty="0" smtClean="0"/>
          </a:p>
          <a:p>
            <a:pPr algn="l" fontAlgn="base">
              <a:lnSpc>
                <a:spcPct val="150000"/>
              </a:lnSpc>
              <a:spcBef>
                <a:spcPct val="0"/>
              </a:spcBef>
              <a:spcAft>
                <a:spcPct val="0"/>
              </a:spcAft>
              <a:buClr>
                <a:schemeClr val="bg1"/>
              </a:buClr>
              <a:buFont typeface="Wingdings" panose="05000000000000000000" pitchFamily="2" charset="2"/>
              <a:buChar char="Ø"/>
              <a:tabLst>
                <a:tab pos="266700" algn="l"/>
              </a:tabLst>
            </a:pPr>
            <a:r>
              <a:rPr lang="zh-CN" altLang="zh-CN" sz="2000" b="1" dirty="0" smtClean="0">
                <a:solidFill>
                  <a:schemeClr val="accent1"/>
                </a:solidFill>
              </a:rPr>
              <a:t>信</a:t>
            </a:r>
            <a:r>
              <a:rPr lang="zh-CN" altLang="zh-CN" sz="2000" b="1" dirty="0">
                <a:solidFill>
                  <a:schemeClr val="accent1"/>
                </a:solidFill>
              </a:rPr>
              <a:t>息来源</a:t>
            </a:r>
            <a:r>
              <a:rPr lang="en-US" altLang="zh-CN" sz="1600" dirty="0">
                <a:solidFill>
                  <a:schemeClr val="accent1"/>
                </a:solidFill>
              </a:rPr>
              <a:t>:</a:t>
            </a:r>
            <a:r>
              <a:rPr lang="zh-CN" altLang="zh-CN" sz="1600" dirty="0"/>
              <a:t>中国本地合作伙伴提供的</a:t>
            </a:r>
            <a:r>
              <a:rPr lang="en-US" altLang="zh-CN" sz="1600" dirty="0">
                <a:solidFill>
                  <a:schemeClr val="accent1"/>
                </a:solidFill>
              </a:rPr>
              <a:t>270+</a:t>
            </a:r>
            <a:r>
              <a:rPr lang="zh-CN" altLang="en-US" sz="1600" dirty="0"/>
              <a:t>个刊物和全球合作伙伴提供约</a:t>
            </a:r>
            <a:r>
              <a:rPr lang="en-US" altLang="zh-CN" sz="1600" dirty="0">
                <a:solidFill>
                  <a:schemeClr val="accent1"/>
                </a:solidFill>
              </a:rPr>
              <a:t>250+</a:t>
            </a:r>
            <a:r>
              <a:rPr lang="zh-CN" altLang="en-US" sz="1600" dirty="0"/>
              <a:t>个刊物，</a:t>
            </a:r>
            <a:r>
              <a:rPr lang="zh-CN" altLang="zh-CN" sz="1600" dirty="0"/>
              <a:t>信息来源包括咨询公司、权威研究机构、投资银行、券商、政府部门、行业协会，以及全球知名的资讯机构等。</a:t>
            </a:r>
            <a:endParaRPr lang="zh-CN" altLang="en-US" sz="1600" dirty="0"/>
          </a:p>
          <a:p>
            <a:pPr lvl="0" algn="l" eaLnBrk="0" fontAlgn="base" hangingPunct="0">
              <a:lnSpc>
                <a:spcPct val="150000"/>
              </a:lnSpc>
              <a:spcBef>
                <a:spcPct val="0"/>
              </a:spcBef>
              <a:spcAft>
                <a:spcPct val="0"/>
              </a:spcAft>
              <a:buClr>
                <a:schemeClr val="bg1"/>
              </a:buClr>
              <a:buFont typeface="Wingdings" panose="05000000000000000000" pitchFamily="2" charset="2"/>
              <a:buChar char="Ø"/>
              <a:tabLst>
                <a:tab pos="266700" algn="l"/>
              </a:tabLst>
            </a:pPr>
            <a:r>
              <a:rPr lang="zh-CN" altLang="en-US" sz="2000" b="1" dirty="0">
                <a:solidFill>
                  <a:schemeClr val="accent1"/>
                </a:solidFill>
              </a:rPr>
              <a:t>信息提供商</a:t>
            </a:r>
            <a:r>
              <a:rPr lang="en-US" altLang="zh-CN" sz="1600" dirty="0">
                <a:solidFill>
                  <a:schemeClr val="accent1"/>
                </a:solidFill>
              </a:rPr>
              <a:t>:</a:t>
            </a:r>
            <a:r>
              <a:rPr lang="zh-CN" altLang="en-US" sz="1600" dirty="0"/>
              <a:t>超过</a:t>
            </a:r>
            <a:r>
              <a:rPr lang="en-US" altLang="zh-CN" sz="1600" dirty="0">
                <a:solidFill>
                  <a:schemeClr val="accent1"/>
                </a:solidFill>
              </a:rPr>
              <a:t>100</a:t>
            </a:r>
            <a:r>
              <a:rPr lang="zh-CN" altLang="en-US" sz="1600" dirty="0"/>
              <a:t>个</a:t>
            </a:r>
          </a:p>
          <a:p>
            <a:pPr lvl="0" algn="l" eaLnBrk="0" fontAlgn="base" hangingPunct="0">
              <a:lnSpc>
                <a:spcPct val="150000"/>
              </a:lnSpc>
              <a:spcBef>
                <a:spcPct val="0"/>
              </a:spcBef>
              <a:spcAft>
                <a:spcPct val="0"/>
              </a:spcAft>
              <a:buClr>
                <a:schemeClr val="bg1"/>
              </a:buClr>
              <a:buFont typeface="Wingdings" panose="05000000000000000000" pitchFamily="2" charset="2"/>
              <a:buChar char="Ø"/>
              <a:tabLst>
                <a:tab pos="266700" algn="l"/>
              </a:tabLst>
            </a:pPr>
            <a:r>
              <a:rPr lang="zh-CN" altLang="en-US" sz="2000" b="1" dirty="0">
                <a:solidFill>
                  <a:schemeClr val="accent1"/>
                </a:solidFill>
              </a:rPr>
              <a:t>覆盖行业</a:t>
            </a:r>
            <a:r>
              <a:rPr lang="en-US" altLang="zh-CN" sz="1600" dirty="0">
                <a:solidFill>
                  <a:schemeClr val="accent1"/>
                </a:solidFill>
              </a:rPr>
              <a:t>:600</a:t>
            </a:r>
            <a:r>
              <a:rPr lang="zh-CN" altLang="en-US" sz="1600" dirty="0"/>
              <a:t>多个细分行业部门（北美行业分类标准）</a:t>
            </a:r>
            <a:endParaRPr lang="en-US" altLang="zh-CN" sz="1600" dirty="0"/>
          </a:p>
          <a:p>
            <a:pPr lvl="0" algn="l" eaLnBrk="0" fontAlgn="base" hangingPunct="0">
              <a:lnSpc>
                <a:spcPct val="150000"/>
              </a:lnSpc>
              <a:spcBef>
                <a:spcPct val="0"/>
              </a:spcBef>
              <a:spcAft>
                <a:spcPct val="0"/>
              </a:spcAft>
              <a:buClr>
                <a:schemeClr val="bg1"/>
              </a:buClr>
              <a:buFont typeface="Wingdings" panose="05000000000000000000" pitchFamily="2" charset="2"/>
              <a:buChar char="Ø"/>
              <a:tabLst>
                <a:tab pos="266700" algn="l"/>
              </a:tabLst>
            </a:pPr>
            <a:r>
              <a:rPr lang="zh-CN" altLang="en-US" sz="2000" b="1" dirty="0">
                <a:solidFill>
                  <a:schemeClr val="accent1"/>
                </a:solidFill>
              </a:rPr>
              <a:t>行业研究报告</a:t>
            </a:r>
            <a:r>
              <a:rPr lang="en-US" altLang="zh-CN" sz="1600" dirty="0">
                <a:solidFill>
                  <a:schemeClr val="accent1"/>
                </a:solidFill>
              </a:rPr>
              <a:t>:</a:t>
            </a:r>
            <a:r>
              <a:rPr lang="zh-CN" altLang="en-US" sz="1600" dirty="0"/>
              <a:t>由国内外专业咨询公司、研究机构、行业协会等提供的各行业深入研究报告，市场分析与预测，及时更新的行业统计数据。</a:t>
            </a:r>
          </a:p>
          <a:p>
            <a:pPr lvl="0" algn="l" eaLnBrk="0" fontAlgn="base" hangingPunct="0">
              <a:lnSpc>
                <a:spcPct val="150000"/>
              </a:lnSpc>
              <a:spcBef>
                <a:spcPct val="0"/>
              </a:spcBef>
              <a:spcAft>
                <a:spcPct val="0"/>
              </a:spcAft>
              <a:buClr>
                <a:schemeClr val="bg1"/>
              </a:buClr>
              <a:buFont typeface="Wingdings" panose="05000000000000000000" pitchFamily="2" charset="2"/>
              <a:buChar char="Ø"/>
              <a:tabLst>
                <a:tab pos="266700" algn="l"/>
              </a:tabLst>
            </a:pPr>
            <a:r>
              <a:rPr lang="zh-CN" altLang="en-US" sz="2000" b="1" dirty="0">
                <a:solidFill>
                  <a:schemeClr val="accent1"/>
                </a:solidFill>
              </a:rPr>
              <a:t>公司</a:t>
            </a:r>
            <a:r>
              <a:rPr lang="en-US" altLang="zh-CN" sz="1600" dirty="0">
                <a:solidFill>
                  <a:schemeClr val="accent1"/>
                </a:solidFill>
              </a:rPr>
              <a:t>:</a:t>
            </a:r>
            <a:r>
              <a:rPr lang="zh-CN" altLang="en-US" sz="1600" dirty="0"/>
              <a:t>全部上市公司及</a:t>
            </a:r>
            <a:r>
              <a:rPr lang="en-US" altLang="zh-CN" sz="1600" dirty="0">
                <a:solidFill>
                  <a:schemeClr val="accent1"/>
                </a:solidFill>
              </a:rPr>
              <a:t>30</a:t>
            </a:r>
            <a:r>
              <a:rPr lang="zh-CN" altLang="en-US" sz="1600" dirty="0">
                <a:solidFill>
                  <a:schemeClr val="accent1"/>
                </a:solidFill>
              </a:rPr>
              <a:t>万</a:t>
            </a:r>
            <a:r>
              <a:rPr lang="zh-CN" altLang="en-US" sz="1600" dirty="0"/>
              <a:t>家非上市公司</a:t>
            </a:r>
          </a:p>
        </p:txBody>
      </p:sp>
      <p:sp>
        <p:nvSpPr>
          <p:cNvPr id="6" name="Rectangle 5"/>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MIS_Logo_CMYK_BlackCol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spTree>
    <p:extLst>
      <p:ext uri="{BB962C8B-B14F-4D97-AF65-F5344CB8AC3E}">
        <p14:creationId xmlns:p14="http://schemas.microsoft.com/office/powerpoint/2010/main" val="179459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89464" y="798210"/>
            <a:ext cx="8371077" cy="5573093"/>
          </a:xfrm>
          <a:prstGeom prst="rect">
            <a:avLst/>
          </a:prstGeom>
          <a:solidFill>
            <a:schemeClr val="tx1">
              <a:alpha val="7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lvl="0">
              <a:buClr>
                <a:schemeClr val="bg1"/>
              </a:buClr>
            </a:pPr>
            <a:endParaRPr lang="en-US" altLang="zh-CN" sz="1400" b="1" dirty="0">
              <a:solidFill>
                <a:srgbClr val="0070C0"/>
              </a:solidFill>
              <a:latin typeface="+mn-ea"/>
            </a:endParaRPr>
          </a:p>
          <a:p>
            <a:pPr algn="ctr">
              <a:buClr>
                <a:schemeClr val="bg1"/>
              </a:buClr>
            </a:pPr>
            <a:r>
              <a:rPr lang="en-US" altLang="zh-CN" sz="2400" b="1" dirty="0"/>
              <a:t>EMIS</a:t>
            </a:r>
            <a:r>
              <a:rPr lang="zh-CN" altLang="en-US" sz="2400" b="1" dirty="0" smtClean="0"/>
              <a:t>中国库</a:t>
            </a:r>
            <a:r>
              <a:rPr lang="zh-CN" altLang="en-US" sz="2400" b="1" dirty="0"/>
              <a:t>内容</a:t>
            </a:r>
            <a:endParaRPr lang="en-US" altLang="zh-CN" sz="2400" b="1" dirty="0"/>
          </a:p>
          <a:p>
            <a:pPr lvl="0">
              <a:buClr>
                <a:schemeClr val="bg1"/>
              </a:buClr>
            </a:pPr>
            <a:endParaRPr lang="en-US" altLang="zh-CN" sz="1400" b="1" dirty="0" smtClean="0">
              <a:solidFill>
                <a:srgbClr val="0070C0"/>
              </a:solidFill>
              <a:latin typeface="+mn-ea"/>
            </a:endParaRPr>
          </a:p>
          <a:p>
            <a:pPr lvl="0">
              <a:buClr>
                <a:schemeClr val="bg1"/>
              </a:buClr>
              <a:buFont typeface="Wingdings" pitchFamily="2" charset="2"/>
              <a:buChar char=""/>
            </a:pPr>
            <a:r>
              <a:rPr lang="zh-CN" altLang="zh-CN" sz="1600" b="1" dirty="0" smtClean="0">
                <a:solidFill>
                  <a:schemeClr val="accent1"/>
                </a:solidFill>
                <a:latin typeface="+mn-ea"/>
              </a:rPr>
              <a:t>源</a:t>
            </a:r>
            <a:r>
              <a:rPr lang="zh-CN" altLang="zh-CN" sz="1600" b="1" dirty="0">
                <a:solidFill>
                  <a:schemeClr val="accent1"/>
                </a:solidFill>
                <a:latin typeface="+mn-ea"/>
              </a:rPr>
              <a:t>自本地和全球重要新闻机构可供检索的实时新</a:t>
            </a:r>
            <a:r>
              <a:rPr lang="zh-CN" altLang="zh-CN" sz="1600" b="1" dirty="0" smtClean="0">
                <a:solidFill>
                  <a:schemeClr val="accent1"/>
                </a:solidFill>
                <a:latin typeface="+mn-ea"/>
              </a:rPr>
              <a:t>闻</a:t>
            </a:r>
            <a:r>
              <a:rPr lang="zh-CN" altLang="en-US" sz="1600" b="1" dirty="0" smtClean="0">
                <a:solidFill>
                  <a:schemeClr val="accent1"/>
                </a:solidFill>
                <a:latin typeface="+mn-ea"/>
              </a:rPr>
              <a:t>：</a:t>
            </a:r>
            <a:r>
              <a:rPr lang="zh-CN" altLang="zh-CN" sz="1600" dirty="0" smtClean="0">
                <a:latin typeface="+mn-ea"/>
              </a:rPr>
              <a:t>每</a:t>
            </a:r>
            <a:r>
              <a:rPr lang="zh-CN" altLang="zh-CN" sz="1600" dirty="0">
                <a:latin typeface="+mn-ea"/>
              </a:rPr>
              <a:t>天有来自</a:t>
            </a:r>
            <a:r>
              <a:rPr lang="en-US" altLang="zh-CN" sz="1600" dirty="0">
                <a:latin typeface="+mn-ea"/>
              </a:rPr>
              <a:t>Financial Times</a:t>
            </a:r>
            <a:r>
              <a:rPr lang="zh-CN" altLang="zh-CN" sz="1600" dirty="0">
                <a:latin typeface="+mn-ea"/>
              </a:rPr>
              <a:t>、</a:t>
            </a:r>
            <a:r>
              <a:rPr lang="en-US" altLang="zh-CN" sz="1600" dirty="0">
                <a:latin typeface="+mn-ea"/>
              </a:rPr>
              <a:t>BBC</a:t>
            </a:r>
            <a:r>
              <a:rPr lang="zh-CN" altLang="zh-CN" sz="1600" dirty="0">
                <a:latin typeface="+mn-ea"/>
              </a:rPr>
              <a:t>、法新社、新华社和中国各行业的专业报纸等超过</a:t>
            </a:r>
            <a:r>
              <a:rPr lang="en-US" altLang="zh-CN" sz="1600" dirty="0">
                <a:latin typeface="+mn-ea"/>
              </a:rPr>
              <a:t>3000</a:t>
            </a:r>
            <a:r>
              <a:rPr lang="zh-CN" altLang="zh-CN" sz="1600" dirty="0">
                <a:latin typeface="+mn-ea"/>
              </a:rPr>
              <a:t>条的财经及各行业新闻</a:t>
            </a:r>
            <a:r>
              <a:rPr lang="zh-CN" altLang="zh-CN" sz="1600" dirty="0" smtClean="0">
                <a:latin typeface="+mn-ea"/>
              </a:rPr>
              <a:t>。</a:t>
            </a:r>
            <a:endParaRPr lang="en-US" altLang="zh-CN" sz="1600" dirty="0" smtClean="0">
              <a:latin typeface="+mn-ea"/>
            </a:endParaRPr>
          </a:p>
          <a:p>
            <a:pPr lvl="0">
              <a:buClr>
                <a:schemeClr val="bg1"/>
              </a:buClr>
            </a:pPr>
            <a:endParaRPr lang="zh-CN" altLang="zh-CN" sz="1600" dirty="0">
              <a:latin typeface="+mn-ea"/>
            </a:endParaRPr>
          </a:p>
          <a:p>
            <a:pPr>
              <a:buClr>
                <a:schemeClr val="bg1"/>
              </a:buClr>
              <a:buFont typeface="Wingdings" pitchFamily="2" charset="2"/>
              <a:buChar char=""/>
            </a:pPr>
            <a:r>
              <a:rPr lang="zh-CN" altLang="zh-CN" sz="1600" b="1" dirty="0">
                <a:solidFill>
                  <a:schemeClr val="accent1"/>
                </a:solidFill>
                <a:latin typeface="+mn-ea"/>
              </a:rPr>
              <a:t>行业深度分析报告和统计数</a:t>
            </a:r>
            <a:r>
              <a:rPr lang="zh-CN" altLang="zh-CN" sz="1600" b="1" dirty="0" smtClean="0">
                <a:solidFill>
                  <a:schemeClr val="accent1"/>
                </a:solidFill>
                <a:latin typeface="+mn-ea"/>
              </a:rPr>
              <a:t>据</a:t>
            </a:r>
            <a:r>
              <a:rPr lang="zh-CN" altLang="en-US" sz="1600" b="1" dirty="0" smtClean="0">
                <a:solidFill>
                  <a:schemeClr val="accent1"/>
                </a:solidFill>
                <a:latin typeface="+mn-ea"/>
              </a:rPr>
              <a:t>：</a:t>
            </a:r>
            <a:r>
              <a:rPr lang="zh-CN" altLang="zh-CN" sz="1600" dirty="0" smtClean="0">
                <a:latin typeface="+mn-ea"/>
              </a:rPr>
              <a:t>由</a:t>
            </a:r>
            <a:r>
              <a:rPr lang="zh-CN" altLang="zh-CN" sz="1600" dirty="0">
                <a:latin typeface="+mn-ea"/>
              </a:rPr>
              <a:t>国内外专业咨询公司、研究机构、政府机构、行业协会等提供的各行业深入研究报告，市场分析与预测，及时更新的行业统计数据。重点行业包括：电子、通信、汽车、化工、钢铁、机械、医药、能源、零售、文化传媒、互联网和电子商务、金融等</a:t>
            </a:r>
            <a:r>
              <a:rPr lang="zh-CN" altLang="zh-CN" sz="1600" dirty="0" smtClean="0">
                <a:latin typeface="+mn-ea"/>
              </a:rPr>
              <a:t>。</a:t>
            </a:r>
            <a:endParaRPr lang="en-US" altLang="zh-CN" sz="1600" dirty="0" smtClean="0">
              <a:latin typeface="+mn-ea"/>
            </a:endParaRPr>
          </a:p>
          <a:p>
            <a:pPr>
              <a:buClr>
                <a:schemeClr val="bg1"/>
              </a:buClr>
              <a:buFont typeface="Wingdings" pitchFamily="2" charset="2"/>
              <a:buChar char=""/>
            </a:pPr>
            <a:endParaRPr lang="zh-CN" altLang="zh-CN" sz="1600" dirty="0">
              <a:latin typeface="+mn-ea"/>
            </a:endParaRPr>
          </a:p>
          <a:p>
            <a:pPr lvl="0">
              <a:buClr>
                <a:schemeClr val="bg1"/>
              </a:buClr>
              <a:buFont typeface="Wingdings" pitchFamily="2" charset="2"/>
              <a:buChar char=""/>
            </a:pPr>
            <a:r>
              <a:rPr lang="zh-CN" altLang="zh-CN" sz="1600" b="1" dirty="0">
                <a:solidFill>
                  <a:schemeClr val="accent1"/>
                </a:solidFill>
                <a:latin typeface="+mn-ea"/>
              </a:rPr>
              <a:t>公司研究报告及信用分</a:t>
            </a:r>
            <a:r>
              <a:rPr lang="zh-CN" altLang="zh-CN" sz="1600" b="1" dirty="0" smtClean="0">
                <a:solidFill>
                  <a:schemeClr val="accent1"/>
                </a:solidFill>
                <a:latin typeface="+mn-ea"/>
              </a:rPr>
              <a:t>析</a:t>
            </a:r>
            <a:r>
              <a:rPr lang="zh-CN" altLang="en-US" sz="1600" b="1" dirty="0" smtClean="0">
                <a:solidFill>
                  <a:schemeClr val="accent1"/>
                </a:solidFill>
                <a:latin typeface="+mn-ea"/>
              </a:rPr>
              <a:t>：</a:t>
            </a:r>
            <a:r>
              <a:rPr lang="zh-CN" altLang="zh-CN" sz="1600" dirty="0" smtClean="0">
                <a:latin typeface="+mn-ea"/>
              </a:rPr>
              <a:t>包</a:t>
            </a:r>
            <a:r>
              <a:rPr lang="zh-CN" altLang="zh-CN" sz="1600" dirty="0">
                <a:latin typeface="+mn-ea"/>
              </a:rPr>
              <a:t>括大中华区所有上市公司的详细财务数据及投行、券商撰写的公司及行业分析报告；中国</a:t>
            </a:r>
            <a:r>
              <a:rPr lang="en-US" altLang="zh-CN" sz="1600" dirty="0">
                <a:latin typeface="+mn-ea"/>
              </a:rPr>
              <a:t>670</a:t>
            </a:r>
            <a:r>
              <a:rPr lang="zh-CN" altLang="zh-CN" sz="1600" dirty="0">
                <a:latin typeface="+mn-ea"/>
              </a:rPr>
              <a:t>多个工业行业的企业财务数据；部分行业的公司名录及产品数据库；</a:t>
            </a:r>
            <a:r>
              <a:rPr lang="en-US" altLang="zh-CN" sz="1600" dirty="0">
                <a:latin typeface="+mn-ea"/>
              </a:rPr>
              <a:t>Fitch</a:t>
            </a:r>
            <a:r>
              <a:rPr lang="zh-CN" altLang="zh-CN" sz="1600" dirty="0">
                <a:latin typeface="+mn-ea"/>
              </a:rPr>
              <a:t>等著名资信评估机构提供的公司资信评估报告等。</a:t>
            </a:r>
            <a:r>
              <a:rPr lang="en-US" altLang="zh-CN" sz="1600" dirty="0">
                <a:latin typeface="+mn-ea"/>
              </a:rPr>
              <a:t>   </a:t>
            </a:r>
            <a:endParaRPr lang="en-US" altLang="zh-CN" sz="1600" dirty="0" smtClean="0">
              <a:latin typeface="+mn-ea"/>
            </a:endParaRPr>
          </a:p>
          <a:p>
            <a:pPr lvl="0">
              <a:buClr>
                <a:schemeClr val="bg1"/>
              </a:buClr>
              <a:buFont typeface="Wingdings" pitchFamily="2" charset="2"/>
              <a:buChar char=""/>
            </a:pPr>
            <a:endParaRPr lang="zh-CN" altLang="zh-CN" sz="1600" dirty="0">
              <a:latin typeface="+mn-ea"/>
            </a:endParaRPr>
          </a:p>
          <a:p>
            <a:pPr lvl="0">
              <a:buClr>
                <a:schemeClr val="bg1"/>
              </a:buClr>
              <a:buFont typeface="Wingdings" pitchFamily="2" charset="2"/>
              <a:buChar char=""/>
            </a:pPr>
            <a:r>
              <a:rPr lang="zh-CN" altLang="zh-CN" sz="1600" b="1" dirty="0">
                <a:solidFill>
                  <a:schemeClr val="accent1"/>
                </a:solidFill>
                <a:latin typeface="+mn-ea"/>
              </a:rPr>
              <a:t>宏观经济分析、统计和预</a:t>
            </a:r>
            <a:r>
              <a:rPr lang="zh-CN" altLang="zh-CN" sz="1600" b="1" dirty="0" smtClean="0">
                <a:solidFill>
                  <a:schemeClr val="accent1"/>
                </a:solidFill>
                <a:latin typeface="+mn-ea"/>
              </a:rPr>
              <a:t>测</a:t>
            </a:r>
            <a:r>
              <a:rPr lang="zh-CN" altLang="en-US" sz="1600" b="1" dirty="0" smtClean="0">
                <a:solidFill>
                  <a:schemeClr val="accent1"/>
                </a:solidFill>
                <a:latin typeface="+mn-ea"/>
              </a:rPr>
              <a:t>：</a:t>
            </a:r>
            <a:r>
              <a:rPr lang="zh-CN" altLang="zh-CN" sz="1600" dirty="0" smtClean="0">
                <a:latin typeface="+mn-ea"/>
              </a:rPr>
              <a:t>信</a:t>
            </a:r>
            <a:r>
              <a:rPr lang="zh-CN" altLang="zh-CN" sz="1600" dirty="0">
                <a:latin typeface="+mn-ea"/>
              </a:rPr>
              <a:t>息来源均为国内外权威的研究机构和政府机构，如</a:t>
            </a:r>
            <a:r>
              <a:rPr lang="en-US" altLang="zh-CN" sz="1600" dirty="0">
                <a:latin typeface="+mn-ea"/>
              </a:rPr>
              <a:t>OECD</a:t>
            </a:r>
            <a:r>
              <a:rPr lang="zh-CN" altLang="en-US" sz="1600" dirty="0">
                <a:latin typeface="+mn-ea"/>
              </a:rPr>
              <a:t>、牛</a:t>
            </a:r>
            <a:r>
              <a:rPr lang="zh-CN" altLang="en-US" sz="1600" dirty="0" smtClean="0">
                <a:latin typeface="+mn-ea"/>
              </a:rPr>
              <a:t>津</a:t>
            </a:r>
            <a:r>
              <a:rPr lang="zh-CN" altLang="en-US" sz="1600" dirty="0">
                <a:latin typeface="+mn-ea"/>
              </a:rPr>
              <a:t>经济</a:t>
            </a:r>
            <a:r>
              <a:rPr lang="zh-CN" altLang="en-US" sz="1600" dirty="0" smtClean="0">
                <a:latin typeface="+mn-ea"/>
              </a:rPr>
              <a:t>、</a:t>
            </a:r>
            <a:r>
              <a:rPr lang="zh-CN" altLang="en-US" sz="1600" dirty="0">
                <a:latin typeface="+mn-ea"/>
              </a:rPr>
              <a:t>邓白氏、</a:t>
            </a:r>
            <a:r>
              <a:rPr lang="zh-CN" altLang="zh-CN" sz="1600" dirty="0">
                <a:latin typeface="+mn-ea"/>
              </a:rPr>
              <a:t>国家统计局</a:t>
            </a:r>
            <a:r>
              <a:rPr lang="zh-CN" altLang="en-US" sz="1600" dirty="0">
                <a:latin typeface="+mn-ea"/>
              </a:rPr>
              <a:t>、</a:t>
            </a:r>
            <a:r>
              <a:rPr lang="zh-CN" altLang="zh-CN" sz="1600" dirty="0">
                <a:latin typeface="+mn-ea"/>
              </a:rPr>
              <a:t>中国社会科学院</a:t>
            </a:r>
            <a:r>
              <a:rPr lang="zh-CN" altLang="en-US" sz="1600" dirty="0">
                <a:latin typeface="+mn-ea"/>
              </a:rPr>
              <a:t>、</a:t>
            </a:r>
            <a:r>
              <a:rPr lang="zh-CN" altLang="zh-CN" sz="1600" dirty="0">
                <a:latin typeface="+mn-ea"/>
              </a:rPr>
              <a:t>国家信息中心</a:t>
            </a:r>
            <a:r>
              <a:rPr lang="zh-CN" altLang="en-US" sz="1600" dirty="0">
                <a:latin typeface="+mn-ea"/>
              </a:rPr>
              <a:t>、</a:t>
            </a:r>
            <a:r>
              <a:rPr lang="zh-CN" altLang="zh-CN" sz="1600" dirty="0">
                <a:latin typeface="+mn-ea"/>
              </a:rPr>
              <a:t>知名券商和投行</a:t>
            </a:r>
            <a:r>
              <a:rPr lang="zh-CN" altLang="en-US" sz="1600" dirty="0">
                <a:latin typeface="+mn-ea"/>
              </a:rPr>
              <a:t>如</a:t>
            </a:r>
            <a:r>
              <a:rPr lang="en-US" altLang="zh-CN" sz="1600" dirty="0">
                <a:latin typeface="+mn-ea"/>
              </a:rPr>
              <a:t>ABN</a:t>
            </a:r>
            <a:r>
              <a:rPr lang="zh-CN" altLang="en-US" sz="1600" dirty="0">
                <a:latin typeface="+mn-ea"/>
              </a:rPr>
              <a:t>、</a:t>
            </a:r>
            <a:r>
              <a:rPr lang="en-US" altLang="zh-CN" sz="1600" dirty="0">
                <a:latin typeface="+mn-ea"/>
              </a:rPr>
              <a:t>BNP Paribas</a:t>
            </a:r>
            <a:r>
              <a:rPr lang="zh-CN" altLang="en-US" sz="1600" dirty="0">
                <a:latin typeface="+mn-ea"/>
              </a:rPr>
              <a:t>、</a:t>
            </a:r>
            <a:r>
              <a:rPr lang="en-US" altLang="zh-CN" sz="1600" dirty="0">
                <a:latin typeface="+mn-ea"/>
              </a:rPr>
              <a:t>JP </a:t>
            </a:r>
            <a:r>
              <a:rPr lang="en-US" altLang="zh-CN" sz="1600" dirty="0" smtClean="0">
                <a:latin typeface="+mn-ea"/>
              </a:rPr>
              <a:t>Morgan</a:t>
            </a:r>
            <a:r>
              <a:rPr lang="zh-CN" altLang="en-US" sz="1600" dirty="0" smtClean="0">
                <a:latin typeface="+mn-ea"/>
              </a:rPr>
              <a:t>、</a:t>
            </a:r>
            <a:r>
              <a:rPr lang="en-US" altLang="zh-CN" sz="1600" dirty="0">
                <a:latin typeface="+mn-ea"/>
              </a:rPr>
              <a:t>Standard Chartered Bank</a:t>
            </a:r>
            <a:r>
              <a:rPr lang="zh-CN" altLang="zh-CN" sz="1600" dirty="0">
                <a:latin typeface="+mn-ea"/>
              </a:rPr>
              <a:t>等</a:t>
            </a:r>
            <a:r>
              <a:rPr lang="zh-CN" altLang="zh-CN" sz="1600" dirty="0" smtClean="0">
                <a:latin typeface="+mn-ea"/>
              </a:rPr>
              <a:t>。</a:t>
            </a:r>
            <a:endParaRPr lang="en-US" altLang="zh-CN" sz="1600" dirty="0" smtClean="0">
              <a:latin typeface="+mn-ea"/>
            </a:endParaRPr>
          </a:p>
          <a:p>
            <a:pPr lvl="0">
              <a:buClr>
                <a:schemeClr val="bg1"/>
              </a:buClr>
            </a:pPr>
            <a:endParaRPr lang="zh-CN" altLang="zh-CN" sz="1600" dirty="0">
              <a:latin typeface="+mn-ea"/>
            </a:endParaRPr>
          </a:p>
          <a:p>
            <a:pPr indent="-171450">
              <a:buClr>
                <a:schemeClr val="bg1"/>
              </a:buClr>
              <a:buFont typeface="Wingdings" pitchFamily="2" charset="2"/>
              <a:buChar char=""/>
            </a:pPr>
            <a:r>
              <a:rPr lang="zh-CN" altLang="zh-CN" sz="1600" b="1" dirty="0">
                <a:solidFill>
                  <a:schemeClr val="accent1"/>
                </a:solidFill>
                <a:latin typeface="+mn-ea"/>
              </a:rPr>
              <a:t>金融市</a:t>
            </a:r>
            <a:r>
              <a:rPr lang="zh-CN" altLang="zh-CN" sz="1600" b="1" dirty="0" smtClean="0">
                <a:solidFill>
                  <a:schemeClr val="accent1"/>
                </a:solidFill>
                <a:latin typeface="+mn-ea"/>
              </a:rPr>
              <a:t>场</a:t>
            </a:r>
            <a:r>
              <a:rPr lang="zh-CN" altLang="en-US" sz="1600" b="1" dirty="0" smtClean="0">
                <a:solidFill>
                  <a:schemeClr val="accent1"/>
                </a:solidFill>
                <a:latin typeface="+mn-ea"/>
              </a:rPr>
              <a:t>：</a:t>
            </a:r>
            <a:r>
              <a:rPr lang="zh-CN" altLang="zh-CN" sz="1600" dirty="0" smtClean="0">
                <a:latin typeface="+mn-ea"/>
              </a:rPr>
              <a:t>包</a:t>
            </a:r>
            <a:r>
              <a:rPr lang="zh-CN" altLang="zh-CN" sz="1600" dirty="0">
                <a:latin typeface="+mn-ea"/>
              </a:rPr>
              <a:t>括股票、债券、基金以及金融衍生品的数据及行情信息；金融市场及金融产品等的分析研究报告。</a:t>
            </a:r>
          </a:p>
        </p:txBody>
      </p:sp>
      <p:sp>
        <p:nvSpPr>
          <p:cNvPr id="6" name="Rectangle 5"/>
          <p:cNvSpPr/>
          <p:nvPr/>
        </p:nvSpPr>
        <p:spPr>
          <a:xfrm>
            <a:off x="389465" y="-33866"/>
            <a:ext cx="1591733" cy="812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EMIS_Logo_CMYK_Black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669" y="199338"/>
            <a:ext cx="1359197" cy="542645"/>
          </a:xfrm>
          <a:prstGeom prst="rect">
            <a:avLst/>
          </a:prstGeom>
        </p:spPr>
      </p:pic>
    </p:spTree>
    <p:extLst>
      <p:ext uri="{BB962C8B-B14F-4D97-AF65-F5344CB8AC3E}">
        <p14:creationId xmlns:p14="http://schemas.microsoft.com/office/powerpoint/2010/main" val="588200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EMIS_Template_2014_Standard">
  <a:themeElements>
    <a:clrScheme name="Economist-2014">
      <a:dk1>
        <a:sysClr val="windowText" lastClr="000000"/>
      </a:dk1>
      <a:lt1>
        <a:sysClr val="window" lastClr="FFFFFF"/>
      </a:lt1>
      <a:dk2>
        <a:srgbClr val="4A4A4B"/>
      </a:dk2>
      <a:lt2>
        <a:srgbClr val="CECAC9"/>
      </a:lt2>
      <a:accent1>
        <a:srgbClr val="C0202B"/>
      </a:accent1>
      <a:accent2>
        <a:srgbClr val="193A53"/>
      </a:accent2>
      <a:accent3>
        <a:srgbClr val="4F6E6F"/>
      </a:accent3>
      <a:accent4>
        <a:srgbClr val="E6E6C4"/>
      </a:accent4>
      <a:accent5>
        <a:srgbClr val="8BABC6"/>
      </a:accent5>
      <a:accent6>
        <a:srgbClr val="2C85B8"/>
      </a:accent6>
      <a:hlink>
        <a:srgbClr val="0000FF"/>
      </a:hlink>
      <a:folHlink>
        <a:srgbClr val="800080"/>
      </a:folHlink>
    </a:clrScheme>
    <a:fontScheme name="Economist 2014">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200" dirty="0" err="1" smtClean="0">
            <a:solidFill>
              <a:schemeClr val="tx2"/>
            </a:solidFill>
          </a:defRPr>
        </a:defPPr>
      </a:lstStyle>
    </a:txDef>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EMIS_Template_2014_Standard.potx</Template>
  <TotalTime>9575</TotalTime>
  <Words>2382</Words>
  <Application>Microsoft Office PowerPoint</Application>
  <PresentationFormat>On-screen Show (4:3)</PresentationFormat>
  <Paragraphs>212</Paragraphs>
  <Slides>18</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Bagehot Standard</vt:lpstr>
      <vt:lpstr>宋体</vt:lpstr>
      <vt:lpstr>华文新魏</vt:lpstr>
      <vt:lpstr>Aharoni</vt:lpstr>
      <vt:lpstr>Arial</vt:lpstr>
      <vt:lpstr>Calibri</vt:lpstr>
      <vt:lpstr>Century Gothic</vt:lpstr>
      <vt:lpstr>Times New Roman</vt:lpstr>
      <vt:lpstr>Trebuchet MS</vt:lpstr>
      <vt:lpstr>Wingdings</vt:lpstr>
      <vt:lpstr>Wingdings 3</vt:lpstr>
      <vt:lpstr>EMIS_Template_2014_Standard</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Economist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katinawrocki</dc:creator>
  <cp:lastModifiedBy>Wang, Lily (EMIS - CN)</cp:lastModifiedBy>
  <cp:revision>323</cp:revision>
  <cp:lastPrinted>2016-08-23T02:16:14Z</cp:lastPrinted>
  <dcterms:created xsi:type="dcterms:W3CDTF">2014-11-11T18:47:16Z</dcterms:created>
  <dcterms:modified xsi:type="dcterms:W3CDTF">2017-09-26T07:36:19Z</dcterms:modified>
</cp:coreProperties>
</file>