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3"/>
    <p:sldId id="258" r:id="rId4"/>
    <p:sldId id="286" r:id="rId5"/>
    <p:sldId id="305" r:id="rId6"/>
    <p:sldId id="306" r:id="rId7"/>
    <p:sldId id="333" r:id="rId8"/>
    <p:sldId id="334" r:id="rId9"/>
    <p:sldId id="287" r:id="rId10"/>
    <p:sldId id="311" r:id="rId11"/>
    <p:sldId id="313" r:id="rId12"/>
    <p:sldId id="328" r:id="rId13"/>
    <p:sldId id="319" r:id="rId15"/>
    <p:sldId id="320" r:id="rId16"/>
    <p:sldId id="321" r:id="rId17"/>
    <p:sldId id="322" r:id="rId18"/>
    <p:sldId id="338" r:id="rId19"/>
    <p:sldId id="290" r:id="rId20"/>
    <p:sldId id="298" r:id="rId21"/>
    <p:sldId id="295" r:id="rId22"/>
    <p:sldId id="297" r:id="rId23"/>
    <p:sldId id="296" r:id="rId24"/>
    <p:sldId id="339" r:id="rId25"/>
    <p:sldId id="332" r:id="rId26"/>
    <p:sldId id="293" r:id="rId27"/>
    <p:sldId id="331" r:id="rId28"/>
    <p:sldId id="28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1F00"/>
    <a:srgbClr val="E29C5C"/>
    <a:srgbClr val="E8AF7C"/>
    <a:srgbClr val="E20F0E"/>
    <a:srgbClr val="F5DDC7"/>
    <a:srgbClr val="ECBE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4" autoAdjust="0"/>
    <p:restoredTop sz="96525" autoAdjust="0"/>
  </p:normalViewPr>
  <p:slideViewPr>
    <p:cSldViewPr snapToGrid="0" showGuides="1">
      <p:cViewPr varScale="1">
        <p:scale>
          <a:sx n="64" d="100"/>
          <a:sy n="64" d="100"/>
        </p:scale>
        <p:origin x="200"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C4B54-FD1C-4B76-8266-FB7B66D5110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273F4-F0E1-4614-9301-5E3A0E2C5D9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B273F4-F0E1-4614-9301-5E3A0E2C5D9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B273F4-F0E1-4614-9301-5E3A0E2C5D9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B273F4-F0E1-4614-9301-5E3A0E2C5D9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B273F4-F0E1-4614-9301-5E3A0E2C5D9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B273F4-F0E1-4614-9301-5E3A0E2C5D9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B273F4-F0E1-4614-9301-5E3A0E2C5D9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34970D4-A689-4812-AA00-C56771E4C9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3096DC-0893-49E2-98D8-D5AE83AA9CF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970D4-A689-4812-AA00-C56771E4C95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096DC-0893-49E2-98D8-D5AE83AA9CF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8.jpeg"/><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media/image5.png"/><Relationship Id="rId10" Type="http://schemas.openxmlformats.org/officeDocument/2006/relationships/notesSlide" Target="../notesSlides/notesSlide3.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4.jpeg"/><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5.png"/><Relationship Id="rId10" Type="http://schemas.openxmlformats.org/officeDocument/2006/relationships/notesSlide" Target="../notesSlides/notesSlide4.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3.png"/><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png"/><Relationship Id="rId7" Type="http://schemas.openxmlformats.org/officeDocument/2006/relationships/tags" Target="../tags/tag4.xml"/><Relationship Id="rId6" Type="http://schemas.openxmlformats.org/officeDocument/2006/relationships/image" Target="../media/image5.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4.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49648"/>
          <a:stretch>
            <a:fillRect/>
          </a:stretch>
        </p:blipFill>
        <p:spPr>
          <a:xfrm>
            <a:off x="1019041" y="2186618"/>
            <a:ext cx="7291448" cy="14212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49"/>
            <a:ext cx="12192000" cy="6858000"/>
          </a:xfrm>
          <a:prstGeom prst="rect">
            <a:avLst/>
          </a:prstGeom>
        </p:spPr>
      </p:pic>
      <p:pic>
        <p:nvPicPr>
          <p:cNvPr id="9" name="图片 8"/>
          <p:cNvPicPr>
            <a:picLocks noChangeAspect="1"/>
          </p:cNvPicPr>
          <p:nvPr/>
        </p:nvPicPr>
        <p:blipFill>
          <a:blip r:embed="rId1"/>
          <a:stretch>
            <a:fillRect/>
          </a:stretch>
        </p:blipFill>
        <p:spPr>
          <a:xfrm>
            <a:off x="9525" y="9849"/>
            <a:ext cx="12192000" cy="6858000"/>
          </a:xfrm>
          <a:prstGeom prst="rect">
            <a:avLst/>
          </a:prstGeom>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授课专家团队</a:t>
            </a:r>
            <a:endParaRPr lang="zh-CN" altLang="en-US" sz="2800" b="1" spc="150" dirty="0">
              <a:solidFill>
                <a:srgbClr val="931F00"/>
              </a:solidFill>
              <a:cs typeface="+mn-ea"/>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grpSp>
        <p:nvGrpSpPr>
          <p:cNvPr id="5" name="组合 4"/>
          <p:cNvGrpSpPr/>
          <p:nvPr/>
        </p:nvGrpSpPr>
        <p:grpSpPr>
          <a:xfrm>
            <a:off x="0" y="6498771"/>
            <a:ext cx="12192000" cy="359229"/>
            <a:chOff x="0" y="6498771"/>
            <a:chExt cx="12192000" cy="359229"/>
          </a:xfrm>
        </p:grpSpPr>
        <p:sp>
          <p:nvSpPr>
            <p:cNvPr id="6" name="任意多边形 15"/>
            <p:cNvSpPr/>
            <p:nvPr/>
          </p:nvSpPr>
          <p:spPr>
            <a:xfrm>
              <a:off x="0" y="6498771"/>
              <a:ext cx="12192000" cy="359229"/>
            </a:xfrm>
            <a:custGeom>
              <a:avLst/>
              <a:gdLst>
                <a:gd name="connsiteX0" fmla="*/ 0 w 12192000"/>
                <a:gd name="connsiteY0" fmla="*/ 0 h 562083"/>
                <a:gd name="connsiteX1" fmla="*/ 6088796 w 12192000"/>
                <a:gd name="connsiteY1" fmla="*/ 405869 h 562083"/>
                <a:gd name="connsiteX2" fmla="*/ 6088796 w 12192000"/>
                <a:gd name="connsiteY2" fmla="*/ 406829 h 562083"/>
                <a:gd name="connsiteX3" fmla="*/ 6096000 w 12192000"/>
                <a:gd name="connsiteY3" fmla="*/ 406349 h 562083"/>
                <a:gd name="connsiteX4" fmla="*/ 6103204 w 12192000"/>
                <a:gd name="connsiteY4" fmla="*/ 406829 h 562083"/>
                <a:gd name="connsiteX5" fmla="*/ 6103204 w 12192000"/>
                <a:gd name="connsiteY5" fmla="*/ 405869 h 562083"/>
                <a:gd name="connsiteX6" fmla="*/ 12192000 w 12192000"/>
                <a:gd name="connsiteY6" fmla="*/ 0 h 562083"/>
                <a:gd name="connsiteX7" fmla="*/ 12192000 w 12192000"/>
                <a:gd name="connsiteY7" fmla="*/ 562083 h 562083"/>
                <a:gd name="connsiteX8" fmla="*/ 0 w 12192000"/>
                <a:gd name="connsiteY8" fmla="*/ 562083 h 56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62083">
                  <a:moveTo>
                    <a:pt x="0" y="0"/>
                  </a:moveTo>
                  <a:lnTo>
                    <a:pt x="6088796" y="405869"/>
                  </a:lnTo>
                  <a:lnTo>
                    <a:pt x="6088796" y="406829"/>
                  </a:lnTo>
                  <a:lnTo>
                    <a:pt x="6096000" y="406349"/>
                  </a:lnTo>
                  <a:lnTo>
                    <a:pt x="6103204" y="406829"/>
                  </a:lnTo>
                  <a:lnTo>
                    <a:pt x="6103204" y="405869"/>
                  </a:lnTo>
                  <a:lnTo>
                    <a:pt x="12192000" y="0"/>
                  </a:lnTo>
                  <a:lnTo>
                    <a:pt x="12192000" y="562083"/>
                  </a:lnTo>
                  <a:lnTo>
                    <a:pt x="0" y="562083"/>
                  </a:lnTo>
                  <a:close/>
                </a:path>
              </a:pathLst>
            </a:cu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8"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gr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917" y="1004625"/>
            <a:ext cx="9668166" cy="543834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3554"/>
            <a:ext cx="12192000" cy="6858000"/>
          </a:xfrm>
          <a:prstGeom prst="rect">
            <a:avLst/>
          </a:prstGeom>
        </p:spPr>
      </p:pic>
      <p:sp>
        <p:nvSpPr>
          <p:cNvPr id="5"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7"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9" name="文本框 8"/>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知识体系与典型课程</a:t>
            </a:r>
            <a:endParaRPr lang="zh-CN" altLang="en-US" sz="2800" b="1" spc="150" dirty="0">
              <a:solidFill>
                <a:srgbClr val="931F00"/>
              </a:solidFill>
              <a:cs typeface="+mn-ea"/>
              <a:sym typeface="+mn-lt"/>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sp>
        <p:nvSpPr>
          <p:cNvPr id="17" name="矩形 16"/>
          <p:cNvSpPr/>
          <p:nvPr/>
        </p:nvSpPr>
        <p:spPr>
          <a:xfrm>
            <a:off x="39372" y="1391213"/>
            <a:ext cx="11836714" cy="858377"/>
          </a:xfrm>
          <a:prstGeom prst="rect">
            <a:avLst/>
          </a:prstGeom>
        </p:spPr>
        <p:txBody>
          <a:bodyPr wrap="square">
            <a:spAutoFit/>
          </a:bodyPr>
          <a:lstStyle/>
          <a:p>
            <a:pPr indent="457200" algn="just">
              <a:lnSpc>
                <a:spcPct val="150000"/>
              </a:lnSpc>
              <a:spcBef>
                <a:spcPts val="240"/>
              </a:spcBef>
              <a:spcAft>
                <a:spcPts val="240"/>
              </a:spcAft>
              <a:buClr>
                <a:srgbClr val="C00000"/>
              </a:buClr>
            </a:pPr>
            <a:r>
              <a:rPr lang="zh-CN" altLang="en-US" kern="100" dirty="0">
                <a:effectLst/>
                <a:cs typeface="+mn-ea"/>
                <a:sym typeface="+mn-lt"/>
              </a:rPr>
              <a:t>“思政课数据库”坚持用习近平新时代中国特色社会主义思想铸魂育人，遵循大学生认知规律搭建课程体系和设计课程内容，现已建成以习近平新时代中国特色社会主义思想为核心内容的九大专辑的完整思政课程体系：</a:t>
            </a:r>
            <a:endParaRPr lang="zh-CN" altLang="en-US" kern="100" dirty="0">
              <a:effectLst/>
              <a:cs typeface="+mn-ea"/>
              <a:sym typeface="+mn-lt"/>
            </a:endParaRPr>
          </a:p>
        </p:txBody>
      </p:sp>
      <p:grpSp>
        <p:nvGrpSpPr>
          <p:cNvPr id="18" name="组合 17"/>
          <p:cNvGrpSpPr/>
          <p:nvPr/>
        </p:nvGrpSpPr>
        <p:grpSpPr>
          <a:xfrm>
            <a:off x="151962" y="2793598"/>
            <a:ext cx="3836978" cy="837735"/>
            <a:chOff x="115167" y="3978956"/>
            <a:chExt cx="3836978" cy="837735"/>
          </a:xfrm>
        </p:grpSpPr>
        <p:sp>
          <p:nvSpPr>
            <p:cNvPr id="23" name="矩形 22"/>
            <p:cNvSpPr/>
            <p:nvPr/>
          </p:nvSpPr>
          <p:spPr>
            <a:xfrm rot="16200000">
              <a:off x="1633987" y="2491654"/>
              <a:ext cx="830855" cy="3805460"/>
            </a:xfrm>
            <a:prstGeom prst="rect">
              <a:avLst/>
            </a:prstGeom>
            <a:solidFill>
              <a:schemeClr val="bg1"/>
            </a:solidFill>
            <a:ln>
              <a:noFill/>
            </a:ln>
            <a:effectLst>
              <a:outerShdw blurRad="1905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z</a:t>
              </a:r>
              <a:endParaRPr lang="zh-CN" altLang="en-US" dirty="0">
                <a:cs typeface="+mn-ea"/>
                <a:sym typeface="+mn-lt"/>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7" y="4188782"/>
              <a:ext cx="421970" cy="403623"/>
            </a:xfrm>
            <a:prstGeom prst="rect">
              <a:avLst/>
            </a:prstGeom>
          </p:spPr>
        </p:pic>
        <p:sp>
          <p:nvSpPr>
            <p:cNvPr id="27" name="矩形 26"/>
            <p:cNvSpPr/>
            <p:nvPr/>
          </p:nvSpPr>
          <p:spPr>
            <a:xfrm rot="16200000">
              <a:off x="-278237" y="4377567"/>
              <a:ext cx="832528" cy="45719"/>
            </a:xfrm>
            <a:prstGeom prst="rect">
              <a:avLst/>
            </a:prstGeom>
            <a:gradFill flip="none" rotWithShape="1">
              <a:gsLst>
                <a:gs pos="0">
                  <a:srgbClr val="E20F0E"/>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51" name="组合 350"/>
          <p:cNvGrpSpPr/>
          <p:nvPr/>
        </p:nvGrpSpPr>
        <p:grpSpPr>
          <a:xfrm>
            <a:off x="151962" y="4202212"/>
            <a:ext cx="3836978" cy="837735"/>
            <a:chOff x="115167" y="3978956"/>
            <a:chExt cx="3836978" cy="837735"/>
          </a:xfrm>
        </p:grpSpPr>
        <p:sp>
          <p:nvSpPr>
            <p:cNvPr id="352" name="矩形 351"/>
            <p:cNvSpPr/>
            <p:nvPr/>
          </p:nvSpPr>
          <p:spPr>
            <a:xfrm rot="16200000">
              <a:off x="1633987" y="2491654"/>
              <a:ext cx="830855" cy="3805460"/>
            </a:xfrm>
            <a:prstGeom prst="rect">
              <a:avLst/>
            </a:prstGeom>
            <a:solidFill>
              <a:schemeClr val="bg1"/>
            </a:solidFill>
            <a:ln>
              <a:noFill/>
            </a:ln>
            <a:effectLst>
              <a:outerShdw blurRad="1905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z</a:t>
              </a:r>
              <a:endParaRPr lang="zh-CN" altLang="en-US" dirty="0">
                <a:cs typeface="+mn-ea"/>
                <a:sym typeface="+mn-lt"/>
              </a:endParaRPr>
            </a:p>
          </p:txBody>
        </p:sp>
        <p:pic>
          <p:nvPicPr>
            <p:cNvPr id="353" name="图片 3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7" y="4188782"/>
              <a:ext cx="421970" cy="403623"/>
            </a:xfrm>
            <a:prstGeom prst="rect">
              <a:avLst/>
            </a:prstGeom>
          </p:spPr>
        </p:pic>
        <p:sp>
          <p:nvSpPr>
            <p:cNvPr id="354" name="矩形 353"/>
            <p:cNvSpPr/>
            <p:nvPr/>
          </p:nvSpPr>
          <p:spPr>
            <a:xfrm rot="16200000">
              <a:off x="-278237" y="4377567"/>
              <a:ext cx="832528" cy="45719"/>
            </a:xfrm>
            <a:prstGeom prst="rect">
              <a:avLst/>
            </a:prstGeom>
            <a:gradFill flip="none" rotWithShape="1">
              <a:gsLst>
                <a:gs pos="0">
                  <a:srgbClr val="E20F0E"/>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55" name="组合 354"/>
          <p:cNvGrpSpPr/>
          <p:nvPr/>
        </p:nvGrpSpPr>
        <p:grpSpPr>
          <a:xfrm>
            <a:off x="151962" y="5603947"/>
            <a:ext cx="3836978" cy="837735"/>
            <a:chOff x="115167" y="3978956"/>
            <a:chExt cx="3836978" cy="837735"/>
          </a:xfrm>
        </p:grpSpPr>
        <p:sp>
          <p:nvSpPr>
            <p:cNvPr id="356" name="矩形 355"/>
            <p:cNvSpPr/>
            <p:nvPr/>
          </p:nvSpPr>
          <p:spPr>
            <a:xfrm rot="16200000">
              <a:off x="1633987" y="2491654"/>
              <a:ext cx="830855" cy="3805460"/>
            </a:xfrm>
            <a:prstGeom prst="rect">
              <a:avLst/>
            </a:prstGeom>
            <a:solidFill>
              <a:schemeClr val="bg1"/>
            </a:solidFill>
            <a:ln>
              <a:noFill/>
            </a:ln>
            <a:effectLst>
              <a:outerShdw blurRad="1905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z</a:t>
              </a:r>
              <a:endParaRPr lang="zh-CN" altLang="en-US" dirty="0">
                <a:cs typeface="+mn-ea"/>
                <a:sym typeface="+mn-lt"/>
              </a:endParaRPr>
            </a:p>
          </p:txBody>
        </p:sp>
        <p:pic>
          <p:nvPicPr>
            <p:cNvPr id="357" name="图片 3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7" y="4188782"/>
              <a:ext cx="421970" cy="403623"/>
            </a:xfrm>
            <a:prstGeom prst="rect">
              <a:avLst/>
            </a:prstGeom>
          </p:spPr>
        </p:pic>
        <p:sp>
          <p:nvSpPr>
            <p:cNvPr id="358" name="矩形 357"/>
            <p:cNvSpPr/>
            <p:nvPr/>
          </p:nvSpPr>
          <p:spPr>
            <a:xfrm rot="16200000">
              <a:off x="-278237" y="4377567"/>
              <a:ext cx="832528" cy="45719"/>
            </a:xfrm>
            <a:prstGeom prst="rect">
              <a:avLst/>
            </a:prstGeom>
            <a:gradFill flip="none" rotWithShape="1">
              <a:gsLst>
                <a:gs pos="0">
                  <a:srgbClr val="E20F0E"/>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59" name="组合 358"/>
          <p:cNvGrpSpPr/>
          <p:nvPr/>
        </p:nvGrpSpPr>
        <p:grpSpPr>
          <a:xfrm>
            <a:off x="4177511" y="2776910"/>
            <a:ext cx="3836978" cy="837735"/>
            <a:chOff x="115167" y="3978956"/>
            <a:chExt cx="3836978" cy="837735"/>
          </a:xfrm>
        </p:grpSpPr>
        <p:sp>
          <p:nvSpPr>
            <p:cNvPr id="360" name="矩形 359"/>
            <p:cNvSpPr/>
            <p:nvPr/>
          </p:nvSpPr>
          <p:spPr>
            <a:xfrm rot="16200000">
              <a:off x="1633987" y="2491654"/>
              <a:ext cx="830855" cy="3805460"/>
            </a:xfrm>
            <a:prstGeom prst="rect">
              <a:avLst/>
            </a:prstGeom>
            <a:solidFill>
              <a:schemeClr val="bg1"/>
            </a:solidFill>
            <a:ln>
              <a:noFill/>
            </a:ln>
            <a:effectLst>
              <a:outerShdw blurRad="1905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z</a:t>
              </a:r>
              <a:endParaRPr lang="zh-CN" altLang="en-US" dirty="0">
                <a:cs typeface="+mn-ea"/>
                <a:sym typeface="+mn-lt"/>
              </a:endParaRPr>
            </a:p>
          </p:txBody>
        </p:sp>
        <p:pic>
          <p:nvPicPr>
            <p:cNvPr id="361" name="图片 3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7" y="4188782"/>
              <a:ext cx="421970" cy="403623"/>
            </a:xfrm>
            <a:prstGeom prst="rect">
              <a:avLst/>
            </a:prstGeom>
          </p:spPr>
        </p:pic>
        <p:sp>
          <p:nvSpPr>
            <p:cNvPr id="362" name="矩形 361"/>
            <p:cNvSpPr/>
            <p:nvPr/>
          </p:nvSpPr>
          <p:spPr>
            <a:xfrm rot="16200000">
              <a:off x="-278237" y="4377567"/>
              <a:ext cx="832528" cy="45719"/>
            </a:xfrm>
            <a:prstGeom prst="rect">
              <a:avLst/>
            </a:prstGeom>
            <a:gradFill flip="none" rotWithShape="1">
              <a:gsLst>
                <a:gs pos="0">
                  <a:srgbClr val="E20F0E"/>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63" name="组合 362"/>
          <p:cNvGrpSpPr/>
          <p:nvPr/>
        </p:nvGrpSpPr>
        <p:grpSpPr>
          <a:xfrm>
            <a:off x="4177511" y="4185524"/>
            <a:ext cx="3836978" cy="837735"/>
            <a:chOff x="115167" y="3978956"/>
            <a:chExt cx="3836978" cy="837735"/>
          </a:xfrm>
        </p:grpSpPr>
        <p:sp>
          <p:nvSpPr>
            <p:cNvPr id="364" name="矩形 363"/>
            <p:cNvSpPr/>
            <p:nvPr/>
          </p:nvSpPr>
          <p:spPr>
            <a:xfrm rot="16200000">
              <a:off x="1633987" y="2491654"/>
              <a:ext cx="830855" cy="3805460"/>
            </a:xfrm>
            <a:prstGeom prst="rect">
              <a:avLst/>
            </a:prstGeom>
            <a:solidFill>
              <a:schemeClr val="bg1"/>
            </a:solidFill>
            <a:ln>
              <a:noFill/>
            </a:ln>
            <a:effectLst>
              <a:outerShdw blurRad="1905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z</a:t>
              </a:r>
              <a:endParaRPr lang="zh-CN" altLang="en-US" dirty="0">
                <a:cs typeface="+mn-ea"/>
                <a:sym typeface="+mn-lt"/>
              </a:endParaRPr>
            </a:p>
          </p:txBody>
        </p:sp>
        <p:pic>
          <p:nvPicPr>
            <p:cNvPr id="365" name="图片 3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7" y="4188782"/>
              <a:ext cx="421970" cy="403623"/>
            </a:xfrm>
            <a:prstGeom prst="rect">
              <a:avLst/>
            </a:prstGeom>
          </p:spPr>
        </p:pic>
        <p:sp>
          <p:nvSpPr>
            <p:cNvPr id="368" name="矩形 367"/>
            <p:cNvSpPr/>
            <p:nvPr/>
          </p:nvSpPr>
          <p:spPr>
            <a:xfrm rot="16200000">
              <a:off x="-278237" y="4377567"/>
              <a:ext cx="832528" cy="45719"/>
            </a:xfrm>
            <a:prstGeom prst="rect">
              <a:avLst/>
            </a:prstGeom>
            <a:gradFill flip="none" rotWithShape="1">
              <a:gsLst>
                <a:gs pos="0">
                  <a:srgbClr val="E20F0E"/>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70" name="组合 369"/>
          <p:cNvGrpSpPr/>
          <p:nvPr/>
        </p:nvGrpSpPr>
        <p:grpSpPr>
          <a:xfrm>
            <a:off x="4177511" y="5587259"/>
            <a:ext cx="3836978" cy="837735"/>
            <a:chOff x="115167" y="3978956"/>
            <a:chExt cx="3836978" cy="837735"/>
          </a:xfrm>
        </p:grpSpPr>
        <p:sp>
          <p:nvSpPr>
            <p:cNvPr id="371" name="矩形 370"/>
            <p:cNvSpPr/>
            <p:nvPr/>
          </p:nvSpPr>
          <p:spPr>
            <a:xfrm rot="16200000">
              <a:off x="1633987" y="2491654"/>
              <a:ext cx="830855" cy="3805460"/>
            </a:xfrm>
            <a:prstGeom prst="rect">
              <a:avLst/>
            </a:prstGeom>
            <a:solidFill>
              <a:schemeClr val="bg1"/>
            </a:solidFill>
            <a:ln>
              <a:noFill/>
            </a:ln>
            <a:effectLst>
              <a:outerShdw blurRad="1905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z</a:t>
              </a:r>
              <a:endParaRPr lang="zh-CN" altLang="en-US" dirty="0">
                <a:cs typeface="+mn-ea"/>
                <a:sym typeface="+mn-lt"/>
              </a:endParaRPr>
            </a:p>
          </p:txBody>
        </p:sp>
        <p:pic>
          <p:nvPicPr>
            <p:cNvPr id="372" name="图片 3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7" y="4188782"/>
              <a:ext cx="421970" cy="403623"/>
            </a:xfrm>
            <a:prstGeom prst="rect">
              <a:avLst/>
            </a:prstGeom>
          </p:spPr>
        </p:pic>
        <p:sp>
          <p:nvSpPr>
            <p:cNvPr id="373" name="矩形 372"/>
            <p:cNvSpPr/>
            <p:nvPr/>
          </p:nvSpPr>
          <p:spPr>
            <a:xfrm rot="16200000">
              <a:off x="-278237" y="4377567"/>
              <a:ext cx="832528" cy="45719"/>
            </a:xfrm>
            <a:prstGeom prst="rect">
              <a:avLst/>
            </a:prstGeom>
            <a:gradFill flip="none" rotWithShape="1">
              <a:gsLst>
                <a:gs pos="0">
                  <a:srgbClr val="E20F0E"/>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1" name="组合 190"/>
          <p:cNvGrpSpPr/>
          <p:nvPr/>
        </p:nvGrpSpPr>
        <p:grpSpPr>
          <a:xfrm>
            <a:off x="8219680" y="2786719"/>
            <a:ext cx="3836978" cy="837735"/>
            <a:chOff x="115167" y="3978956"/>
            <a:chExt cx="3836978" cy="837735"/>
          </a:xfrm>
        </p:grpSpPr>
        <p:sp>
          <p:nvSpPr>
            <p:cNvPr id="384" name="矩形 383"/>
            <p:cNvSpPr/>
            <p:nvPr/>
          </p:nvSpPr>
          <p:spPr>
            <a:xfrm rot="16200000">
              <a:off x="1633987" y="2491654"/>
              <a:ext cx="830855" cy="3805460"/>
            </a:xfrm>
            <a:prstGeom prst="rect">
              <a:avLst/>
            </a:prstGeom>
            <a:solidFill>
              <a:schemeClr val="bg1"/>
            </a:solidFill>
            <a:ln>
              <a:noFill/>
            </a:ln>
            <a:effectLst>
              <a:outerShdw blurRad="1905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z</a:t>
              </a:r>
              <a:endParaRPr lang="zh-CN" altLang="en-US" dirty="0">
                <a:cs typeface="+mn-ea"/>
                <a:sym typeface="+mn-lt"/>
              </a:endParaRPr>
            </a:p>
          </p:txBody>
        </p:sp>
        <p:pic>
          <p:nvPicPr>
            <p:cNvPr id="387" name="图片 3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7" y="4188782"/>
              <a:ext cx="421970" cy="403623"/>
            </a:xfrm>
            <a:prstGeom prst="rect">
              <a:avLst/>
            </a:prstGeom>
          </p:spPr>
        </p:pic>
        <p:sp>
          <p:nvSpPr>
            <p:cNvPr id="388" name="矩形 387"/>
            <p:cNvSpPr/>
            <p:nvPr/>
          </p:nvSpPr>
          <p:spPr>
            <a:xfrm rot="16200000">
              <a:off x="-278237" y="4377567"/>
              <a:ext cx="832528" cy="45719"/>
            </a:xfrm>
            <a:prstGeom prst="rect">
              <a:avLst/>
            </a:prstGeom>
            <a:gradFill flip="none" rotWithShape="1">
              <a:gsLst>
                <a:gs pos="0">
                  <a:srgbClr val="E20F0E"/>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90" name="组合 389"/>
          <p:cNvGrpSpPr/>
          <p:nvPr/>
        </p:nvGrpSpPr>
        <p:grpSpPr>
          <a:xfrm>
            <a:off x="8219680" y="4195333"/>
            <a:ext cx="3836978" cy="837735"/>
            <a:chOff x="115167" y="3978956"/>
            <a:chExt cx="3836978" cy="837735"/>
          </a:xfrm>
        </p:grpSpPr>
        <p:sp>
          <p:nvSpPr>
            <p:cNvPr id="391" name="矩形 390"/>
            <p:cNvSpPr/>
            <p:nvPr/>
          </p:nvSpPr>
          <p:spPr>
            <a:xfrm rot="16200000">
              <a:off x="1633987" y="2491654"/>
              <a:ext cx="830855" cy="3805460"/>
            </a:xfrm>
            <a:prstGeom prst="rect">
              <a:avLst/>
            </a:prstGeom>
            <a:solidFill>
              <a:schemeClr val="bg1"/>
            </a:solidFill>
            <a:ln>
              <a:noFill/>
            </a:ln>
            <a:effectLst>
              <a:outerShdw blurRad="1905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z</a:t>
              </a:r>
              <a:endParaRPr lang="zh-CN" altLang="en-US" dirty="0">
                <a:cs typeface="+mn-ea"/>
                <a:sym typeface="+mn-lt"/>
              </a:endParaRPr>
            </a:p>
          </p:txBody>
        </p:sp>
        <p:pic>
          <p:nvPicPr>
            <p:cNvPr id="405" name="图片 4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7" y="4188782"/>
              <a:ext cx="421970" cy="403623"/>
            </a:xfrm>
            <a:prstGeom prst="rect">
              <a:avLst/>
            </a:prstGeom>
          </p:spPr>
        </p:pic>
        <p:sp>
          <p:nvSpPr>
            <p:cNvPr id="423" name="矩形 422"/>
            <p:cNvSpPr/>
            <p:nvPr/>
          </p:nvSpPr>
          <p:spPr>
            <a:xfrm rot="16200000">
              <a:off x="-278237" y="4377567"/>
              <a:ext cx="832528" cy="45719"/>
            </a:xfrm>
            <a:prstGeom prst="rect">
              <a:avLst/>
            </a:prstGeom>
            <a:gradFill flip="none" rotWithShape="1">
              <a:gsLst>
                <a:gs pos="0">
                  <a:srgbClr val="E20F0E"/>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424" name="组合 423"/>
          <p:cNvGrpSpPr/>
          <p:nvPr/>
        </p:nvGrpSpPr>
        <p:grpSpPr>
          <a:xfrm>
            <a:off x="8219680" y="5597068"/>
            <a:ext cx="3836978" cy="837735"/>
            <a:chOff x="115167" y="3978956"/>
            <a:chExt cx="3836978" cy="837735"/>
          </a:xfrm>
        </p:grpSpPr>
        <p:sp>
          <p:nvSpPr>
            <p:cNvPr id="426" name="矩形 425"/>
            <p:cNvSpPr/>
            <p:nvPr/>
          </p:nvSpPr>
          <p:spPr>
            <a:xfrm rot="16200000">
              <a:off x="1633987" y="2491654"/>
              <a:ext cx="830855" cy="3805460"/>
            </a:xfrm>
            <a:prstGeom prst="rect">
              <a:avLst/>
            </a:prstGeom>
            <a:solidFill>
              <a:schemeClr val="bg1"/>
            </a:solidFill>
            <a:ln>
              <a:noFill/>
            </a:ln>
            <a:effectLst>
              <a:outerShdw blurRad="1905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cs typeface="+mn-ea"/>
                  <a:sym typeface="+mn-lt"/>
                </a:rPr>
                <a:t>z</a:t>
              </a:r>
              <a:endParaRPr lang="zh-CN" altLang="en-US" dirty="0">
                <a:cs typeface="+mn-ea"/>
                <a:sym typeface="+mn-lt"/>
              </a:endParaRPr>
            </a:p>
          </p:txBody>
        </p:sp>
        <p:pic>
          <p:nvPicPr>
            <p:cNvPr id="427" name="图片 4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27" y="4188782"/>
              <a:ext cx="421970" cy="403623"/>
            </a:xfrm>
            <a:prstGeom prst="rect">
              <a:avLst/>
            </a:prstGeom>
          </p:spPr>
        </p:pic>
        <p:sp>
          <p:nvSpPr>
            <p:cNvPr id="428" name="矩形 427"/>
            <p:cNvSpPr/>
            <p:nvPr/>
          </p:nvSpPr>
          <p:spPr>
            <a:xfrm rot="16200000">
              <a:off x="-278237" y="4377567"/>
              <a:ext cx="832528" cy="45719"/>
            </a:xfrm>
            <a:prstGeom prst="rect">
              <a:avLst/>
            </a:prstGeom>
            <a:gradFill flip="none" rotWithShape="1">
              <a:gsLst>
                <a:gs pos="0">
                  <a:srgbClr val="E20F0E"/>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29" name="文本框 428"/>
          <p:cNvSpPr txBox="1"/>
          <p:nvPr/>
        </p:nvSpPr>
        <p:spPr>
          <a:xfrm>
            <a:off x="592931" y="3035958"/>
            <a:ext cx="3440242" cy="338554"/>
          </a:xfrm>
          <a:prstGeom prst="rect">
            <a:avLst/>
          </a:prstGeom>
          <a:noFill/>
        </p:spPr>
        <p:txBody>
          <a:bodyPr wrap="square" rtlCol="0">
            <a:spAutoFit/>
          </a:bodyPr>
          <a:lstStyle/>
          <a:p>
            <a:r>
              <a:rPr lang="zh-CN" altLang="en-US" sz="1600" dirty="0">
                <a:solidFill>
                  <a:srgbClr val="C00000"/>
                </a:solidFill>
                <a:cs typeface="+mn-ea"/>
                <a:sym typeface="+mn-lt"/>
              </a:rPr>
              <a:t>习近平新时代中国特色社会主义思想</a:t>
            </a:r>
            <a:endParaRPr lang="zh-CN" altLang="en-US" sz="1600" dirty="0">
              <a:solidFill>
                <a:srgbClr val="C00000"/>
              </a:solidFill>
              <a:cs typeface="+mn-ea"/>
              <a:sym typeface="+mn-lt"/>
            </a:endParaRPr>
          </a:p>
        </p:txBody>
      </p:sp>
      <p:sp>
        <p:nvSpPr>
          <p:cNvPr id="430" name="文本框 429"/>
          <p:cNvSpPr txBox="1"/>
          <p:nvPr/>
        </p:nvSpPr>
        <p:spPr>
          <a:xfrm>
            <a:off x="8749710" y="3039197"/>
            <a:ext cx="2752195" cy="338554"/>
          </a:xfrm>
          <a:prstGeom prst="rect">
            <a:avLst/>
          </a:prstGeom>
          <a:noFill/>
        </p:spPr>
        <p:txBody>
          <a:bodyPr wrap="square" rtlCol="0">
            <a:spAutoFit/>
          </a:bodyPr>
          <a:lstStyle/>
          <a:p>
            <a:r>
              <a:rPr lang="zh-CN" altLang="en-US" sz="1600" dirty="0">
                <a:solidFill>
                  <a:srgbClr val="C00000"/>
                </a:solidFill>
                <a:cs typeface="+mn-ea"/>
                <a:sym typeface="+mn-lt"/>
              </a:rPr>
              <a:t>中国特色社会主义理论体系</a:t>
            </a:r>
            <a:endParaRPr lang="zh-CN" altLang="en-US" sz="1600" dirty="0">
              <a:solidFill>
                <a:srgbClr val="C00000"/>
              </a:solidFill>
              <a:cs typeface="+mn-ea"/>
              <a:sym typeface="+mn-lt"/>
            </a:endParaRPr>
          </a:p>
        </p:txBody>
      </p:sp>
      <p:sp>
        <p:nvSpPr>
          <p:cNvPr id="431" name="文本框 430"/>
          <p:cNvSpPr txBox="1"/>
          <p:nvPr/>
        </p:nvSpPr>
        <p:spPr>
          <a:xfrm>
            <a:off x="4707541" y="3035958"/>
            <a:ext cx="2318351" cy="338554"/>
          </a:xfrm>
          <a:prstGeom prst="rect">
            <a:avLst/>
          </a:prstGeom>
          <a:noFill/>
        </p:spPr>
        <p:txBody>
          <a:bodyPr wrap="square" rtlCol="0">
            <a:spAutoFit/>
          </a:bodyPr>
          <a:lstStyle/>
          <a:p>
            <a:r>
              <a:rPr lang="zh-CN" altLang="en-US" sz="1600" dirty="0">
                <a:solidFill>
                  <a:srgbClr val="C00000"/>
                </a:solidFill>
                <a:cs typeface="+mn-ea"/>
                <a:sym typeface="+mn-lt"/>
              </a:rPr>
              <a:t>马列主义毛泽东思想</a:t>
            </a:r>
            <a:endParaRPr lang="zh-CN" altLang="en-US" sz="1600" dirty="0">
              <a:solidFill>
                <a:srgbClr val="C00000"/>
              </a:solidFill>
              <a:cs typeface="+mn-ea"/>
              <a:sym typeface="+mn-lt"/>
            </a:endParaRPr>
          </a:p>
        </p:txBody>
      </p:sp>
      <p:sp>
        <p:nvSpPr>
          <p:cNvPr id="432" name="文本框 431"/>
          <p:cNvSpPr txBox="1"/>
          <p:nvPr/>
        </p:nvSpPr>
        <p:spPr>
          <a:xfrm>
            <a:off x="652712" y="5829619"/>
            <a:ext cx="2318351" cy="338554"/>
          </a:xfrm>
          <a:prstGeom prst="rect">
            <a:avLst/>
          </a:prstGeom>
          <a:noFill/>
        </p:spPr>
        <p:txBody>
          <a:bodyPr wrap="square" rtlCol="0">
            <a:spAutoFit/>
          </a:bodyPr>
          <a:lstStyle/>
          <a:p>
            <a:r>
              <a:rPr lang="zh-CN" altLang="en-US" sz="1600" dirty="0">
                <a:solidFill>
                  <a:srgbClr val="C00000"/>
                </a:solidFill>
                <a:cs typeface="+mn-ea"/>
                <a:sym typeface="+mn-lt"/>
              </a:rPr>
              <a:t>中华优秀传统文化</a:t>
            </a:r>
            <a:endParaRPr lang="zh-CN" altLang="en-US" sz="1600" dirty="0">
              <a:solidFill>
                <a:srgbClr val="C00000"/>
              </a:solidFill>
              <a:cs typeface="+mn-ea"/>
              <a:sym typeface="+mn-lt"/>
            </a:endParaRPr>
          </a:p>
        </p:txBody>
      </p:sp>
      <p:sp>
        <p:nvSpPr>
          <p:cNvPr id="433" name="文本框 432"/>
          <p:cNvSpPr txBox="1"/>
          <p:nvPr/>
        </p:nvSpPr>
        <p:spPr>
          <a:xfrm>
            <a:off x="8749710" y="5829619"/>
            <a:ext cx="2318351" cy="338554"/>
          </a:xfrm>
          <a:prstGeom prst="rect">
            <a:avLst/>
          </a:prstGeom>
          <a:noFill/>
        </p:spPr>
        <p:txBody>
          <a:bodyPr wrap="square" rtlCol="0">
            <a:spAutoFit/>
          </a:bodyPr>
          <a:lstStyle/>
          <a:p>
            <a:r>
              <a:rPr lang="zh-CN" altLang="en-US" sz="1600" dirty="0">
                <a:solidFill>
                  <a:srgbClr val="C00000"/>
                </a:solidFill>
                <a:cs typeface="+mn-ea"/>
                <a:sym typeface="+mn-lt"/>
              </a:rPr>
              <a:t>综合知识与能力</a:t>
            </a:r>
            <a:endParaRPr lang="zh-CN" altLang="en-US" sz="1600" dirty="0">
              <a:solidFill>
                <a:srgbClr val="C00000"/>
              </a:solidFill>
              <a:cs typeface="+mn-ea"/>
              <a:sym typeface="+mn-lt"/>
            </a:endParaRPr>
          </a:p>
        </p:txBody>
      </p:sp>
      <p:sp>
        <p:nvSpPr>
          <p:cNvPr id="434" name="文本框 433"/>
          <p:cNvSpPr txBox="1"/>
          <p:nvPr/>
        </p:nvSpPr>
        <p:spPr>
          <a:xfrm>
            <a:off x="4707539" y="5839428"/>
            <a:ext cx="2318351" cy="338554"/>
          </a:xfrm>
          <a:prstGeom prst="rect">
            <a:avLst/>
          </a:prstGeom>
          <a:noFill/>
        </p:spPr>
        <p:txBody>
          <a:bodyPr wrap="square" rtlCol="0">
            <a:spAutoFit/>
          </a:bodyPr>
          <a:lstStyle/>
          <a:p>
            <a:r>
              <a:rPr lang="zh-CN" altLang="en-US" sz="1600" dirty="0">
                <a:solidFill>
                  <a:srgbClr val="C00000"/>
                </a:solidFill>
                <a:cs typeface="+mn-ea"/>
                <a:sym typeface="+mn-lt"/>
              </a:rPr>
              <a:t>五位一体总体布局</a:t>
            </a:r>
            <a:endParaRPr lang="zh-CN" altLang="en-US" sz="1600" dirty="0">
              <a:solidFill>
                <a:srgbClr val="C00000"/>
              </a:solidFill>
              <a:cs typeface="+mn-ea"/>
              <a:sym typeface="+mn-lt"/>
            </a:endParaRPr>
          </a:p>
        </p:txBody>
      </p:sp>
      <p:sp>
        <p:nvSpPr>
          <p:cNvPr id="435" name="文本框 434"/>
          <p:cNvSpPr txBox="1"/>
          <p:nvPr/>
        </p:nvSpPr>
        <p:spPr>
          <a:xfrm>
            <a:off x="4707540" y="4468016"/>
            <a:ext cx="2318351" cy="338554"/>
          </a:xfrm>
          <a:prstGeom prst="rect">
            <a:avLst/>
          </a:prstGeom>
          <a:noFill/>
        </p:spPr>
        <p:txBody>
          <a:bodyPr wrap="square" rtlCol="0">
            <a:spAutoFit/>
          </a:bodyPr>
          <a:lstStyle/>
          <a:p>
            <a:r>
              <a:rPr lang="zh-CN" altLang="en-US" sz="1600" dirty="0">
                <a:solidFill>
                  <a:srgbClr val="C00000"/>
                </a:solidFill>
                <a:cs typeface="+mn-ea"/>
                <a:sym typeface="+mn-lt"/>
              </a:rPr>
              <a:t>思想道德与法治</a:t>
            </a:r>
            <a:endParaRPr lang="zh-CN" altLang="en-US" sz="1600" dirty="0">
              <a:solidFill>
                <a:srgbClr val="C00000"/>
              </a:solidFill>
              <a:cs typeface="+mn-ea"/>
              <a:sym typeface="+mn-lt"/>
            </a:endParaRPr>
          </a:p>
        </p:txBody>
      </p:sp>
      <p:sp>
        <p:nvSpPr>
          <p:cNvPr id="436" name="文本框 435"/>
          <p:cNvSpPr txBox="1"/>
          <p:nvPr/>
        </p:nvSpPr>
        <p:spPr>
          <a:xfrm>
            <a:off x="8781227" y="4454405"/>
            <a:ext cx="2318351" cy="338554"/>
          </a:xfrm>
          <a:prstGeom prst="rect">
            <a:avLst/>
          </a:prstGeom>
          <a:noFill/>
        </p:spPr>
        <p:txBody>
          <a:bodyPr wrap="square" rtlCol="0">
            <a:spAutoFit/>
          </a:bodyPr>
          <a:lstStyle/>
          <a:p>
            <a:r>
              <a:rPr lang="zh-CN" altLang="en-US" sz="1600" dirty="0">
                <a:solidFill>
                  <a:srgbClr val="C00000"/>
                </a:solidFill>
                <a:cs typeface="+mn-ea"/>
                <a:sym typeface="+mn-lt"/>
              </a:rPr>
              <a:t>形势与政策 </a:t>
            </a:r>
            <a:endParaRPr lang="zh-CN" altLang="en-US" sz="1600" dirty="0">
              <a:solidFill>
                <a:srgbClr val="C00000"/>
              </a:solidFill>
              <a:cs typeface="+mn-ea"/>
              <a:sym typeface="+mn-lt"/>
            </a:endParaRPr>
          </a:p>
        </p:txBody>
      </p:sp>
      <p:sp>
        <p:nvSpPr>
          <p:cNvPr id="437" name="文本框 436"/>
          <p:cNvSpPr txBox="1"/>
          <p:nvPr/>
        </p:nvSpPr>
        <p:spPr>
          <a:xfrm>
            <a:off x="681991" y="4468016"/>
            <a:ext cx="2318351" cy="338554"/>
          </a:xfrm>
          <a:prstGeom prst="rect">
            <a:avLst/>
          </a:prstGeom>
          <a:noFill/>
        </p:spPr>
        <p:txBody>
          <a:bodyPr wrap="square" rtlCol="0">
            <a:spAutoFit/>
          </a:bodyPr>
          <a:lstStyle/>
          <a:p>
            <a:r>
              <a:rPr lang="zh-CN" altLang="en-US" sz="1600" dirty="0">
                <a:solidFill>
                  <a:srgbClr val="C00000"/>
                </a:solidFill>
                <a:cs typeface="+mn-ea"/>
                <a:sym typeface="+mn-lt"/>
              </a:rPr>
              <a:t>党史国史国情</a:t>
            </a:r>
            <a:endParaRPr lang="zh-CN" altLang="en-US" sz="1600" dirty="0">
              <a:solidFill>
                <a:srgbClr val="C00000"/>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49"/>
            <a:ext cx="12192000" cy="6858000"/>
          </a:xfrm>
          <a:prstGeom prst="rect">
            <a:avLst/>
          </a:prstGeom>
        </p:spPr>
      </p:pic>
      <p:sp>
        <p:nvSpPr>
          <p:cNvPr id="7"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9"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10" name="文本框 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知识体系与典型课程</a:t>
            </a:r>
            <a:endParaRPr lang="zh-CN" altLang="en-US" sz="2800" b="1" spc="150" dirty="0">
              <a:solidFill>
                <a:srgbClr val="931F00"/>
              </a:solidFill>
              <a:cs typeface="+mn-ea"/>
              <a:sym typeface="+mn-lt"/>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811" y="1368897"/>
            <a:ext cx="4393013" cy="2596205"/>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811" y="4026045"/>
            <a:ext cx="4393013" cy="2596205"/>
          </a:xfrm>
          <a:prstGeom prst="rect">
            <a:avLst/>
          </a:prstGeom>
          <a:ln>
            <a:noFill/>
          </a:ln>
          <a:effectLst>
            <a:outerShdw blurRad="292100" dist="139700" dir="2700000" algn="tl" rotWithShape="0">
              <a:srgbClr val="333333">
                <a:alpha val="65000"/>
              </a:srgbClr>
            </a:outerShdw>
          </a:effectLst>
        </p:spPr>
      </p:pic>
      <p:grpSp>
        <p:nvGrpSpPr>
          <p:cNvPr id="31" name="组合 30"/>
          <p:cNvGrpSpPr/>
          <p:nvPr/>
        </p:nvGrpSpPr>
        <p:grpSpPr>
          <a:xfrm>
            <a:off x="410730" y="1368897"/>
            <a:ext cx="6656820" cy="5250978"/>
            <a:chOff x="799940" y="1368897"/>
            <a:chExt cx="6405995" cy="5097864"/>
          </a:xfrm>
        </p:grpSpPr>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1532" r="6504" b="26389"/>
            <a:stretch>
              <a:fillRect/>
            </a:stretch>
          </p:blipFill>
          <p:spPr>
            <a:xfrm>
              <a:off x="799940" y="1368897"/>
              <a:ext cx="6405995" cy="5097864"/>
            </a:xfrm>
            <a:prstGeom prst="rect">
              <a:avLst/>
            </a:prstGeom>
            <a:ln>
              <a:noFill/>
            </a:ln>
            <a:effectLst>
              <a:outerShdw blurRad="292100" dist="139700" dir="2700000" algn="tl" rotWithShape="0">
                <a:srgbClr val="333333">
                  <a:alpha val="65000"/>
                </a:srgbClr>
              </a:outerShdw>
            </a:effectLst>
          </p:spPr>
        </p:pic>
        <p:pic>
          <p:nvPicPr>
            <p:cNvPr id="30" name="图片 29"/>
            <p:cNvPicPr>
              <a:picLocks noChangeAspect="1"/>
            </p:cNvPicPr>
            <p:nvPr/>
          </p:nvPicPr>
          <p:blipFill>
            <a:blip r:embed="rId6"/>
            <a:stretch>
              <a:fillRect/>
            </a:stretch>
          </p:blipFill>
          <p:spPr>
            <a:xfrm>
              <a:off x="5608290" y="1504950"/>
              <a:ext cx="1402109" cy="27622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49"/>
            <a:ext cx="12192000" cy="6858000"/>
          </a:xfrm>
          <a:prstGeom prst="rect">
            <a:avLst/>
          </a:prstGeom>
        </p:spPr>
      </p:pic>
      <p:sp>
        <p:nvSpPr>
          <p:cNvPr id="7"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9"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10" name="文本框 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知识体系与典型课程</a:t>
            </a:r>
            <a:endParaRPr lang="zh-CN" altLang="en-US" sz="2800" b="1" spc="150" dirty="0">
              <a:solidFill>
                <a:srgbClr val="931F00"/>
              </a:solidFill>
              <a:cs typeface="+mn-ea"/>
              <a:sym typeface="+mn-lt"/>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pic>
        <p:nvPicPr>
          <p:cNvPr id="6" name="图片 5"/>
          <p:cNvPicPr>
            <a:picLocks noChangeAspect="1"/>
          </p:cNvPicPr>
          <p:nvPr/>
        </p:nvPicPr>
        <p:blipFill rotWithShape="1">
          <a:blip r:embed="rId3"/>
          <a:srcRect l="790" r="4588" b="47922"/>
          <a:stretch>
            <a:fillRect/>
          </a:stretch>
        </p:blipFill>
        <p:spPr>
          <a:xfrm>
            <a:off x="191025" y="1499809"/>
            <a:ext cx="3776663" cy="2255294"/>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918" y="1499809"/>
            <a:ext cx="3816161" cy="2255294"/>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4309" y="1481557"/>
            <a:ext cx="3816161" cy="2255294"/>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715" y="4165740"/>
            <a:ext cx="3776663" cy="2273546"/>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7918" y="4187675"/>
            <a:ext cx="3816163" cy="2255294"/>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4309" y="4174866"/>
            <a:ext cx="3816163" cy="225529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49"/>
            <a:ext cx="12192000" cy="6858000"/>
          </a:xfrm>
          <a:prstGeom prst="rect">
            <a:avLst/>
          </a:prstGeom>
        </p:spPr>
      </p:pic>
      <p:sp>
        <p:nvSpPr>
          <p:cNvPr id="7"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9"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10" name="文本框 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知识体系与典型课程</a:t>
            </a:r>
            <a:endParaRPr lang="zh-CN" altLang="en-US" sz="2800" b="1" spc="150" dirty="0">
              <a:solidFill>
                <a:srgbClr val="931F00"/>
              </a:solidFill>
              <a:cs typeface="+mn-ea"/>
              <a:sym typeface="+mn-lt"/>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27" y="1481557"/>
            <a:ext cx="3816161" cy="2255294"/>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918" y="1481557"/>
            <a:ext cx="3816162" cy="2255294"/>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4309" y="1481557"/>
            <a:ext cx="3816163" cy="2255295"/>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27" y="4174702"/>
            <a:ext cx="3816165" cy="2255296"/>
          </a:xfrm>
          <a:prstGeom prst="rect">
            <a:avLst/>
          </a:prstGeom>
          <a:ln>
            <a:noFill/>
          </a:ln>
          <a:effectLst>
            <a:outerShdw blurRad="292100" dist="139700" dir="2700000" algn="tl" rotWithShape="0">
              <a:srgbClr val="333333">
                <a:alpha val="65000"/>
              </a:srgbClr>
            </a:outerShdw>
          </a:effectLst>
        </p:spPr>
      </p:pic>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7918" y="4174702"/>
            <a:ext cx="3816165" cy="2255296"/>
          </a:xfrm>
          <a:prstGeom prst="rect">
            <a:avLst/>
          </a:prstGeom>
          <a:ln>
            <a:noFill/>
          </a:ln>
          <a:effectLst>
            <a:outerShdw blurRad="292100" dist="139700" dir="2700000" algn="tl" rotWithShape="0">
              <a:srgbClr val="333333">
                <a:alpha val="65000"/>
              </a:srgbClr>
            </a:outerShdw>
          </a:effectLst>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4309" y="4174702"/>
            <a:ext cx="3816165" cy="22552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49"/>
            <a:ext cx="12192000" cy="6858000"/>
          </a:xfrm>
          <a:prstGeom prst="rect">
            <a:avLst/>
          </a:prstGeom>
        </p:spPr>
      </p:pic>
      <p:sp>
        <p:nvSpPr>
          <p:cNvPr id="7"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9"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10" name="文本框 9"/>
          <p:cNvSpPr txBox="1"/>
          <p:nvPr/>
        </p:nvSpPr>
        <p:spPr>
          <a:xfrm>
            <a:off x="946025" y="402867"/>
            <a:ext cx="8207500" cy="392415"/>
          </a:xfrm>
          <a:prstGeom prst="rect">
            <a:avLst/>
          </a:prstGeom>
          <a:noFill/>
        </p:spPr>
        <p:txBody>
          <a:bodyPr wrap="square" lIns="0" tIns="0" rIns="0" bIns="0" rtlCol="0">
            <a:spAutoFit/>
          </a:bodyPr>
          <a:lstStyle/>
          <a:p>
            <a:pPr algn="just"/>
            <a:r>
              <a:rPr lang="zh-CN" altLang="en-US" sz="2550" b="1" spc="-280" dirty="0">
                <a:solidFill>
                  <a:srgbClr val="931F00"/>
                </a:solidFill>
                <a:cs typeface="+mn-ea"/>
                <a:sym typeface="+mn-lt"/>
              </a:rPr>
              <a:t>学习贯彻习近平新时代中国特色社会主义思想主题教育  </a:t>
            </a:r>
            <a:r>
              <a:rPr lang="zh-CN" altLang="en-US" b="1" spc="-100" dirty="0">
                <a:solidFill>
                  <a:srgbClr val="931F00"/>
                </a:solidFill>
                <a:cs typeface="+mn-ea"/>
                <a:sym typeface="+mn-lt"/>
              </a:rPr>
              <a:t>专题课程</a:t>
            </a:r>
            <a:endParaRPr lang="zh-CN" altLang="en-US" sz="2400" b="1" spc="-100" dirty="0">
              <a:solidFill>
                <a:srgbClr val="931F00"/>
              </a:solidFill>
              <a:cs typeface="+mn-ea"/>
              <a:sym typeface="+mn-lt"/>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grpSp>
        <p:nvGrpSpPr>
          <p:cNvPr id="41" name="组合 40"/>
          <p:cNvGrpSpPr/>
          <p:nvPr/>
        </p:nvGrpSpPr>
        <p:grpSpPr>
          <a:xfrm>
            <a:off x="156012" y="1367079"/>
            <a:ext cx="11879976" cy="4928973"/>
            <a:chOff x="181747" y="1133680"/>
            <a:chExt cx="11879976" cy="4928973"/>
          </a:xfrm>
        </p:grpSpPr>
        <p:pic>
          <p:nvPicPr>
            <p:cNvPr id="5" name="图片 4"/>
            <p:cNvPicPr>
              <a:picLocks noChangeAspect="1"/>
            </p:cNvPicPr>
            <p:nvPr/>
          </p:nvPicPr>
          <p:blipFill rotWithShape="1">
            <a:blip r:embed="rId3"/>
            <a:srcRect l="8311" r="7208" b="24694"/>
            <a:stretch>
              <a:fillRect/>
            </a:stretch>
          </p:blipFill>
          <p:spPr>
            <a:xfrm>
              <a:off x="181747" y="1133681"/>
              <a:ext cx="3745285" cy="4928972"/>
            </a:xfrm>
            <a:prstGeom prst="rect">
              <a:avLst/>
            </a:prstGeom>
            <a:ln>
              <a:noFill/>
            </a:ln>
            <a:effectLst>
              <a:outerShdw blurRad="292100" dist="139700" dir="2700000" algn="tl" rotWithShape="0">
                <a:srgbClr val="333333">
                  <a:alpha val="65000"/>
                </a:srgbClr>
              </a:outerShdw>
            </a:effectLst>
          </p:spPr>
        </p:pic>
        <p:pic>
          <p:nvPicPr>
            <p:cNvPr id="34" name="图片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084" y="3758015"/>
              <a:ext cx="3903639" cy="2304637"/>
            </a:xfrm>
            <a:prstGeom prst="rect">
              <a:avLst/>
            </a:prstGeom>
            <a:ln>
              <a:noFill/>
            </a:ln>
            <a:effectLst>
              <a:outerShdw blurRad="292100" dist="139700" dir="2700000" algn="tl" rotWithShape="0">
                <a:srgbClr val="333333">
                  <a:alpha val="65000"/>
                </a:srgbClr>
              </a:outerShdw>
            </a:effectLst>
          </p:spPr>
        </p:pic>
        <p:pic>
          <p:nvPicPr>
            <p:cNvPr id="36" name="图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8898" y="1134212"/>
              <a:ext cx="3903642" cy="2304637"/>
            </a:xfrm>
            <a:prstGeom prst="rect">
              <a:avLst/>
            </a:prstGeom>
            <a:ln>
              <a:noFill/>
            </a:ln>
            <a:effectLst>
              <a:outerShdw blurRad="292100" dist="139700" dir="2700000" algn="tl" rotWithShape="0">
                <a:srgbClr val="333333">
                  <a:alpha val="65000"/>
                </a:srgbClr>
              </a:outerShdw>
            </a:effectLst>
          </p:spPr>
        </p:pic>
        <p:pic>
          <p:nvPicPr>
            <p:cNvPr id="38" name="图片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449" y="1133680"/>
              <a:ext cx="3903642" cy="2304637"/>
            </a:xfrm>
            <a:prstGeom prst="rect">
              <a:avLst/>
            </a:prstGeom>
            <a:ln>
              <a:noFill/>
            </a:ln>
            <a:effectLst>
              <a:outerShdw blurRad="292100" dist="139700" dir="2700000" algn="tl" rotWithShape="0">
                <a:srgbClr val="333333">
                  <a:alpha val="65000"/>
                </a:srgbClr>
              </a:outerShdw>
            </a:effectLst>
          </p:spPr>
        </p:pic>
        <p:pic>
          <p:nvPicPr>
            <p:cNvPr id="40" name="图片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8899" y="3758015"/>
              <a:ext cx="3903641" cy="2304637"/>
            </a:xfrm>
            <a:prstGeom prst="rect">
              <a:avLst/>
            </a:prstGeom>
            <a:ln>
              <a:noFill/>
            </a:ln>
            <a:effectLst>
              <a:outerShdw blurRad="292100" dist="139700" dir="2700000" algn="tl" rotWithShape="0">
                <a:srgbClr val="333333">
                  <a:alpha val="65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49"/>
            <a:ext cx="12192000" cy="6858000"/>
          </a:xfrm>
          <a:prstGeom prst="rect">
            <a:avLst/>
          </a:prstGeom>
        </p:spPr>
      </p:pic>
      <p:sp>
        <p:nvSpPr>
          <p:cNvPr id="7"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9"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sp>
        <p:nvSpPr>
          <p:cNvPr id="2" name="文本框 1"/>
          <p:cNvSpPr txBox="1"/>
          <p:nvPr/>
        </p:nvSpPr>
        <p:spPr>
          <a:xfrm>
            <a:off x="946025" y="402867"/>
            <a:ext cx="5588339" cy="669414"/>
          </a:xfrm>
          <a:prstGeom prst="rect">
            <a:avLst/>
          </a:prstGeom>
          <a:noFill/>
        </p:spPr>
        <p:txBody>
          <a:bodyPr wrap="square" lIns="0" tIns="0" rIns="0" bIns="0" rtlCol="0">
            <a:spAutoFit/>
          </a:bodyPr>
          <a:lstStyle/>
          <a:p>
            <a:pPr algn="just"/>
            <a:r>
              <a:rPr lang="zh-CN" altLang="en-US" sz="2550" b="1" spc="-280" dirty="0">
                <a:solidFill>
                  <a:srgbClr val="931F00"/>
                </a:solidFill>
                <a:cs typeface="+mn-ea"/>
                <a:sym typeface="+mn-lt"/>
              </a:rPr>
              <a:t>学习</a:t>
            </a:r>
            <a:r>
              <a:rPr lang="zh-CN" altLang="en-US" sz="2550" b="1" spc="-280" dirty="0" smtClean="0">
                <a:solidFill>
                  <a:srgbClr val="931F00"/>
                </a:solidFill>
                <a:cs typeface="+mn-ea"/>
                <a:sym typeface="+mn-lt"/>
              </a:rPr>
              <a:t>贯彻 党的二十届三中全会精神  </a:t>
            </a:r>
            <a:r>
              <a:rPr lang="zh-CN" altLang="en-US" b="1" spc="-100" dirty="0">
                <a:solidFill>
                  <a:srgbClr val="931F00"/>
                </a:solidFill>
                <a:cs typeface="+mn-ea"/>
                <a:sym typeface="+mn-lt"/>
              </a:rPr>
              <a:t>专题课程</a:t>
            </a:r>
            <a:endParaRPr lang="zh-CN" altLang="en-US" sz="2400" b="1" spc="-100" dirty="0">
              <a:solidFill>
                <a:srgbClr val="931F00"/>
              </a:solidFill>
              <a:cs typeface="+mn-ea"/>
              <a:sym typeface="+mn-lt"/>
            </a:endParaRPr>
          </a:p>
        </p:txBody>
      </p:sp>
      <p:pic>
        <p:nvPicPr>
          <p:cNvPr id="6" name="图片 5"/>
          <p:cNvPicPr>
            <a:picLocks noChangeAspect="1"/>
          </p:cNvPicPr>
          <p:nvPr/>
        </p:nvPicPr>
        <p:blipFill>
          <a:blip r:embed="rId3"/>
          <a:stretch>
            <a:fillRect/>
          </a:stretch>
        </p:blipFill>
        <p:spPr>
          <a:xfrm>
            <a:off x="238140" y="1536396"/>
            <a:ext cx="8067695" cy="4590339"/>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4"/>
          <a:stretch>
            <a:fillRect/>
          </a:stretch>
        </p:blipFill>
        <p:spPr>
          <a:xfrm>
            <a:off x="7995901" y="1404335"/>
            <a:ext cx="3756895" cy="492178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
        <p:nvSpPr>
          <p:cNvPr id="7" name="矩形 6"/>
          <p:cNvSpPr/>
          <p:nvPr/>
        </p:nvSpPr>
        <p:spPr>
          <a:xfrm>
            <a:off x="0" y="1"/>
            <a:ext cx="12191999" cy="2562578"/>
          </a:xfrm>
          <a:prstGeom prst="rect">
            <a:avLst/>
          </a:pr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74730" b="397"/>
          <a:stretch>
            <a:fillRect/>
          </a:stretch>
        </p:blipFill>
        <p:spPr>
          <a:xfrm flipV="1">
            <a:off x="0" y="0"/>
            <a:ext cx="12192000" cy="2483556"/>
          </a:xfrm>
          <a:prstGeom prst="rect">
            <a:avLst/>
          </a:prstGeom>
        </p:spPr>
      </p:pic>
      <p:sp>
        <p:nvSpPr>
          <p:cNvPr id="74" name="矩形 73"/>
          <p:cNvSpPr/>
          <p:nvPr/>
        </p:nvSpPr>
        <p:spPr>
          <a:xfrm>
            <a:off x="4595464" y="3351370"/>
            <a:ext cx="3026470" cy="861774"/>
          </a:xfrm>
          <a:prstGeom prst="rect">
            <a:avLst/>
          </a:prstGeom>
          <a:ln>
            <a:noFill/>
          </a:ln>
        </p:spPr>
        <p:txBody>
          <a:bodyPr wrap="none" lIns="0" tIns="0" rIns="0" bIns="0">
            <a:spAutoFit/>
          </a:bodyPr>
          <a:lstStyle/>
          <a:p>
            <a:pPr algn="ctr">
              <a:spcBef>
                <a:spcPts val="600"/>
              </a:spcBef>
            </a:pPr>
            <a:r>
              <a:rPr lang="zh-CN" altLang="en-US" sz="5600" b="1" spc="300" dirty="0">
                <a:ln w="15875">
                  <a:noFill/>
                </a:ln>
                <a:gradFill flip="none" rotWithShape="1">
                  <a:gsLst>
                    <a:gs pos="100000">
                      <a:srgbClr val="C00000"/>
                    </a:gs>
                    <a:gs pos="0">
                      <a:srgbClr val="E20F0E"/>
                    </a:gs>
                  </a:gsLst>
                  <a:lin ang="5400000" scaled="1"/>
                  <a:tileRect/>
                </a:gradFill>
                <a:effectLst>
                  <a:outerShdw blurRad="63500" dist="25400" dir="5400000" algn="t" rotWithShape="0">
                    <a:srgbClr val="C00000">
                      <a:alpha val="40000"/>
                    </a:srgbClr>
                  </a:outerShdw>
                </a:effectLst>
                <a:cs typeface="+mn-ea"/>
                <a:sym typeface="+mn-lt"/>
              </a:rPr>
              <a:t>平台功能</a:t>
            </a:r>
            <a:endParaRPr lang="zh-CN" altLang="en-US" sz="5600" b="1" spc="300" dirty="0">
              <a:ln w="15875">
                <a:noFill/>
              </a:ln>
              <a:gradFill flip="none" rotWithShape="1">
                <a:gsLst>
                  <a:gs pos="100000">
                    <a:srgbClr val="C00000"/>
                  </a:gs>
                  <a:gs pos="0">
                    <a:srgbClr val="E20F0E"/>
                  </a:gs>
                </a:gsLst>
                <a:lin ang="5400000" scaled="1"/>
                <a:tileRect/>
              </a:gradFill>
              <a:effectLst>
                <a:outerShdw blurRad="63500" dist="25400" dir="5400000" algn="t" rotWithShape="0">
                  <a:srgbClr val="C00000">
                    <a:alpha val="40000"/>
                  </a:srgbClr>
                </a:outerShdw>
              </a:effectLst>
              <a:cs typeface="+mn-ea"/>
              <a:sym typeface="+mn-lt"/>
            </a:endParaRPr>
          </a:p>
        </p:txBody>
      </p:sp>
      <p:sp>
        <p:nvSpPr>
          <p:cNvPr id="78" name="圆角矩形 10"/>
          <p:cNvSpPr/>
          <p:nvPr/>
        </p:nvSpPr>
        <p:spPr>
          <a:xfrm>
            <a:off x="4838700" y="2230197"/>
            <a:ext cx="2514600" cy="585742"/>
          </a:xfrm>
          <a:prstGeom prst="hexagon">
            <a:avLst>
              <a:gd name="adj" fmla="val 45267"/>
              <a:gd name="vf" fmla="val 115470"/>
            </a:avLst>
          </a:prstGeom>
          <a:gradFill>
            <a:gsLst>
              <a:gs pos="0">
                <a:srgbClr val="F5DDC7"/>
              </a:gs>
              <a:gs pos="80000">
                <a:srgbClr val="E29C5C"/>
              </a:gs>
            </a:gsLst>
            <a:lin ang="0" scaled="1"/>
          </a:gradFill>
          <a:ln w="28575">
            <a:gradFill flip="none" rotWithShape="1">
              <a:gsLst>
                <a:gs pos="0">
                  <a:srgbClr val="E29C5C"/>
                </a:gs>
                <a:gs pos="100000">
                  <a:srgbClr val="ECBE94"/>
                </a:gs>
              </a:gsLst>
              <a:lin ang="0" scaled="1"/>
              <a:tileRect/>
            </a:gradFill>
          </a:ln>
          <a:effectLst>
            <a:outerShdw blurRad="228600" dist="63500" dir="5400000" algn="t" rotWithShape="0">
              <a:srgbClr val="E29C5C">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dirty="0" smtClean="0">
                <a:ln w="0"/>
                <a:solidFill>
                  <a:srgbClr val="931F00"/>
                </a:solidFill>
                <a:cs typeface="+mn-ea"/>
                <a:sym typeface="+mn-lt"/>
              </a:rPr>
              <a:t>第三部分</a:t>
            </a:r>
            <a:endParaRPr kumimoji="1" lang="en-US" altLang="zh-CN" sz="3200" dirty="0">
              <a:ln w="0"/>
              <a:solidFill>
                <a:srgbClr val="931F00"/>
              </a:solidFill>
              <a:cs typeface="+mn-ea"/>
              <a:sym typeface="+mn-lt"/>
            </a:endParaRPr>
          </a:p>
        </p:txBody>
      </p:sp>
      <p:grpSp>
        <p:nvGrpSpPr>
          <p:cNvPr id="5" name="组合 4"/>
          <p:cNvGrpSpPr/>
          <p:nvPr/>
        </p:nvGrpSpPr>
        <p:grpSpPr>
          <a:xfrm>
            <a:off x="2618269" y="3776879"/>
            <a:ext cx="6958280" cy="5378"/>
            <a:chOff x="4313767" y="4215302"/>
            <a:chExt cx="6958280" cy="5378"/>
          </a:xfrm>
        </p:grpSpPr>
        <p:cxnSp>
          <p:nvCxnSpPr>
            <p:cNvPr id="76" name="直接连接符 75"/>
            <p:cNvCxnSpPr/>
            <p:nvPr/>
          </p:nvCxnSpPr>
          <p:spPr>
            <a:xfrm>
              <a:off x="4313767" y="4215302"/>
              <a:ext cx="1631358" cy="0"/>
            </a:xfrm>
            <a:prstGeom prst="line">
              <a:avLst/>
            </a:prstGeom>
            <a:noFill/>
            <a:ln w="6350" cap="flat" cmpd="sng" algn="ctr">
              <a:solidFill>
                <a:srgbClr val="E20F0E"/>
              </a:solidFill>
              <a:prstDash val="solid"/>
              <a:miter lim="800000"/>
              <a:tailEnd type="oval" w="med" len="med"/>
            </a:ln>
            <a:effectLst/>
          </p:spPr>
        </p:cxnSp>
        <p:cxnSp>
          <p:nvCxnSpPr>
            <p:cNvPr id="80" name="直接连接符 79"/>
            <p:cNvCxnSpPr/>
            <p:nvPr/>
          </p:nvCxnSpPr>
          <p:spPr>
            <a:xfrm flipH="1">
              <a:off x="9640689" y="4220680"/>
              <a:ext cx="1631358" cy="0"/>
            </a:xfrm>
            <a:prstGeom prst="line">
              <a:avLst/>
            </a:prstGeom>
            <a:noFill/>
            <a:ln w="6350" cap="flat" cmpd="sng" algn="ctr">
              <a:solidFill>
                <a:srgbClr val="E20F0E"/>
              </a:solidFill>
              <a:prstDash val="solid"/>
              <a:miter lim="800000"/>
              <a:tailEnd type="oval" w="med" len="med"/>
            </a:ln>
            <a:effectLst/>
          </p:spPr>
        </p:cxn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433" y="179375"/>
            <a:ext cx="2950823" cy="6094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0" y="9849"/>
            <a:ext cx="12192000" cy="6858000"/>
          </a:xfrm>
          <a:prstGeom prst="rect">
            <a:avLst/>
          </a:prstGeom>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功能特色</a:t>
            </a:r>
            <a:endParaRPr lang="zh-CN" altLang="en-US" sz="2800" b="1" spc="150" dirty="0">
              <a:solidFill>
                <a:srgbClr val="931F00"/>
              </a:solidFill>
              <a:cs typeface="+mn-ea"/>
              <a:sym typeface="+mn-lt"/>
            </a:endParaRPr>
          </a:p>
        </p:txBody>
      </p:sp>
      <p:sp>
        <p:nvSpPr>
          <p:cNvPr id="11" name="Freeform 29"/>
          <p:cNvSpPr>
            <a:spLocks noEditPoints="1"/>
          </p:cNvSpPr>
          <p:nvPr/>
        </p:nvSpPr>
        <p:spPr bwMode="auto">
          <a:xfrm>
            <a:off x="4499511" y="4585348"/>
            <a:ext cx="249129" cy="249129"/>
          </a:xfrm>
          <a:custGeom>
            <a:avLst/>
            <a:gdLst>
              <a:gd name="T0" fmla="*/ 1074 w 1152"/>
              <a:gd name="T1" fmla="*/ 523 h 1152"/>
              <a:gd name="T2" fmla="*/ 1051 w 1152"/>
              <a:gd name="T3" fmla="*/ 539 h 1152"/>
              <a:gd name="T4" fmla="*/ 936 w 1152"/>
              <a:gd name="T5" fmla="*/ 288 h 1152"/>
              <a:gd name="T6" fmla="*/ 964 w 1152"/>
              <a:gd name="T7" fmla="*/ 302 h 1152"/>
              <a:gd name="T8" fmla="*/ 1080 w 1152"/>
              <a:gd name="T9" fmla="*/ 462 h 1152"/>
              <a:gd name="T10" fmla="*/ 756 w 1152"/>
              <a:gd name="T11" fmla="*/ 1080 h 1152"/>
              <a:gd name="T12" fmla="*/ 750 w 1152"/>
              <a:gd name="T13" fmla="*/ 699 h 1152"/>
              <a:gd name="T14" fmla="*/ 727 w 1152"/>
              <a:gd name="T15" fmla="*/ 684 h 1152"/>
              <a:gd name="T16" fmla="*/ 436 w 1152"/>
              <a:gd name="T17" fmla="*/ 687 h 1152"/>
              <a:gd name="T18" fmla="*/ 417 w 1152"/>
              <a:gd name="T19" fmla="*/ 706 h 1152"/>
              <a:gd name="T20" fmla="*/ 180 w 1152"/>
              <a:gd name="T21" fmla="*/ 1080 h 1152"/>
              <a:gd name="T22" fmla="*/ 720 w 1152"/>
              <a:gd name="T23" fmla="*/ 1080 h 1152"/>
              <a:gd name="T24" fmla="*/ 720 w 1152"/>
              <a:gd name="T25" fmla="*/ 1080 h 1152"/>
              <a:gd name="T26" fmla="*/ 73 w 1152"/>
              <a:gd name="T27" fmla="*/ 456 h 1152"/>
              <a:gd name="T28" fmla="*/ 193 w 1152"/>
              <a:gd name="T29" fmla="*/ 296 h 1152"/>
              <a:gd name="T30" fmla="*/ 319 w 1152"/>
              <a:gd name="T31" fmla="*/ 288 h 1152"/>
              <a:gd name="T32" fmla="*/ 94 w 1152"/>
              <a:gd name="T33" fmla="*/ 536 h 1152"/>
              <a:gd name="T34" fmla="*/ 75 w 1152"/>
              <a:gd name="T35" fmla="*/ 518 h 1152"/>
              <a:gd name="T36" fmla="*/ 792 w 1152"/>
              <a:gd name="T37" fmla="*/ 288 h 1152"/>
              <a:gd name="T38" fmla="*/ 594 w 1152"/>
              <a:gd name="T39" fmla="*/ 288 h 1152"/>
              <a:gd name="T40" fmla="*/ 594 w 1152"/>
              <a:gd name="T41" fmla="*/ 288 h 1152"/>
              <a:gd name="T42" fmla="*/ 404 w 1152"/>
              <a:gd name="T43" fmla="*/ 540 h 1152"/>
              <a:gd name="T44" fmla="*/ 360 w 1152"/>
              <a:gd name="T45" fmla="*/ 288 h 1152"/>
              <a:gd name="T46" fmla="*/ 936 w 1152"/>
              <a:gd name="T47" fmla="*/ 216 h 1152"/>
              <a:gd name="T48" fmla="*/ 1131 w 1152"/>
              <a:gd name="T49" fmla="*/ 402 h 1152"/>
              <a:gd name="T50" fmla="*/ 1008 w 1152"/>
              <a:gd name="T51" fmla="*/ 72 h 1152"/>
              <a:gd name="T52" fmla="*/ 1002 w 1152"/>
              <a:gd name="T53" fmla="*/ 44 h 1152"/>
              <a:gd name="T54" fmla="*/ 987 w 1152"/>
              <a:gd name="T55" fmla="*/ 21 h 1152"/>
              <a:gd name="T56" fmla="*/ 964 w 1152"/>
              <a:gd name="T57" fmla="*/ 5 h 1152"/>
              <a:gd name="T58" fmla="*/ 936 w 1152"/>
              <a:gd name="T59" fmla="*/ 0 h 1152"/>
              <a:gd name="T60" fmla="*/ 194 w 1152"/>
              <a:gd name="T61" fmla="*/ 3 h 1152"/>
              <a:gd name="T62" fmla="*/ 171 w 1152"/>
              <a:gd name="T63" fmla="*/ 16 h 1152"/>
              <a:gd name="T64" fmla="*/ 152 w 1152"/>
              <a:gd name="T65" fmla="*/ 37 h 1152"/>
              <a:gd name="T66" fmla="*/ 145 w 1152"/>
              <a:gd name="T67" fmla="*/ 64 h 1152"/>
              <a:gd name="T68" fmla="*/ 130 w 1152"/>
              <a:gd name="T69" fmla="*/ 259 h 1152"/>
              <a:gd name="T70" fmla="*/ 9 w 1152"/>
              <a:gd name="T71" fmla="*/ 425 h 1152"/>
              <a:gd name="T72" fmla="*/ 0 w 1152"/>
              <a:gd name="T73" fmla="*/ 459 h 1152"/>
              <a:gd name="T74" fmla="*/ 2 w 1152"/>
              <a:gd name="T75" fmla="*/ 526 h 1152"/>
              <a:gd name="T76" fmla="*/ 18 w 1152"/>
              <a:gd name="T77" fmla="*/ 564 h 1152"/>
              <a:gd name="T78" fmla="*/ 48 w 1152"/>
              <a:gd name="T79" fmla="*/ 594 h 1152"/>
              <a:gd name="T80" fmla="*/ 86 w 1152"/>
              <a:gd name="T81" fmla="*/ 610 h 1152"/>
              <a:gd name="T82" fmla="*/ 108 w 1152"/>
              <a:gd name="T83" fmla="*/ 1087 h 1152"/>
              <a:gd name="T84" fmla="*/ 117 w 1152"/>
              <a:gd name="T85" fmla="*/ 1114 h 1152"/>
              <a:gd name="T86" fmla="*/ 134 w 1152"/>
              <a:gd name="T87" fmla="*/ 1135 h 1152"/>
              <a:gd name="T88" fmla="*/ 159 w 1152"/>
              <a:gd name="T89" fmla="*/ 1149 h 1152"/>
              <a:gd name="T90" fmla="*/ 972 w 1152"/>
              <a:gd name="T91" fmla="*/ 1152 h 1152"/>
              <a:gd name="T92" fmla="*/ 1000 w 1152"/>
              <a:gd name="T93" fmla="*/ 1146 h 1152"/>
              <a:gd name="T94" fmla="*/ 1023 w 1152"/>
              <a:gd name="T95" fmla="*/ 1130 h 1152"/>
              <a:gd name="T96" fmla="*/ 1038 w 1152"/>
              <a:gd name="T97" fmla="*/ 1108 h 1152"/>
              <a:gd name="T98" fmla="*/ 1044 w 1152"/>
              <a:gd name="T99" fmla="*/ 1080 h 1152"/>
              <a:gd name="T100" fmla="*/ 1076 w 1152"/>
              <a:gd name="T101" fmla="*/ 607 h 1152"/>
              <a:gd name="T102" fmla="*/ 1112 w 1152"/>
              <a:gd name="T103" fmla="*/ 587 h 1152"/>
              <a:gd name="T104" fmla="*/ 1139 w 1152"/>
              <a:gd name="T105" fmla="*/ 555 h 1152"/>
              <a:gd name="T106" fmla="*/ 1151 w 1152"/>
              <a:gd name="T107" fmla="*/ 515 h 1152"/>
              <a:gd name="T108" fmla="*/ 1150 w 1152"/>
              <a:gd name="T109" fmla="*/ 450 h 1152"/>
              <a:gd name="T110" fmla="*/ 1139 w 1152"/>
              <a:gd name="T111" fmla="*/ 4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1152">
                <a:moveTo>
                  <a:pt x="1080" y="504"/>
                </a:moveTo>
                <a:lnTo>
                  <a:pt x="1079" y="510"/>
                </a:lnTo>
                <a:lnTo>
                  <a:pt x="1077" y="518"/>
                </a:lnTo>
                <a:lnTo>
                  <a:pt x="1074" y="523"/>
                </a:lnTo>
                <a:lnTo>
                  <a:pt x="1069" y="529"/>
                </a:lnTo>
                <a:lnTo>
                  <a:pt x="1064" y="533"/>
                </a:lnTo>
                <a:lnTo>
                  <a:pt x="1058" y="536"/>
                </a:lnTo>
                <a:lnTo>
                  <a:pt x="1051" y="539"/>
                </a:lnTo>
                <a:lnTo>
                  <a:pt x="1044" y="540"/>
                </a:lnTo>
                <a:lnTo>
                  <a:pt x="977" y="540"/>
                </a:lnTo>
                <a:lnTo>
                  <a:pt x="834" y="288"/>
                </a:lnTo>
                <a:lnTo>
                  <a:pt x="936" y="288"/>
                </a:lnTo>
                <a:lnTo>
                  <a:pt x="944" y="289"/>
                </a:lnTo>
                <a:lnTo>
                  <a:pt x="953" y="291"/>
                </a:lnTo>
                <a:lnTo>
                  <a:pt x="959" y="296"/>
                </a:lnTo>
                <a:lnTo>
                  <a:pt x="964" y="302"/>
                </a:lnTo>
                <a:lnTo>
                  <a:pt x="1072" y="446"/>
                </a:lnTo>
                <a:lnTo>
                  <a:pt x="1076" y="451"/>
                </a:lnTo>
                <a:lnTo>
                  <a:pt x="1078" y="456"/>
                </a:lnTo>
                <a:lnTo>
                  <a:pt x="1080" y="462"/>
                </a:lnTo>
                <a:lnTo>
                  <a:pt x="1080" y="467"/>
                </a:lnTo>
                <a:lnTo>
                  <a:pt x="1080" y="504"/>
                </a:lnTo>
                <a:close/>
                <a:moveTo>
                  <a:pt x="972" y="1080"/>
                </a:moveTo>
                <a:lnTo>
                  <a:pt x="756" y="1080"/>
                </a:lnTo>
                <a:lnTo>
                  <a:pt x="756" y="720"/>
                </a:lnTo>
                <a:lnTo>
                  <a:pt x="755" y="712"/>
                </a:lnTo>
                <a:lnTo>
                  <a:pt x="753" y="706"/>
                </a:lnTo>
                <a:lnTo>
                  <a:pt x="750" y="699"/>
                </a:lnTo>
                <a:lnTo>
                  <a:pt x="745" y="694"/>
                </a:lnTo>
                <a:lnTo>
                  <a:pt x="740" y="690"/>
                </a:lnTo>
                <a:lnTo>
                  <a:pt x="734" y="687"/>
                </a:lnTo>
                <a:lnTo>
                  <a:pt x="727" y="684"/>
                </a:lnTo>
                <a:lnTo>
                  <a:pt x="720" y="683"/>
                </a:lnTo>
                <a:lnTo>
                  <a:pt x="450" y="683"/>
                </a:lnTo>
                <a:lnTo>
                  <a:pt x="443" y="684"/>
                </a:lnTo>
                <a:lnTo>
                  <a:pt x="436" y="687"/>
                </a:lnTo>
                <a:lnTo>
                  <a:pt x="430" y="690"/>
                </a:lnTo>
                <a:lnTo>
                  <a:pt x="424" y="694"/>
                </a:lnTo>
                <a:lnTo>
                  <a:pt x="420" y="699"/>
                </a:lnTo>
                <a:lnTo>
                  <a:pt x="417" y="706"/>
                </a:lnTo>
                <a:lnTo>
                  <a:pt x="415" y="712"/>
                </a:lnTo>
                <a:lnTo>
                  <a:pt x="414" y="720"/>
                </a:lnTo>
                <a:lnTo>
                  <a:pt x="414" y="1080"/>
                </a:lnTo>
                <a:lnTo>
                  <a:pt x="180" y="1080"/>
                </a:lnTo>
                <a:lnTo>
                  <a:pt x="180" y="612"/>
                </a:lnTo>
                <a:lnTo>
                  <a:pt x="972" y="612"/>
                </a:lnTo>
                <a:lnTo>
                  <a:pt x="972" y="1080"/>
                </a:lnTo>
                <a:close/>
                <a:moveTo>
                  <a:pt x="720" y="1080"/>
                </a:moveTo>
                <a:lnTo>
                  <a:pt x="450" y="1080"/>
                </a:lnTo>
                <a:lnTo>
                  <a:pt x="450" y="720"/>
                </a:lnTo>
                <a:lnTo>
                  <a:pt x="720" y="720"/>
                </a:lnTo>
                <a:lnTo>
                  <a:pt x="720" y="1080"/>
                </a:lnTo>
                <a:close/>
                <a:moveTo>
                  <a:pt x="72" y="504"/>
                </a:moveTo>
                <a:lnTo>
                  <a:pt x="72" y="467"/>
                </a:lnTo>
                <a:lnTo>
                  <a:pt x="72" y="462"/>
                </a:lnTo>
                <a:lnTo>
                  <a:pt x="73" y="456"/>
                </a:lnTo>
                <a:lnTo>
                  <a:pt x="76" y="451"/>
                </a:lnTo>
                <a:lnTo>
                  <a:pt x="79" y="446"/>
                </a:lnTo>
                <a:lnTo>
                  <a:pt x="187" y="302"/>
                </a:lnTo>
                <a:lnTo>
                  <a:pt x="193" y="296"/>
                </a:lnTo>
                <a:lnTo>
                  <a:pt x="200" y="291"/>
                </a:lnTo>
                <a:lnTo>
                  <a:pt x="207" y="289"/>
                </a:lnTo>
                <a:lnTo>
                  <a:pt x="216" y="288"/>
                </a:lnTo>
                <a:lnTo>
                  <a:pt x="319" y="288"/>
                </a:lnTo>
                <a:lnTo>
                  <a:pt x="175" y="540"/>
                </a:lnTo>
                <a:lnTo>
                  <a:pt x="108" y="540"/>
                </a:lnTo>
                <a:lnTo>
                  <a:pt x="100" y="539"/>
                </a:lnTo>
                <a:lnTo>
                  <a:pt x="94" y="536"/>
                </a:lnTo>
                <a:lnTo>
                  <a:pt x="87" y="533"/>
                </a:lnTo>
                <a:lnTo>
                  <a:pt x="82" y="529"/>
                </a:lnTo>
                <a:lnTo>
                  <a:pt x="78" y="523"/>
                </a:lnTo>
                <a:lnTo>
                  <a:pt x="75" y="518"/>
                </a:lnTo>
                <a:lnTo>
                  <a:pt x="72" y="510"/>
                </a:lnTo>
                <a:lnTo>
                  <a:pt x="72" y="504"/>
                </a:lnTo>
                <a:close/>
                <a:moveTo>
                  <a:pt x="713" y="288"/>
                </a:moveTo>
                <a:lnTo>
                  <a:pt x="792" y="288"/>
                </a:lnTo>
                <a:lnTo>
                  <a:pt x="935" y="540"/>
                </a:lnTo>
                <a:lnTo>
                  <a:pt x="785" y="540"/>
                </a:lnTo>
                <a:lnTo>
                  <a:pt x="713" y="288"/>
                </a:lnTo>
                <a:close/>
                <a:moveTo>
                  <a:pt x="594" y="288"/>
                </a:moveTo>
                <a:lnTo>
                  <a:pt x="675" y="288"/>
                </a:lnTo>
                <a:lnTo>
                  <a:pt x="747" y="540"/>
                </a:lnTo>
                <a:lnTo>
                  <a:pt x="594" y="540"/>
                </a:lnTo>
                <a:lnTo>
                  <a:pt x="594" y="288"/>
                </a:lnTo>
                <a:close/>
                <a:moveTo>
                  <a:pt x="476" y="288"/>
                </a:moveTo>
                <a:lnTo>
                  <a:pt x="558" y="288"/>
                </a:lnTo>
                <a:lnTo>
                  <a:pt x="558" y="540"/>
                </a:lnTo>
                <a:lnTo>
                  <a:pt x="404" y="540"/>
                </a:lnTo>
                <a:lnTo>
                  <a:pt x="476" y="288"/>
                </a:lnTo>
                <a:close/>
                <a:moveTo>
                  <a:pt x="367" y="540"/>
                </a:moveTo>
                <a:lnTo>
                  <a:pt x="216" y="540"/>
                </a:lnTo>
                <a:lnTo>
                  <a:pt x="360" y="288"/>
                </a:lnTo>
                <a:lnTo>
                  <a:pt x="438" y="288"/>
                </a:lnTo>
                <a:lnTo>
                  <a:pt x="367" y="540"/>
                </a:lnTo>
                <a:close/>
                <a:moveTo>
                  <a:pt x="936" y="72"/>
                </a:moveTo>
                <a:lnTo>
                  <a:pt x="936" y="216"/>
                </a:lnTo>
                <a:lnTo>
                  <a:pt x="216" y="216"/>
                </a:lnTo>
                <a:lnTo>
                  <a:pt x="216" y="72"/>
                </a:lnTo>
                <a:lnTo>
                  <a:pt x="936" y="72"/>
                </a:lnTo>
                <a:close/>
                <a:moveTo>
                  <a:pt x="1131" y="402"/>
                </a:moveTo>
                <a:lnTo>
                  <a:pt x="1023" y="259"/>
                </a:lnTo>
                <a:lnTo>
                  <a:pt x="1015" y="251"/>
                </a:lnTo>
                <a:lnTo>
                  <a:pt x="1008" y="244"/>
                </a:lnTo>
                <a:lnTo>
                  <a:pt x="1008" y="72"/>
                </a:lnTo>
                <a:lnTo>
                  <a:pt x="1008" y="64"/>
                </a:lnTo>
                <a:lnTo>
                  <a:pt x="1007" y="57"/>
                </a:lnTo>
                <a:lnTo>
                  <a:pt x="1004" y="50"/>
                </a:lnTo>
                <a:lnTo>
                  <a:pt x="1002" y="44"/>
                </a:lnTo>
                <a:lnTo>
                  <a:pt x="999" y="37"/>
                </a:lnTo>
                <a:lnTo>
                  <a:pt x="996" y="31"/>
                </a:lnTo>
                <a:lnTo>
                  <a:pt x="991" y="26"/>
                </a:lnTo>
                <a:lnTo>
                  <a:pt x="987" y="21"/>
                </a:lnTo>
                <a:lnTo>
                  <a:pt x="982" y="16"/>
                </a:lnTo>
                <a:lnTo>
                  <a:pt x="976" y="12"/>
                </a:lnTo>
                <a:lnTo>
                  <a:pt x="970" y="8"/>
                </a:lnTo>
                <a:lnTo>
                  <a:pt x="964" y="5"/>
                </a:lnTo>
                <a:lnTo>
                  <a:pt x="957" y="3"/>
                </a:lnTo>
                <a:lnTo>
                  <a:pt x="950" y="1"/>
                </a:lnTo>
                <a:lnTo>
                  <a:pt x="943" y="0"/>
                </a:lnTo>
                <a:lnTo>
                  <a:pt x="936" y="0"/>
                </a:lnTo>
                <a:lnTo>
                  <a:pt x="216" y="0"/>
                </a:lnTo>
                <a:lnTo>
                  <a:pt x="208" y="0"/>
                </a:lnTo>
                <a:lnTo>
                  <a:pt x="202" y="1"/>
                </a:lnTo>
                <a:lnTo>
                  <a:pt x="194" y="3"/>
                </a:lnTo>
                <a:lnTo>
                  <a:pt x="188" y="5"/>
                </a:lnTo>
                <a:lnTo>
                  <a:pt x="181" y="8"/>
                </a:lnTo>
                <a:lnTo>
                  <a:pt x="176" y="12"/>
                </a:lnTo>
                <a:lnTo>
                  <a:pt x="171" y="16"/>
                </a:lnTo>
                <a:lnTo>
                  <a:pt x="165" y="21"/>
                </a:lnTo>
                <a:lnTo>
                  <a:pt x="161" y="26"/>
                </a:lnTo>
                <a:lnTo>
                  <a:pt x="157" y="31"/>
                </a:lnTo>
                <a:lnTo>
                  <a:pt x="152" y="37"/>
                </a:lnTo>
                <a:lnTo>
                  <a:pt x="150" y="44"/>
                </a:lnTo>
                <a:lnTo>
                  <a:pt x="147" y="50"/>
                </a:lnTo>
                <a:lnTo>
                  <a:pt x="146" y="57"/>
                </a:lnTo>
                <a:lnTo>
                  <a:pt x="145" y="64"/>
                </a:lnTo>
                <a:lnTo>
                  <a:pt x="144" y="72"/>
                </a:lnTo>
                <a:lnTo>
                  <a:pt x="144" y="244"/>
                </a:lnTo>
                <a:lnTo>
                  <a:pt x="136" y="251"/>
                </a:lnTo>
                <a:lnTo>
                  <a:pt x="130" y="259"/>
                </a:lnTo>
                <a:lnTo>
                  <a:pt x="22" y="402"/>
                </a:lnTo>
                <a:lnTo>
                  <a:pt x="16" y="410"/>
                </a:lnTo>
                <a:lnTo>
                  <a:pt x="12" y="418"/>
                </a:lnTo>
                <a:lnTo>
                  <a:pt x="9" y="425"/>
                </a:lnTo>
                <a:lnTo>
                  <a:pt x="5" y="434"/>
                </a:lnTo>
                <a:lnTo>
                  <a:pt x="3" y="441"/>
                </a:lnTo>
                <a:lnTo>
                  <a:pt x="1" y="450"/>
                </a:lnTo>
                <a:lnTo>
                  <a:pt x="0" y="459"/>
                </a:lnTo>
                <a:lnTo>
                  <a:pt x="0" y="467"/>
                </a:lnTo>
                <a:lnTo>
                  <a:pt x="0" y="504"/>
                </a:lnTo>
                <a:lnTo>
                  <a:pt x="1" y="515"/>
                </a:lnTo>
                <a:lnTo>
                  <a:pt x="2" y="526"/>
                </a:lnTo>
                <a:lnTo>
                  <a:pt x="5" y="535"/>
                </a:lnTo>
                <a:lnTo>
                  <a:pt x="9" y="546"/>
                </a:lnTo>
                <a:lnTo>
                  <a:pt x="13" y="555"/>
                </a:lnTo>
                <a:lnTo>
                  <a:pt x="18" y="564"/>
                </a:lnTo>
                <a:lnTo>
                  <a:pt x="25" y="572"/>
                </a:lnTo>
                <a:lnTo>
                  <a:pt x="31" y="580"/>
                </a:lnTo>
                <a:lnTo>
                  <a:pt x="39" y="587"/>
                </a:lnTo>
                <a:lnTo>
                  <a:pt x="48" y="594"/>
                </a:lnTo>
                <a:lnTo>
                  <a:pt x="56" y="599"/>
                </a:lnTo>
                <a:lnTo>
                  <a:pt x="66" y="603"/>
                </a:lnTo>
                <a:lnTo>
                  <a:pt x="76" y="607"/>
                </a:lnTo>
                <a:lnTo>
                  <a:pt x="86" y="610"/>
                </a:lnTo>
                <a:lnTo>
                  <a:pt x="97" y="611"/>
                </a:lnTo>
                <a:lnTo>
                  <a:pt x="108" y="612"/>
                </a:lnTo>
                <a:lnTo>
                  <a:pt x="108" y="1080"/>
                </a:lnTo>
                <a:lnTo>
                  <a:pt x="108" y="1087"/>
                </a:lnTo>
                <a:lnTo>
                  <a:pt x="109" y="1094"/>
                </a:lnTo>
                <a:lnTo>
                  <a:pt x="111" y="1101"/>
                </a:lnTo>
                <a:lnTo>
                  <a:pt x="113" y="1108"/>
                </a:lnTo>
                <a:lnTo>
                  <a:pt x="117" y="1114"/>
                </a:lnTo>
                <a:lnTo>
                  <a:pt x="120" y="1120"/>
                </a:lnTo>
                <a:lnTo>
                  <a:pt x="124" y="1125"/>
                </a:lnTo>
                <a:lnTo>
                  <a:pt x="130" y="1130"/>
                </a:lnTo>
                <a:lnTo>
                  <a:pt x="134" y="1135"/>
                </a:lnTo>
                <a:lnTo>
                  <a:pt x="139" y="1139"/>
                </a:lnTo>
                <a:lnTo>
                  <a:pt x="146" y="1143"/>
                </a:lnTo>
                <a:lnTo>
                  <a:pt x="152" y="1146"/>
                </a:lnTo>
                <a:lnTo>
                  <a:pt x="159" y="1149"/>
                </a:lnTo>
                <a:lnTo>
                  <a:pt x="165" y="1150"/>
                </a:lnTo>
                <a:lnTo>
                  <a:pt x="173" y="1151"/>
                </a:lnTo>
                <a:lnTo>
                  <a:pt x="180" y="1152"/>
                </a:lnTo>
                <a:lnTo>
                  <a:pt x="972" y="1152"/>
                </a:lnTo>
                <a:lnTo>
                  <a:pt x="980" y="1151"/>
                </a:lnTo>
                <a:lnTo>
                  <a:pt x="986" y="1150"/>
                </a:lnTo>
                <a:lnTo>
                  <a:pt x="994" y="1149"/>
                </a:lnTo>
                <a:lnTo>
                  <a:pt x="1000" y="1146"/>
                </a:lnTo>
                <a:lnTo>
                  <a:pt x="1007" y="1143"/>
                </a:lnTo>
                <a:lnTo>
                  <a:pt x="1012" y="1139"/>
                </a:lnTo>
                <a:lnTo>
                  <a:pt x="1017" y="1135"/>
                </a:lnTo>
                <a:lnTo>
                  <a:pt x="1023" y="1130"/>
                </a:lnTo>
                <a:lnTo>
                  <a:pt x="1027" y="1125"/>
                </a:lnTo>
                <a:lnTo>
                  <a:pt x="1031" y="1120"/>
                </a:lnTo>
                <a:lnTo>
                  <a:pt x="1036" y="1114"/>
                </a:lnTo>
                <a:lnTo>
                  <a:pt x="1038" y="1108"/>
                </a:lnTo>
                <a:lnTo>
                  <a:pt x="1041" y="1101"/>
                </a:lnTo>
                <a:lnTo>
                  <a:pt x="1042" y="1094"/>
                </a:lnTo>
                <a:lnTo>
                  <a:pt x="1043" y="1087"/>
                </a:lnTo>
                <a:lnTo>
                  <a:pt x="1044" y="1080"/>
                </a:lnTo>
                <a:lnTo>
                  <a:pt x="1044" y="612"/>
                </a:lnTo>
                <a:lnTo>
                  <a:pt x="1055" y="611"/>
                </a:lnTo>
                <a:lnTo>
                  <a:pt x="1066" y="610"/>
                </a:lnTo>
                <a:lnTo>
                  <a:pt x="1076" y="607"/>
                </a:lnTo>
                <a:lnTo>
                  <a:pt x="1087" y="603"/>
                </a:lnTo>
                <a:lnTo>
                  <a:pt x="1095" y="599"/>
                </a:lnTo>
                <a:lnTo>
                  <a:pt x="1105" y="594"/>
                </a:lnTo>
                <a:lnTo>
                  <a:pt x="1112" y="587"/>
                </a:lnTo>
                <a:lnTo>
                  <a:pt x="1120" y="580"/>
                </a:lnTo>
                <a:lnTo>
                  <a:pt x="1128" y="572"/>
                </a:lnTo>
                <a:lnTo>
                  <a:pt x="1134" y="564"/>
                </a:lnTo>
                <a:lnTo>
                  <a:pt x="1139" y="555"/>
                </a:lnTo>
                <a:lnTo>
                  <a:pt x="1144" y="546"/>
                </a:lnTo>
                <a:lnTo>
                  <a:pt x="1147" y="535"/>
                </a:lnTo>
                <a:lnTo>
                  <a:pt x="1150" y="526"/>
                </a:lnTo>
                <a:lnTo>
                  <a:pt x="1151" y="515"/>
                </a:lnTo>
                <a:lnTo>
                  <a:pt x="1152" y="504"/>
                </a:lnTo>
                <a:lnTo>
                  <a:pt x="1152" y="467"/>
                </a:lnTo>
                <a:lnTo>
                  <a:pt x="1151" y="459"/>
                </a:lnTo>
                <a:lnTo>
                  <a:pt x="1150" y="450"/>
                </a:lnTo>
                <a:lnTo>
                  <a:pt x="1149" y="441"/>
                </a:lnTo>
                <a:lnTo>
                  <a:pt x="1146" y="434"/>
                </a:lnTo>
                <a:lnTo>
                  <a:pt x="1144" y="425"/>
                </a:lnTo>
                <a:lnTo>
                  <a:pt x="1139" y="418"/>
                </a:lnTo>
                <a:lnTo>
                  <a:pt x="1135" y="410"/>
                </a:lnTo>
                <a:lnTo>
                  <a:pt x="1131" y="402"/>
                </a:lnTo>
                <a:close/>
              </a:path>
            </a:pathLst>
          </a:custGeom>
          <a:solidFill>
            <a:schemeClr val="bg1"/>
          </a:solidFill>
          <a:ln>
            <a:noFill/>
          </a:ln>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sp>
        <p:nvSpPr>
          <p:cNvPr id="22" name="Freeform 101"/>
          <p:cNvSpPr>
            <a:spLocks noEditPoints="1"/>
          </p:cNvSpPr>
          <p:nvPr/>
        </p:nvSpPr>
        <p:spPr bwMode="auto">
          <a:xfrm>
            <a:off x="987871" y="4585502"/>
            <a:ext cx="217988" cy="249129"/>
          </a:xfrm>
          <a:custGeom>
            <a:avLst/>
            <a:gdLst>
              <a:gd name="T0" fmla="*/ 72 w 1008"/>
              <a:gd name="T1" fmla="*/ 252 h 1152"/>
              <a:gd name="T2" fmla="*/ 816 w 1008"/>
              <a:gd name="T3" fmla="*/ 540 h 1152"/>
              <a:gd name="T4" fmla="*/ 828 w 1008"/>
              <a:gd name="T5" fmla="*/ 432 h 1152"/>
              <a:gd name="T6" fmla="*/ 236 w 1008"/>
              <a:gd name="T7" fmla="*/ 936 h 1152"/>
              <a:gd name="T8" fmla="*/ 771 w 1008"/>
              <a:gd name="T9" fmla="*/ 936 h 1152"/>
              <a:gd name="T10" fmla="*/ 768 w 1008"/>
              <a:gd name="T11" fmla="*/ 972 h 1152"/>
              <a:gd name="T12" fmla="*/ 180 w 1008"/>
              <a:gd name="T13" fmla="*/ 72 h 1152"/>
              <a:gd name="T14" fmla="*/ 144 w 1008"/>
              <a:gd name="T15" fmla="*/ 180 h 1152"/>
              <a:gd name="T16" fmla="*/ 897 w 1008"/>
              <a:gd name="T17" fmla="*/ 49 h 1152"/>
              <a:gd name="T18" fmla="*/ 878 w 1008"/>
              <a:gd name="T19" fmla="*/ 21 h 1152"/>
              <a:gd name="T20" fmla="*/ 850 w 1008"/>
              <a:gd name="T21" fmla="*/ 3 h 1152"/>
              <a:gd name="T22" fmla="*/ 180 w 1008"/>
              <a:gd name="T23" fmla="*/ 0 h 1152"/>
              <a:gd name="T24" fmla="*/ 147 w 1008"/>
              <a:gd name="T25" fmla="*/ 8 h 1152"/>
              <a:gd name="T26" fmla="*/ 122 w 1008"/>
              <a:gd name="T27" fmla="*/ 29 h 1152"/>
              <a:gd name="T28" fmla="*/ 67 w 1008"/>
              <a:gd name="T29" fmla="*/ 180 h 1152"/>
              <a:gd name="T30" fmla="*/ 48 w 1008"/>
              <a:gd name="T31" fmla="*/ 185 h 1152"/>
              <a:gd name="T32" fmla="*/ 29 w 1008"/>
              <a:gd name="T33" fmla="*/ 194 h 1152"/>
              <a:gd name="T34" fmla="*/ 15 w 1008"/>
              <a:gd name="T35" fmla="*/ 207 h 1152"/>
              <a:gd name="T36" fmla="*/ 6 w 1008"/>
              <a:gd name="T37" fmla="*/ 225 h 1152"/>
              <a:gd name="T38" fmla="*/ 0 w 1008"/>
              <a:gd name="T39" fmla="*/ 245 h 1152"/>
              <a:gd name="T40" fmla="*/ 0 w 1008"/>
              <a:gd name="T41" fmla="*/ 367 h 1152"/>
              <a:gd name="T42" fmla="*/ 6 w 1008"/>
              <a:gd name="T43" fmla="*/ 388 h 1152"/>
              <a:gd name="T44" fmla="*/ 16 w 1008"/>
              <a:gd name="T45" fmla="*/ 406 h 1152"/>
              <a:gd name="T46" fmla="*/ 32 w 1008"/>
              <a:gd name="T47" fmla="*/ 419 h 1152"/>
              <a:gd name="T48" fmla="*/ 51 w 1008"/>
              <a:gd name="T49" fmla="*/ 429 h 1152"/>
              <a:gd name="T50" fmla="*/ 72 w 1008"/>
              <a:gd name="T51" fmla="*/ 432 h 1152"/>
              <a:gd name="T52" fmla="*/ 108 w 1008"/>
              <a:gd name="T53" fmla="*/ 440 h 1152"/>
              <a:gd name="T54" fmla="*/ 183 w 1008"/>
              <a:gd name="T55" fmla="*/ 1101 h 1152"/>
              <a:gd name="T56" fmla="*/ 191 w 1008"/>
              <a:gd name="T57" fmla="*/ 1119 h 1152"/>
              <a:gd name="T58" fmla="*/ 204 w 1008"/>
              <a:gd name="T59" fmla="*/ 1134 h 1152"/>
              <a:gd name="T60" fmla="*/ 220 w 1008"/>
              <a:gd name="T61" fmla="*/ 1145 h 1152"/>
              <a:gd name="T62" fmla="*/ 239 w 1008"/>
              <a:gd name="T63" fmla="*/ 1150 h 1152"/>
              <a:gd name="T64" fmla="*/ 756 w 1008"/>
              <a:gd name="T65" fmla="*/ 1152 h 1152"/>
              <a:gd name="T66" fmla="*/ 776 w 1008"/>
              <a:gd name="T67" fmla="*/ 1149 h 1152"/>
              <a:gd name="T68" fmla="*/ 794 w 1008"/>
              <a:gd name="T69" fmla="*/ 1142 h 1152"/>
              <a:gd name="T70" fmla="*/ 808 w 1008"/>
              <a:gd name="T71" fmla="*/ 1129 h 1152"/>
              <a:gd name="T72" fmla="*/ 820 w 1008"/>
              <a:gd name="T73" fmla="*/ 1113 h 1152"/>
              <a:gd name="T74" fmla="*/ 826 w 1008"/>
              <a:gd name="T75" fmla="*/ 1094 h 1152"/>
              <a:gd name="T76" fmla="*/ 899 w 1008"/>
              <a:gd name="T77" fmla="*/ 436 h 1152"/>
              <a:gd name="T78" fmla="*/ 943 w 1008"/>
              <a:gd name="T79" fmla="*/ 432 h 1152"/>
              <a:gd name="T80" fmla="*/ 964 w 1008"/>
              <a:gd name="T81" fmla="*/ 427 h 1152"/>
              <a:gd name="T82" fmla="*/ 982 w 1008"/>
              <a:gd name="T83" fmla="*/ 416 h 1152"/>
              <a:gd name="T84" fmla="*/ 996 w 1008"/>
              <a:gd name="T85" fmla="*/ 400 h 1152"/>
              <a:gd name="T86" fmla="*/ 1005 w 1008"/>
              <a:gd name="T87" fmla="*/ 381 h 1152"/>
              <a:gd name="T88" fmla="*/ 1008 w 1008"/>
              <a:gd name="T89" fmla="*/ 360 h 1152"/>
              <a:gd name="T90" fmla="*/ 1007 w 1008"/>
              <a:gd name="T91" fmla="*/ 238 h 1152"/>
              <a:gd name="T92" fmla="*/ 999 w 1008"/>
              <a:gd name="T93" fmla="*/ 219 h 1152"/>
              <a:gd name="T94" fmla="*/ 988 w 1008"/>
              <a:gd name="T95" fmla="*/ 203 h 1152"/>
              <a:gd name="T96" fmla="*/ 972 w 1008"/>
              <a:gd name="T97" fmla="*/ 190 h 1152"/>
              <a:gd name="T98" fmla="*/ 954 w 1008"/>
              <a:gd name="T99" fmla="*/ 183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08" h="1152">
                <a:moveTo>
                  <a:pt x="936" y="360"/>
                </a:moveTo>
                <a:lnTo>
                  <a:pt x="72" y="360"/>
                </a:lnTo>
                <a:lnTo>
                  <a:pt x="72" y="252"/>
                </a:lnTo>
                <a:lnTo>
                  <a:pt x="936" y="252"/>
                </a:lnTo>
                <a:lnTo>
                  <a:pt x="936" y="360"/>
                </a:lnTo>
                <a:close/>
                <a:moveTo>
                  <a:pt x="816" y="540"/>
                </a:moveTo>
                <a:lnTo>
                  <a:pt x="191" y="540"/>
                </a:lnTo>
                <a:lnTo>
                  <a:pt x="180" y="432"/>
                </a:lnTo>
                <a:lnTo>
                  <a:pt x="828" y="432"/>
                </a:lnTo>
                <a:lnTo>
                  <a:pt x="816" y="540"/>
                </a:lnTo>
                <a:close/>
                <a:moveTo>
                  <a:pt x="771" y="936"/>
                </a:moveTo>
                <a:lnTo>
                  <a:pt x="236" y="936"/>
                </a:lnTo>
                <a:lnTo>
                  <a:pt x="196" y="576"/>
                </a:lnTo>
                <a:lnTo>
                  <a:pt x="812" y="576"/>
                </a:lnTo>
                <a:lnTo>
                  <a:pt x="771" y="936"/>
                </a:lnTo>
                <a:close/>
                <a:moveTo>
                  <a:pt x="252" y="1080"/>
                </a:moveTo>
                <a:lnTo>
                  <a:pt x="240" y="972"/>
                </a:lnTo>
                <a:lnTo>
                  <a:pt x="768" y="972"/>
                </a:lnTo>
                <a:lnTo>
                  <a:pt x="756" y="1080"/>
                </a:lnTo>
                <a:lnTo>
                  <a:pt x="252" y="1080"/>
                </a:lnTo>
                <a:close/>
                <a:moveTo>
                  <a:pt x="180" y="72"/>
                </a:moveTo>
                <a:lnTo>
                  <a:pt x="828" y="72"/>
                </a:lnTo>
                <a:lnTo>
                  <a:pt x="864" y="180"/>
                </a:lnTo>
                <a:lnTo>
                  <a:pt x="144" y="180"/>
                </a:lnTo>
                <a:lnTo>
                  <a:pt x="180" y="72"/>
                </a:lnTo>
                <a:close/>
                <a:moveTo>
                  <a:pt x="940" y="180"/>
                </a:moveTo>
                <a:lnTo>
                  <a:pt x="897" y="49"/>
                </a:lnTo>
                <a:lnTo>
                  <a:pt x="891" y="39"/>
                </a:lnTo>
                <a:lnTo>
                  <a:pt x="886" y="29"/>
                </a:lnTo>
                <a:lnTo>
                  <a:pt x="878" y="21"/>
                </a:lnTo>
                <a:lnTo>
                  <a:pt x="870" y="13"/>
                </a:lnTo>
                <a:lnTo>
                  <a:pt x="861" y="8"/>
                </a:lnTo>
                <a:lnTo>
                  <a:pt x="850" y="3"/>
                </a:lnTo>
                <a:lnTo>
                  <a:pt x="839" y="1"/>
                </a:lnTo>
                <a:lnTo>
                  <a:pt x="828" y="0"/>
                </a:lnTo>
                <a:lnTo>
                  <a:pt x="180" y="0"/>
                </a:lnTo>
                <a:lnTo>
                  <a:pt x="169" y="1"/>
                </a:lnTo>
                <a:lnTo>
                  <a:pt x="158" y="3"/>
                </a:lnTo>
                <a:lnTo>
                  <a:pt x="147" y="8"/>
                </a:lnTo>
                <a:lnTo>
                  <a:pt x="137" y="13"/>
                </a:lnTo>
                <a:lnTo>
                  <a:pt x="130" y="21"/>
                </a:lnTo>
                <a:lnTo>
                  <a:pt x="122" y="29"/>
                </a:lnTo>
                <a:lnTo>
                  <a:pt x="116" y="39"/>
                </a:lnTo>
                <a:lnTo>
                  <a:pt x="112" y="49"/>
                </a:lnTo>
                <a:lnTo>
                  <a:pt x="67" y="180"/>
                </a:lnTo>
                <a:lnTo>
                  <a:pt x="61" y="181"/>
                </a:lnTo>
                <a:lnTo>
                  <a:pt x="54" y="183"/>
                </a:lnTo>
                <a:lnTo>
                  <a:pt x="48" y="185"/>
                </a:lnTo>
                <a:lnTo>
                  <a:pt x="41" y="188"/>
                </a:lnTo>
                <a:lnTo>
                  <a:pt x="35" y="191"/>
                </a:lnTo>
                <a:lnTo>
                  <a:pt x="29" y="194"/>
                </a:lnTo>
                <a:lnTo>
                  <a:pt x="24" y="199"/>
                </a:lnTo>
                <a:lnTo>
                  <a:pt x="20" y="203"/>
                </a:lnTo>
                <a:lnTo>
                  <a:pt x="15" y="207"/>
                </a:lnTo>
                <a:lnTo>
                  <a:pt x="11" y="213"/>
                </a:lnTo>
                <a:lnTo>
                  <a:pt x="8" y="219"/>
                </a:lnTo>
                <a:lnTo>
                  <a:pt x="6" y="225"/>
                </a:lnTo>
                <a:lnTo>
                  <a:pt x="4" y="231"/>
                </a:lnTo>
                <a:lnTo>
                  <a:pt x="1" y="238"/>
                </a:lnTo>
                <a:lnTo>
                  <a:pt x="0" y="245"/>
                </a:lnTo>
                <a:lnTo>
                  <a:pt x="0" y="252"/>
                </a:lnTo>
                <a:lnTo>
                  <a:pt x="0" y="360"/>
                </a:lnTo>
                <a:lnTo>
                  <a:pt x="0" y="367"/>
                </a:lnTo>
                <a:lnTo>
                  <a:pt x="1" y="375"/>
                </a:lnTo>
                <a:lnTo>
                  <a:pt x="4" y="381"/>
                </a:lnTo>
                <a:lnTo>
                  <a:pt x="6" y="388"/>
                </a:lnTo>
                <a:lnTo>
                  <a:pt x="9" y="394"/>
                </a:lnTo>
                <a:lnTo>
                  <a:pt x="12" y="400"/>
                </a:lnTo>
                <a:lnTo>
                  <a:pt x="16" y="406"/>
                </a:lnTo>
                <a:lnTo>
                  <a:pt x="21" y="410"/>
                </a:lnTo>
                <a:lnTo>
                  <a:pt x="26" y="416"/>
                </a:lnTo>
                <a:lnTo>
                  <a:pt x="32" y="419"/>
                </a:lnTo>
                <a:lnTo>
                  <a:pt x="38" y="423"/>
                </a:lnTo>
                <a:lnTo>
                  <a:pt x="43" y="427"/>
                </a:lnTo>
                <a:lnTo>
                  <a:pt x="51" y="429"/>
                </a:lnTo>
                <a:lnTo>
                  <a:pt x="58" y="431"/>
                </a:lnTo>
                <a:lnTo>
                  <a:pt x="65" y="432"/>
                </a:lnTo>
                <a:lnTo>
                  <a:pt x="72" y="432"/>
                </a:lnTo>
                <a:lnTo>
                  <a:pt x="109" y="432"/>
                </a:lnTo>
                <a:lnTo>
                  <a:pt x="108" y="436"/>
                </a:lnTo>
                <a:lnTo>
                  <a:pt x="108" y="440"/>
                </a:lnTo>
                <a:lnTo>
                  <a:pt x="181" y="1088"/>
                </a:lnTo>
                <a:lnTo>
                  <a:pt x="182" y="1094"/>
                </a:lnTo>
                <a:lnTo>
                  <a:pt x="183" y="1101"/>
                </a:lnTo>
                <a:lnTo>
                  <a:pt x="185" y="1107"/>
                </a:lnTo>
                <a:lnTo>
                  <a:pt x="188" y="1113"/>
                </a:lnTo>
                <a:lnTo>
                  <a:pt x="191" y="1119"/>
                </a:lnTo>
                <a:lnTo>
                  <a:pt x="195" y="1124"/>
                </a:lnTo>
                <a:lnTo>
                  <a:pt x="199" y="1129"/>
                </a:lnTo>
                <a:lnTo>
                  <a:pt x="204" y="1134"/>
                </a:lnTo>
                <a:lnTo>
                  <a:pt x="209" y="1137"/>
                </a:lnTo>
                <a:lnTo>
                  <a:pt x="214" y="1142"/>
                </a:lnTo>
                <a:lnTo>
                  <a:pt x="220" y="1145"/>
                </a:lnTo>
                <a:lnTo>
                  <a:pt x="226" y="1147"/>
                </a:lnTo>
                <a:lnTo>
                  <a:pt x="232" y="1149"/>
                </a:lnTo>
                <a:lnTo>
                  <a:pt x="239" y="1150"/>
                </a:lnTo>
                <a:lnTo>
                  <a:pt x="245" y="1151"/>
                </a:lnTo>
                <a:lnTo>
                  <a:pt x="252" y="1152"/>
                </a:lnTo>
                <a:lnTo>
                  <a:pt x="756" y="1152"/>
                </a:lnTo>
                <a:lnTo>
                  <a:pt x="763" y="1151"/>
                </a:lnTo>
                <a:lnTo>
                  <a:pt x="769" y="1150"/>
                </a:lnTo>
                <a:lnTo>
                  <a:pt x="776" y="1149"/>
                </a:lnTo>
                <a:lnTo>
                  <a:pt x="782" y="1147"/>
                </a:lnTo>
                <a:lnTo>
                  <a:pt x="788" y="1145"/>
                </a:lnTo>
                <a:lnTo>
                  <a:pt x="794" y="1142"/>
                </a:lnTo>
                <a:lnTo>
                  <a:pt x="799" y="1137"/>
                </a:lnTo>
                <a:lnTo>
                  <a:pt x="804" y="1134"/>
                </a:lnTo>
                <a:lnTo>
                  <a:pt x="808" y="1129"/>
                </a:lnTo>
                <a:lnTo>
                  <a:pt x="812" y="1124"/>
                </a:lnTo>
                <a:lnTo>
                  <a:pt x="817" y="1119"/>
                </a:lnTo>
                <a:lnTo>
                  <a:pt x="820" y="1113"/>
                </a:lnTo>
                <a:lnTo>
                  <a:pt x="822" y="1107"/>
                </a:lnTo>
                <a:lnTo>
                  <a:pt x="824" y="1101"/>
                </a:lnTo>
                <a:lnTo>
                  <a:pt x="826" y="1094"/>
                </a:lnTo>
                <a:lnTo>
                  <a:pt x="828" y="1088"/>
                </a:lnTo>
                <a:lnTo>
                  <a:pt x="900" y="440"/>
                </a:lnTo>
                <a:lnTo>
                  <a:pt x="899" y="436"/>
                </a:lnTo>
                <a:lnTo>
                  <a:pt x="899" y="432"/>
                </a:lnTo>
                <a:lnTo>
                  <a:pt x="936" y="432"/>
                </a:lnTo>
                <a:lnTo>
                  <a:pt x="943" y="432"/>
                </a:lnTo>
                <a:lnTo>
                  <a:pt x="951" y="431"/>
                </a:lnTo>
                <a:lnTo>
                  <a:pt x="957" y="429"/>
                </a:lnTo>
                <a:lnTo>
                  <a:pt x="964" y="427"/>
                </a:lnTo>
                <a:lnTo>
                  <a:pt x="970" y="423"/>
                </a:lnTo>
                <a:lnTo>
                  <a:pt x="977" y="419"/>
                </a:lnTo>
                <a:lnTo>
                  <a:pt x="982" y="416"/>
                </a:lnTo>
                <a:lnTo>
                  <a:pt x="987" y="410"/>
                </a:lnTo>
                <a:lnTo>
                  <a:pt x="992" y="406"/>
                </a:lnTo>
                <a:lnTo>
                  <a:pt x="996" y="400"/>
                </a:lnTo>
                <a:lnTo>
                  <a:pt x="999" y="394"/>
                </a:lnTo>
                <a:lnTo>
                  <a:pt x="1003" y="388"/>
                </a:lnTo>
                <a:lnTo>
                  <a:pt x="1005" y="381"/>
                </a:lnTo>
                <a:lnTo>
                  <a:pt x="1007" y="375"/>
                </a:lnTo>
                <a:lnTo>
                  <a:pt x="1008" y="367"/>
                </a:lnTo>
                <a:lnTo>
                  <a:pt x="1008" y="360"/>
                </a:lnTo>
                <a:lnTo>
                  <a:pt x="1008" y="252"/>
                </a:lnTo>
                <a:lnTo>
                  <a:pt x="1008" y="245"/>
                </a:lnTo>
                <a:lnTo>
                  <a:pt x="1007" y="238"/>
                </a:lnTo>
                <a:lnTo>
                  <a:pt x="1005" y="231"/>
                </a:lnTo>
                <a:lnTo>
                  <a:pt x="1003" y="225"/>
                </a:lnTo>
                <a:lnTo>
                  <a:pt x="999" y="219"/>
                </a:lnTo>
                <a:lnTo>
                  <a:pt x="996" y="213"/>
                </a:lnTo>
                <a:lnTo>
                  <a:pt x="993" y="207"/>
                </a:lnTo>
                <a:lnTo>
                  <a:pt x="988" y="203"/>
                </a:lnTo>
                <a:lnTo>
                  <a:pt x="983" y="199"/>
                </a:lnTo>
                <a:lnTo>
                  <a:pt x="978" y="194"/>
                </a:lnTo>
                <a:lnTo>
                  <a:pt x="972" y="190"/>
                </a:lnTo>
                <a:lnTo>
                  <a:pt x="967" y="187"/>
                </a:lnTo>
                <a:lnTo>
                  <a:pt x="960" y="185"/>
                </a:lnTo>
                <a:lnTo>
                  <a:pt x="954" y="183"/>
                </a:lnTo>
                <a:lnTo>
                  <a:pt x="947" y="181"/>
                </a:lnTo>
                <a:lnTo>
                  <a:pt x="940" y="180"/>
                </a:lnTo>
                <a:close/>
              </a:path>
            </a:pathLst>
          </a:custGeom>
          <a:solidFill>
            <a:schemeClr val="bg1"/>
          </a:solidFill>
          <a:ln>
            <a:noFill/>
          </a:ln>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grpSp>
        <p:nvGrpSpPr>
          <p:cNvPr id="24" name="Group 38"/>
          <p:cNvGrpSpPr/>
          <p:nvPr/>
        </p:nvGrpSpPr>
        <p:grpSpPr>
          <a:xfrm>
            <a:off x="979962" y="3407708"/>
            <a:ext cx="249129" cy="217988"/>
            <a:chOff x="3648868" y="4611290"/>
            <a:chExt cx="457200" cy="400050"/>
          </a:xfrm>
          <a:solidFill>
            <a:schemeClr val="bg1"/>
          </a:solidFill>
        </p:grpSpPr>
        <p:sp>
          <p:nvSpPr>
            <p:cNvPr id="25" name="Freeform 102"/>
            <p:cNvSpPr>
              <a:spLocks noEditPoints="1"/>
            </p:cNvSpPr>
            <p:nvPr/>
          </p:nvSpPr>
          <p:spPr bwMode="auto">
            <a:xfrm>
              <a:off x="3648868" y="4611290"/>
              <a:ext cx="457200" cy="400050"/>
            </a:xfrm>
            <a:custGeom>
              <a:avLst/>
              <a:gdLst>
                <a:gd name="T0" fmla="*/ 1079 w 1152"/>
                <a:gd name="T1" fmla="*/ 871 h 1008"/>
                <a:gd name="T2" fmla="*/ 1077 w 1152"/>
                <a:gd name="T3" fmla="*/ 885 h 1008"/>
                <a:gd name="T4" fmla="*/ 1072 w 1152"/>
                <a:gd name="T5" fmla="*/ 898 h 1008"/>
                <a:gd name="T6" fmla="*/ 1064 w 1152"/>
                <a:gd name="T7" fmla="*/ 910 h 1008"/>
                <a:gd name="T8" fmla="*/ 1054 w 1152"/>
                <a:gd name="T9" fmla="*/ 919 h 1008"/>
                <a:gd name="T10" fmla="*/ 1042 w 1152"/>
                <a:gd name="T11" fmla="*/ 927 h 1008"/>
                <a:gd name="T12" fmla="*/ 1029 w 1152"/>
                <a:gd name="T13" fmla="*/ 932 h 1008"/>
                <a:gd name="T14" fmla="*/ 1015 w 1152"/>
                <a:gd name="T15" fmla="*/ 936 h 1008"/>
                <a:gd name="T16" fmla="*/ 144 w 1152"/>
                <a:gd name="T17" fmla="*/ 936 h 1008"/>
                <a:gd name="T18" fmla="*/ 130 w 1152"/>
                <a:gd name="T19" fmla="*/ 935 h 1008"/>
                <a:gd name="T20" fmla="*/ 116 w 1152"/>
                <a:gd name="T21" fmla="*/ 930 h 1008"/>
                <a:gd name="T22" fmla="*/ 104 w 1152"/>
                <a:gd name="T23" fmla="*/ 924 h 1008"/>
                <a:gd name="T24" fmla="*/ 93 w 1152"/>
                <a:gd name="T25" fmla="*/ 915 h 1008"/>
                <a:gd name="T26" fmla="*/ 84 w 1152"/>
                <a:gd name="T27" fmla="*/ 904 h 1008"/>
                <a:gd name="T28" fmla="*/ 78 w 1152"/>
                <a:gd name="T29" fmla="*/ 891 h 1008"/>
                <a:gd name="T30" fmla="*/ 74 w 1152"/>
                <a:gd name="T31" fmla="*/ 878 h 1008"/>
                <a:gd name="T32" fmla="*/ 71 w 1152"/>
                <a:gd name="T33" fmla="*/ 864 h 1008"/>
                <a:gd name="T34" fmla="*/ 216 w 1152"/>
                <a:gd name="T35" fmla="*/ 72 h 1008"/>
                <a:gd name="T36" fmla="*/ 1080 w 1152"/>
                <a:gd name="T37" fmla="*/ 612 h 1008"/>
                <a:gd name="T38" fmla="*/ 1149 w 1152"/>
                <a:gd name="T39" fmla="*/ 592 h 1008"/>
                <a:gd name="T40" fmla="*/ 1001 w 1152"/>
                <a:gd name="T41" fmla="*/ 41 h 1008"/>
                <a:gd name="T42" fmla="*/ 988 w 1152"/>
                <a:gd name="T43" fmla="*/ 22 h 1008"/>
                <a:gd name="T44" fmla="*/ 970 w 1152"/>
                <a:gd name="T45" fmla="*/ 8 h 1008"/>
                <a:gd name="T46" fmla="*/ 947 w 1152"/>
                <a:gd name="T47" fmla="*/ 0 h 1008"/>
                <a:gd name="T48" fmla="*/ 576 w 1152"/>
                <a:gd name="T49" fmla="*/ 0 h 1008"/>
                <a:gd name="T50" fmla="*/ 204 w 1152"/>
                <a:gd name="T51" fmla="*/ 0 h 1008"/>
                <a:gd name="T52" fmla="*/ 183 w 1152"/>
                <a:gd name="T53" fmla="*/ 8 h 1008"/>
                <a:gd name="T54" fmla="*/ 164 w 1152"/>
                <a:gd name="T55" fmla="*/ 22 h 1008"/>
                <a:gd name="T56" fmla="*/ 151 w 1152"/>
                <a:gd name="T57" fmla="*/ 41 h 1008"/>
                <a:gd name="T58" fmla="*/ 2 w 1152"/>
                <a:gd name="T59" fmla="*/ 592 h 1008"/>
                <a:gd name="T60" fmla="*/ 0 w 1152"/>
                <a:gd name="T61" fmla="*/ 612 h 1008"/>
                <a:gd name="T62" fmla="*/ 0 w 1152"/>
                <a:gd name="T63" fmla="*/ 878 h 1008"/>
                <a:gd name="T64" fmla="*/ 7 w 1152"/>
                <a:gd name="T65" fmla="*/ 906 h 1008"/>
                <a:gd name="T66" fmla="*/ 17 w 1152"/>
                <a:gd name="T67" fmla="*/ 932 h 1008"/>
                <a:gd name="T68" fmla="*/ 33 w 1152"/>
                <a:gd name="T69" fmla="*/ 955 h 1008"/>
                <a:gd name="T70" fmla="*/ 52 w 1152"/>
                <a:gd name="T71" fmla="*/ 975 h 1008"/>
                <a:gd name="T72" fmla="*/ 76 w 1152"/>
                <a:gd name="T73" fmla="*/ 991 h 1008"/>
                <a:gd name="T74" fmla="*/ 101 w 1152"/>
                <a:gd name="T75" fmla="*/ 1002 h 1008"/>
                <a:gd name="T76" fmla="*/ 130 w 1152"/>
                <a:gd name="T77" fmla="*/ 1007 h 1008"/>
                <a:gd name="T78" fmla="*/ 1008 w 1152"/>
                <a:gd name="T79" fmla="*/ 1008 h 1008"/>
                <a:gd name="T80" fmla="*/ 1037 w 1152"/>
                <a:gd name="T81" fmla="*/ 1005 h 1008"/>
                <a:gd name="T82" fmla="*/ 1064 w 1152"/>
                <a:gd name="T83" fmla="*/ 996 h 1008"/>
                <a:gd name="T84" fmla="*/ 1089 w 1152"/>
                <a:gd name="T85" fmla="*/ 983 h 1008"/>
                <a:gd name="T86" fmla="*/ 1109 w 1152"/>
                <a:gd name="T87" fmla="*/ 966 h 1008"/>
                <a:gd name="T88" fmla="*/ 1128 w 1152"/>
                <a:gd name="T89" fmla="*/ 944 h 1008"/>
                <a:gd name="T90" fmla="*/ 1141 w 1152"/>
                <a:gd name="T91" fmla="*/ 919 h 1008"/>
                <a:gd name="T92" fmla="*/ 1149 w 1152"/>
                <a:gd name="T93" fmla="*/ 892 h 1008"/>
                <a:gd name="T94" fmla="*/ 1152 w 1152"/>
                <a:gd name="T95" fmla="*/ 864 h 1008"/>
                <a:gd name="T96" fmla="*/ 1152 w 1152"/>
                <a:gd name="T97" fmla="*/ 602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008">
                  <a:moveTo>
                    <a:pt x="1080" y="864"/>
                  </a:moveTo>
                  <a:lnTo>
                    <a:pt x="1079" y="871"/>
                  </a:lnTo>
                  <a:lnTo>
                    <a:pt x="1078" y="878"/>
                  </a:lnTo>
                  <a:lnTo>
                    <a:pt x="1077" y="885"/>
                  </a:lnTo>
                  <a:lnTo>
                    <a:pt x="1075" y="891"/>
                  </a:lnTo>
                  <a:lnTo>
                    <a:pt x="1072" y="898"/>
                  </a:lnTo>
                  <a:lnTo>
                    <a:pt x="1067" y="904"/>
                  </a:lnTo>
                  <a:lnTo>
                    <a:pt x="1064" y="910"/>
                  </a:lnTo>
                  <a:lnTo>
                    <a:pt x="1059" y="915"/>
                  </a:lnTo>
                  <a:lnTo>
                    <a:pt x="1054" y="919"/>
                  </a:lnTo>
                  <a:lnTo>
                    <a:pt x="1048" y="924"/>
                  </a:lnTo>
                  <a:lnTo>
                    <a:pt x="1042" y="927"/>
                  </a:lnTo>
                  <a:lnTo>
                    <a:pt x="1036" y="930"/>
                  </a:lnTo>
                  <a:lnTo>
                    <a:pt x="1029" y="932"/>
                  </a:lnTo>
                  <a:lnTo>
                    <a:pt x="1023" y="935"/>
                  </a:lnTo>
                  <a:lnTo>
                    <a:pt x="1015" y="936"/>
                  </a:lnTo>
                  <a:lnTo>
                    <a:pt x="1008" y="936"/>
                  </a:lnTo>
                  <a:lnTo>
                    <a:pt x="144" y="936"/>
                  </a:lnTo>
                  <a:lnTo>
                    <a:pt x="136" y="936"/>
                  </a:lnTo>
                  <a:lnTo>
                    <a:pt x="130" y="935"/>
                  </a:lnTo>
                  <a:lnTo>
                    <a:pt x="122" y="932"/>
                  </a:lnTo>
                  <a:lnTo>
                    <a:pt x="116" y="930"/>
                  </a:lnTo>
                  <a:lnTo>
                    <a:pt x="109" y="927"/>
                  </a:lnTo>
                  <a:lnTo>
                    <a:pt x="104" y="924"/>
                  </a:lnTo>
                  <a:lnTo>
                    <a:pt x="98" y="919"/>
                  </a:lnTo>
                  <a:lnTo>
                    <a:pt x="93" y="915"/>
                  </a:lnTo>
                  <a:lnTo>
                    <a:pt x="89" y="910"/>
                  </a:lnTo>
                  <a:lnTo>
                    <a:pt x="84" y="904"/>
                  </a:lnTo>
                  <a:lnTo>
                    <a:pt x="81" y="898"/>
                  </a:lnTo>
                  <a:lnTo>
                    <a:pt x="78" y="891"/>
                  </a:lnTo>
                  <a:lnTo>
                    <a:pt x="75" y="885"/>
                  </a:lnTo>
                  <a:lnTo>
                    <a:pt x="74" y="878"/>
                  </a:lnTo>
                  <a:lnTo>
                    <a:pt x="73" y="871"/>
                  </a:lnTo>
                  <a:lnTo>
                    <a:pt x="71" y="864"/>
                  </a:lnTo>
                  <a:lnTo>
                    <a:pt x="71" y="612"/>
                  </a:lnTo>
                  <a:lnTo>
                    <a:pt x="216" y="72"/>
                  </a:lnTo>
                  <a:lnTo>
                    <a:pt x="936" y="72"/>
                  </a:lnTo>
                  <a:lnTo>
                    <a:pt x="1080" y="612"/>
                  </a:lnTo>
                  <a:lnTo>
                    <a:pt x="1080" y="864"/>
                  </a:lnTo>
                  <a:close/>
                  <a:moveTo>
                    <a:pt x="1149" y="592"/>
                  </a:moveTo>
                  <a:lnTo>
                    <a:pt x="1006" y="52"/>
                  </a:lnTo>
                  <a:lnTo>
                    <a:pt x="1001" y="41"/>
                  </a:lnTo>
                  <a:lnTo>
                    <a:pt x="995" y="31"/>
                  </a:lnTo>
                  <a:lnTo>
                    <a:pt x="988" y="22"/>
                  </a:lnTo>
                  <a:lnTo>
                    <a:pt x="980" y="14"/>
                  </a:lnTo>
                  <a:lnTo>
                    <a:pt x="970" y="8"/>
                  </a:lnTo>
                  <a:lnTo>
                    <a:pt x="959" y="4"/>
                  </a:lnTo>
                  <a:lnTo>
                    <a:pt x="947" y="0"/>
                  </a:lnTo>
                  <a:lnTo>
                    <a:pt x="936" y="0"/>
                  </a:lnTo>
                  <a:lnTo>
                    <a:pt x="576" y="0"/>
                  </a:lnTo>
                  <a:lnTo>
                    <a:pt x="216" y="0"/>
                  </a:lnTo>
                  <a:lnTo>
                    <a:pt x="204" y="0"/>
                  </a:lnTo>
                  <a:lnTo>
                    <a:pt x="192" y="4"/>
                  </a:lnTo>
                  <a:lnTo>
                    <a:pt x="183" y="8"/>
                  </a:lnTo>
                  <a:lnTo>
                    <a:pt x="173" y="14"/>
                  </a:lnTo>
                  <a:lnTo>
                    <a:pt x="164" y="22"/>
                  </a:lnTo>
                  <a:lnTo>
                    <a:pt x="157" y="31"/>
                  </a:lnTo>
                  <a:lnTo>
                    <a:pt x="151" y="41"/>
                  </a:lnTo>
                  <a:lnTo>
                    <a:pt x="147" y="52"/>
                  </a:lnTo>
                  <a:lnTo>
                    <a:pt x="2" y="592"/>
                  </a:lnTo>
                  <a:lnTo>
                    <a:pt x="0" y="602"/>
                  </a:lnTo>
                  <a:lnTo>
                    <a:pt x="0" y="612"/>
                  </a:lnTo>
                  <a:lnTo>
                    <a:pt x="0" y="864"/>
                  </a:lnTo>
                  <a:lnTo>
                    <a:pt x="0" y="878"/>
                  </a:lnTo>
                  <a:lnTo>
                    <a:pt x="3" y="892"/>
                  </a:lnTo>
                  <a:lnTo>
                    <a:pt x="7" y="906"/>
                  </a:lnTo>
                  <a:lnTo>
                    <a:pt x="11" y="919"/>
                  </a:lnTo>
                  <a:lnTo>
                    <a:pt x="17" y="932"/>
                  </a:lnTo>
                  <a:lnTo>
                    <a:pt x="25" y="944"/>
                  </a:lnTo>
                  <a:lnTo>
                    <a:pt x="33" y="955"/>
                  </a:lnTo>
                  <a:lnTo>
                    <a:pt x="42" y="966"/>
                  </a:lnTo>
                  <a:lnTo>
                    <a:pt x="52" y="975"/>
                  </a:lnTo>
                  <a:lnTo>
                    <a:pt x="64" y="983"/>
                  </a:lnTo>
                  <a:lnTo>
                    <a:pt x="76" y="991"/>
                  </a:lnTo>
                  <a:lnTo>
                    <a:pt x="88" y="996"/>
                  </a:lnTo>
                  <a:lnTo>
                    <a:pt x="101" y="1002"/>
                  </a:lnTo>
                  <a:lnTo>
                    <a:pt x="115" y="1005"/>
                  </a:lnTo>
                  <a:lnTo>
                    <a:pt x="130" y="1007"/>
                  </a:lnTo>
                  <a:lnTo>
                    <a:pt x="144" y="1008"/>
                  </a:lnTo>
                  <a:lnTo>
                    <a:pt x="1008" y="1008"/>
                  </a:lnTo>
                  <a:lnTo>
                    <a:pt x="1023" y="1007"/>
                  </a:lnTo>
                  <a:lnTo>
                    <a:pt x="1037" y="1005"/>
                  </a:lnTo>
                  <a:lnTo>
                    <a:pt x="1051" y="1002"/>
                  </a:lnTo>
                  <a:lnTo>
                    <a:pt x="1064" y="996"/>
                  </a:lnTo>
                  <a:lnTo>
                    <a:pt x="1077" y="991"/>
                  </a:lnTo>
                  <a:lnTo>
                    <a:pt x="1089" y="983"/>
                  </a:lnTo>
                  <a:lnTo>
                    <a:pt x="1100" y="975"/>
                  </a:lnTo>
                  <a:lnTo>
                    <a:pt x="1109" y="966"/>
                  </a:lnTo>
                  <a:lnTo>
                    <a:pt x="1119" y="955"/>
                  </a:lnTo>
                  <a:lnTo>
                    <a:pt x="1128" y="944"/>
                  </a:lnTo>
                  <a:lnTo>
                    <a:pt x="1134" y="932"/>
                  </a:lnTo>
                  <a:lnTo>
                    <a:pt x="1141" y="919"/>
                  </a:lnTo>
                  <a:lnTo>
                    <a:pt x="1145" y="906"/>
                  </a:lnTo>
                  <a:lnTo>
                    <a:pt x="1149" y="892"/>
                  </a:lnTo>
                  <a:lnTo>
                    <a:pt x="1152" y="878"/>
                  </a:lnTo>
                  <a:lnTo>
                    <a:pt x="1152" y="864"/>
                  </a:lnTo>
                  <a:lnTo>
                    <a:pt x="1152" y="612"/>
                  </a:lnTo>
                  <a:lnTo>
                    <a:pt x="1152" y="602"/>
                  </a:lnTo>
                  <a:lnTo>
                    <a:pt x="1149" y="5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sp>
          <p:nvSpPr>
            <p:cNvPr id="26" name="Freeform 103"/>
            <p:cNvSpPr>
              <a:spLocks noEditPoints="1"/>
            </p:cNvSpPr>
            <p:nvPr/>
          </p:nvSpPr>
          <p:spPr bwMode="auto">
            <a:xfrm>
              <a:off x="3702843" y="4668440"/>
              <a:ext cx="349250" cy="257175"/>
            </a:xfrm>
            <a:custGeom>
              <a:avLst/>
              <a:gdLst>
                <a:gd name="T0" fmla="*/ 678 w 877"/>
                <a:gd name="T1" fmla="*/ 432 h 648"/>
                <a:gd name="T2" fmla="*/ 657 w 877"/>
                <a:gd name="T3" fmla="*/ 434 h 648"/>
                <a:gd name="T4" fmla="*/ 640 w 877"/>
                <a:gd name="T5" fmla="*/ 443 h 648"/>
                <a:gd name="T6" fmla="*/ 625 w 877"/>
                <a:gd name="T7" fmla="*/ 455 h 648"/>
                <a:gd name="T8" fmla="*/ 613 w 877"/>
                <a:gd name="T9" fmla="*/ 472 h 648"/>
                <a:gd name="T10" fmla="*/ 317 w 877"/>
                <a:gd name="T11" fmla="*/ 576 h 648"/>
                <a:gd name="T12" fmla="*/ 260 w 877"/>
                <a:gd name="T13" fmla="*/ 463 h 648"/>
                <a:gd name="T14" fmla="*/ 247 w 877"/>
                <a:gd name="T15" fmla="*/ 448 h 648"/>
                <a:gd name="T16" fmla="*/ 230 w 877"/>
                <a:gd name="T17" fmla="*/ 438 h 648"/>
                <a:gd name="T18" fmla="*/ 211 w 877"/>
                <a:gd name="T19" fmla="*/ 433 h 648"/>
                <a:gd name="T20" fmla="*/ 141 w 877"/>
                <a:gd name="T21" fmla="*/ 432 h 648"/>
                <a:gd name="T22" fmla="*/ 160 w 877"/>
                <a:gd name="T23" fmla="*/ 36 h 648"/>
                <a:gd name="T24" fmla="*/ 823 w 877"/>
                <a:gd name="T25" fmla="*/ 432 h 648"/>
                <a:gd name="T26" fmla="*/ 718 w 877"/>
                <a:gd name="T27" fmla="*/ 0 h 648"/>
                <a:gd name="T28" fmla="*/ 155 w 877"/>
                <a:gd name="T29" fmla="*/ 0 h 648"/>
                <a:gd name="T30" fmla="*/ 143 w 877"/>
                <a:gd name="T31" fmla="*/ 4 h 648"/>
                <a:gd name="T32" fmla="*/ 134 w 877"/>
                <a:gd name="T33" fmla="*/ 11 h 648"/>
                <a:gd name="T34" fmla="*/ 128 w 877"/>
                <a:gd name="T35" fmla="*/ 21 h 648"/>
                <a:gd name="T36" fmla="*/ 1 w 877"/>
                <a:gd name="T37" fmla="*/ 459 h 648"/>
                <a:gd name="T38" fmla="*/ 1 w 877"/>
                <a:gd name="T39" fmla="*/ 475 h 648"/>
                <a:gd name="T40" fmla="*/ 8 w 877"/>
                <a:gd name="T41" fmla="*/ 490 h 648"/>
                <a:gd name="T42" fmla="*/ 20 w 877"/>
                <a:gd name="T43" fmla="*/ 500 h 648"/>
                <a:gd name="T44" fmla="*/ 36 w 877"/>
                <a:gd name="T45" fmla="*/ 504 h 648"/>
                <a:gd name="T46" fmla="*/ 182 w 877"/>
                <a:gd name="T47" fmla="*/ 504 h 648"/>
                <a:gd name="T48" fmla="*/ 253 w 877"/>
                <a:gd name="T49" fmla="*/ 608 h 648"/>
                <a:gd name="T50" fmla="*/ 264 w 877"/>
                <a:gd name="T51" fmla="*/ 624 h 648"/>
                <a:gd name="T52" fmla="*/ 279 w 877"/>
                <a:gd name="T53" fmla="*/ 637 h 648"/>
                <a:gd name="T54" fmla="*/ 297 w 877"/>
                <a:gd name="T55" fmla="*/ 645 h 648"/>
                <a:gd name="T56" fmla="*/ 317 w 877"/>
                <a:gd name="T57" fmla="*/ 648 h 648"/>
                <a:gd name="T58" fmla="*/ 571 w 877"/>
                <a:gd name="T59" fmla="*/ 647 h 648"/>
                <a:gd name="T60" fmla="*/ 590 w 877"/>
                <a:gd name="T61" fmla="*/ 642 h 648"/>
                <a:gd name="T62" fmla="*/ 606 w 877"/>
                <a:gd name="T63" fmla="*/ 632 h 648"/>
                <a:gd name="T64" fmla="*/ 620 w 877"/>
                <a:gd name="T65" fmla="*/ 617 h 648"/>
                <a:gd name="T66" fmla="*/ 678 w 877"/>
                <a:gd name="T67" fmla="*/ 504 h 648"/>
                <a:gd name="T68" fmla="*/ 737 w 877"/>
                <a:gd name="T69" fmla="*/ 504 h 648"/>
                <a:gd name="T70" fmla="*/ 850 w 877"/>
                <a:gd name="T71" fmla="*/ 503 h 648"/>
                <a:gd name="T72" fmla="*/ 864 w 877"/>
                <a:gd name="T73" fmla="*/ 496 h 648"/>
                <a:gd name="T74" fmla="*/ 874 w 877"/>
                <a:gd name="T75" fmla="*/ 483 h 648"/>
                <a:gd name="T76" fmla="*/ 877 w 877"/>
                <a:gd name="T77" fmla="*/ 467 h 648"/>
                <a:gd name="T78" fmla="*/ 752 w 877"/>
                <a:gd name="T79" fmla="*/ 27 h 648"/>
                <a:gd name="T80" fmla="*/ 748 w 877"/>
                <a:gd name="T81" fmla="*/ 16 h 648"/>
                <a:gd name="T82" fmla="*/ 740 w 877"/>
                <a:gd name="T83" fmla="*/ 8 h 648"/>
                <a:gd name="T84" fmla="*/ 729 w 877"/>
                <a:gd name="T85" fmla="*/ 2 h 648"/>
                <a:gd name="T86" fmla="*/ 718 w 877"/>
                <a:gd name="T87"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7" h="648">
                  <a:moveTo>
                    <a:pt x="737" y="432"/>
                  </a:moveTo>
                  <a:lnTo>
                    <a:pt x="678" y="432"/>
                  </a:lnTo>
                  <a:lnTo>
                    <a:pt x="667" y="433"/>
                  </a:lnTo>
                  <a:lnTo>
                    <a:pt x="657" y="434"/>
                  </a:lnTo>
                  <a:lnTo>
                    <a:pt x="648" y="438"/>
                  </a:lnTo>
                  <a:lnTo>
                    <a:pt x="640" y="443"/>
                  </a:lnTo>
                  <a:lnTo>
                    <a:pt x="631" y="448"/>
                  </a:lnTo>
                  <a:lnTo>
                    <a:pt x="625" y="455"/>
                  </a:lnTo>
                  <a:lnTo>
                    <a:pt x="618" y="463"/>
                  </a:lnTo>
                  <a:lnTo>
                    <a:pt x="613" y="472"/>
                  </a:lnTo>
                  <a:lnTo>
                    <a:pt x="561" y="576"/>
                  </a:lnTo>
                  <a:lnTo>
                    <a:pt x="317" y="576"/>
                  </a:lnTo>
                  <a:lnTo>
                    <a:pt x="265" y="472"/>
                  </a:lnTo>
                  <a:lnTo>
                    <a:pt x="260" y="463"/>
                  </a:lnTo>
                  <a:lnTo>
                    <a:pt x="254" y="455"/>
                  </a:lnTo>
                  <a:lnTo>
                    <a:pt x="247" y="448"/>
                  </a:lnTo>
                  <a:lnTo>
                    <a:pt x="239" y="443"/>
                  </a:lnTo>
                  <a:lnTo>
                    <a:pt x="230" y="438"/>
                  </a:lnTo>
                  <a:lnTo>
                    <a:pt x="221" y="434"/>
                  </a:lnTo>
                  <a:lnTo>
                    <a:pt x="211" y="433"/>
                  </a:lnTo>
                  <a:lnTo>
                    <a:pt x="200" y="432"/>
                  </a:lnTo>
                  <a:lnTo>
                    <a:pt x="141" y="432"/>
                  </a:lnTo>
                  <a:lnTo>
                    <a:pt x="55" y="432"/>
                  </a:lnTo>
                  <a:lnTo>
                    <a:pt x="160" y="36"/>
                  </a:lnTo>
                  <a:lnTo>
                    <a:pt x="718" y="36"/>
                  </a:lnTo>
                  <a:lnTo>
                    <a:pt x="823" y="432"/>
                  </a:lnTo>
                  <a:lnTo>
                    <a:pt x="737" y="432"/>
                  </a:lnTo>
                  <a:close/>
                  <a:moveTo>
                    <a:pt x="718" y="0"/>
                  </a:moveTo>
                  <a:lnTo>
                    <a:pt x="160" y="0"/>
                  </a:lnTo>
                  <a:lnTo>
                    <a:pt x="155" y="0"/>
                  </a:lnTo>
                  <a:lnTo>
                    <a:pt x="148" y="2"/>
                  </a:lnTo>
                  <a:lnTo>
                    <a:pt x="143" y="4"/>
                  </a:lnTo>
                  <a:lnTo>
                    <a:pt x="139" y="8"/>
                  </a:lnTo>
                  <a:lnTo>
                    <a:pt x="134" y="11"/>
                  </a:lnTo>
                  <a:lnTo>
                    <a:pt x="130" y="16"/>
                  </a:lnTo>
                  <a:lnTo>
                    <a:pt x="128" y="21"/>
                  </a:lnTo>
                  <a:lnTo>
                    <a:pt x="126" y="27"/>
                  </a:lnTo>
                  <a:lnTo>
                    <a:pt x="1" y="459"/>
                  </a:lnTo>
                  <a:lnTo>
                    <a:pt x="0" y="467"/>
                  </a:lnTo>
                  <a:lnTo>
                    <a:pt x="1" y="475"/>
                  </a:lnTo>
                  <a:lnTo>
                    <a:pt x="4" y="483"/>
                  </a:lnTo>
                  <a:lnTo>
                    <a:pt x="8" y="490"/>
                  </a:lnTo>
                  <a:lnTo>
                    <a:pt x="13" y="496"/>
                  </a:lnTo>
                  <a:lnTo>
                    <a:pt x="20" y="500"/>
                  </a:lnTo>
                  <a:lnTo>
                    <a:pt x="28" y="503"/>
                  </a:lnTo>
                  <a:lnTo>
                    <a:pt x="36" y="504"/>
                  </a:lnTo>
                  <a:lnTo>
                    <a:pt x="141" y="504"/>
                  </a:lnTo>
                  <a:lnTo>
                    <a:pt x="182" y="504"/>
                  </a:lnTo>
                  <a:lnTo>
                    <a:pt x="201" y="504"/>
                  </a:lnTo>
                  <a:lnTo>
                    <a:pt x="253" y="608"/>
                  </a:lnTo>
                  <a:lnTo>
                    <a:pt x="258" y="617"/>
                  </a:lnTo>
                  <a:lnTo>
                    <a:pt x="264" y="624"/>
                  </a:lnTo>
                  <a:lnTo>
                    <a:pt x="271" y="632"/>
                  </a:lnTo>
                  <a:lnTo>
                    <a:pt x="279" y="637"/>
                  </a:lnTo>
                  <a:lnTo>
                    <a:pt x="288" y="642"/>
                  </a:lnTo>
                  <a:lnTo>
                    <a:pt x="297" y="645"/>
                  </a:lnTo>
                  <a:lnTo>
                    <a:pt x="307" y="647"/>
                  </a:lnTo>
                  <a:lnTo>
                    <a:pt x="317" y="648"/>
                  </a:lnTo>
                  <a:lnTo>
                    <a:pt x="561" y="648"/>
                  </a:lnTo>
                  <a:lnTo>
                    <a:pt x="571" y="647"/>
                  </a:lnTo>
                  <a:lnTo>
                    <a:pt x="580" y="645"/>
                  </a:lnTo>
                  <a:lnTo>
                    <a:pt x="590" y="642"/>
                  </a:lnTo>
                  <a:lnTo>
                    <a:pt x="599" y="637"/>
                  </a:lnTo>
                  <a:lnTo>
                    <a:pt x="606" y="632"/>
                  </a:lnTo>
                  <a:lnTo>
                    <a:pt x="614" y="624"/>
                  </a:lnTo>
                  <a:lnTo>
                    <a:pt x="620" y="617"/>
                  </a:lnTo>
                  <a:lnTo>
                    <a:pt x="626" y="608"/>
                  </a:lnTo>
                  <a:lnTo>
                    <a:pt x="678" y="504"/>
                  </a:lnTo>
                  <a:lnTo>
                    <a:pt x="696" y="504"/>
                  </a:lnTo>
                  <a:lnTo>
                    <a:pt x="737" y="504"/>
                  </a:lnTo>
                  <a:lnTo>
                    <a:pt x="842" y="504"/>
                  </a:lnTo>
                  <a:lnTo>
                    <a:pt x="850" y="503"/>
                  </a:lnTo>
                  <a:lnTo>
                    <a:pt x="858" y="500"/>
                  </a:lnTo>
                  <a:lnTo>
                    <a:pt x="864" y="496"/>
                  </a:lnTo>
                  <a:lnTo>
                    <a:pt x="870" y="490"/>
                  </a:lnTo>
                  <a:lnTo>
                    <a:pt x="874" y="483"/>
                  </a:lnTo>
                  <a:lnTo>
                    <a:pt x="877" y="475"/>
                  </a:lnTo>
                  <a:lnTo>
                    <a:pt x="877" y="467"/>
                  </a:lnTo>
                  <a:lnTo>
                    <a:pt x="876" y="459"/>
                  </a:lnTo>
                  <a:lnTo>
                    <a:pt x="752" y="27"/>
                  </a:lnTo>
                  <a:lnTo>
                    <a:pt x="751" y="21"/>
                  </a:lnTo>
                  <a:lnTo>
                    <a:pt x="748" y="16"/>
                  </a:lnTo>
                  <a:lnTo>
                    <a:pt x="743" y="11"/>
                  </a:lnTo>
                  <a:lnTo>
                    <a:pt x="740" y="8"/>
                  </a:lnTo>
                  <a:lnTo>
                    <a:pt x="735" y="4"/>
                  </a:lnTo>
                  <a:lnTo>
                    <a:pt x="729" y="2"/>
                  </a:lnTo>
                  <a:lnTo>
                    <a:pt x="724" y="0"/>
                  </a:lnTo>
                  <a:lnTo>
                    <a:pt x="7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gr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sp>
        <p:nvSpPr>
          <p:cNvPr id="35" name="矩形 34"/>
          <p:cNvSpPr/>
          <p:nvPr/>
        </p:nvSpPr>
        <p:spPr>
          <a:xfrm>
            <a:off x="363322" y="877283"/>
            <a:ext cx="11465356" cy="1208279"/>
          </a:xfrm>
          <a:prstGeom prst="rect">
            <a:avLst/>
          </a:prstGeom>
        </p:spPr>
        <p:txBody>
          <a:bodyPr wrap="square">
            <a:spAutoFit/>
          </a:bodyPr>
          <a:lstStyle/>
          <a:p>
            <a:pPr indent="457200" algn="just">
              <a:lnSpc>
                <a:spcPct val="150000"/>
              </a:lnSpc>
              <a:spcBef>
                <a:spcPts val="240"/>
              </a:spcBef>
              <a:spcAft>
                <a:spcPts val="240"/>
              </a:spcAft>
            </a:pPr>
            <a:r>
              <a:rPr lang="zh-CN" altLang="en-US" sz="1700" kern="100" dirty="0">
                <a:effectLst/>
                <a:cs typeface="+mn-ea"/>
                <a:sym typeface="+mn-lt"/>
              </a:rPr>
              <a:t>数据库的“功能”是其“资源”的展示途径与工具，决定着数据库资源的利用效率。“思政课数据库”提供了丰富、强大的自主学习工具，包括课程学练、学习进展、我的课程、错题记录、错题组卷等，便于用户根据自身情况开展个性化自主学习。</a:t>
            </a:r>
            <a:endParaRPr lang="zh-CN" altLang="en-US" sz="1700" kern="100" dirty="0">
              <a:effectLst/>
              <a:cs typeface="+mn-ea"/>
              <a:sym typeface="+mn-lt"/>
            </a:endParaRPr>
          </a:p>
        </p:txBody>
      </p:sp>
      <p:sp>
        <p:nvSpPr>
          <p:cNvPr id="9"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grpSp>
        <p:nvGrpSpPr>
          <p:cNvPr id="17" name="组合 16"/>
          <p:cNvGrpSpPr/>
          <p:nvPr/>
        </p:nvGrpSpPr>
        <p:grpSpPr>
          <a:xfrm>
            <a:off x="1595218" y="1694963"/>
            <a:ext cx="9001564" cy="4939270"/>
            <a:chOff x="1602639" y="1694963"/>
            <a:chExt cx="9001564" cy="4939270"/>
          </a:xfrm>
        </p:grpSpPr>
        <p:grpSp>
          <p:nvGrpSpPr>
            <p:cNvPr id="10" name="组合 9"/>
            <p:cNvGrpSpPr/>
            <p:nvPr/>
          </p:nvGrpSpPr>
          <p:grpSpPr>
            <a:xfrm>
              <a:off x="2419517" y="1789857"/>
              <a:ext cx="1324496" cy="503654"/>
              <a:chOff x="5433750" y="2263362"/>
              <a:chExt cx="1324496" cy="503654"/>
            </a:xfrm>
          </p:grpSpPr>
          <p:sp>
            <p:nvSpPr>
              <p:cNvPr id="8" name="矩形 7"/>
              <p:cNvSpPr/>
              <p:nvPr/>
            </p:nvSpPr>
            <p:spPr>
              <a:xfrm>
                <a:off x="5433750" y="2597145"/>
                <a:ext cx="1324495" cy="169871"/>
              </a:xfrm>
              <a:prstGeom prst="rect">
                <a:avLst/>
              </a:prstGeom>
              <a:solidFill>
                <a:srgbClr val="F5D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7" name="文本框 6"/>
              <p:cNvSpPr txBox="1"/>
              <p:nvPr/>
            </p:nvSpPr>
            <p:spPr>
              <a:xfrm>
                <a:off x="5433750" y="2263362"/>
                <a:ext cx="1324496" cy="467436"/>
              </a:xfrm>
              <a:prstGeom prst="rect">
                <a:avLst/>
              </a:prstGeom>
              <a:noFill/>
            </p:spPr>
            <p:txBody>
              <a:bodyPr wrap="square" lIns="0" tIns="0" rIns="0" bIns="0">
                <a:spAutoFit/>
              </a:bodyPr>
              <a:lstStyle/>
              <a:p>
                <a:pPr lvl="0" algn="ctr">
                  <a:lnSpc>
                    <a:spcPct val="150000"/>
                  </a:lnSpc>
                  <a:spcAft>
                    <a:spcPts val="1200"/>
                  </a:spcAft>
                </a:pPr>
                <a:r>
                  <a:rPr lang="zh-CN" altLang="en-US" sz="2400" b="1" kern="100" dirty="0">
                    <a:solidFill>
                      <a:srgbClr val="C00000"/>
                    </a:solidFill>
                    <a:cs typeface="+mn-ea"/>
                    <a:sym typeface="+mn-lt"/>
                  </a:rPr>
                  <a:t>学习进展</a:t>
                </a:r>
                <a:endParaRPr lang="en-US" altLang="zh-CN" sz="2400" b="1" kern="100" dirty="0">
                  <a:solidFill>
                    <a:srgbClr val="C00000"/>
                  </a:solidFill>
                  <a:cs typeface="+mn-ea"/>
                  <a:sym typeface="+mn-lt"/>
                </a:endParaRPr>
              </a:p>
            </p:txBody>
          </p:sp>
        </p:grpSp>
        <p:grpSp>
          <p:nvGrpSpPr>
            <p:cNvPr id="3" name="组合 2"/>
            <p:cNvGrpSpPr/>
            <p:nvPr/>
          </p:nvGrpSpPr>
          <p:grpSpPr>
            <a:xfrm>
              <a:off x="8303378" y="1694963"/>
              <a:ext cx="1324496" cy="503654"/>
              <a:chOff x="5433750" y="2263362"/>
              <a:chExt cx="1324496" cy="503654"/>
            </a:xfrm>
          </p:grpSpPr>
          <p:sp>
            <p:nvSpPr>
              <p:cNvPr id="5" name="矩形 4"/>
              <p:cNvSpPr/>
              <p:nvPr/>
            </p:nvSpPr>
            <p:spPr>
              <a:xfrm>
                <a:off x="5433750" y="2597145"/>
                <a:ext cx="1324495" cy="169871"/>
              </a:xfrm>
              <a:prstGeom prst="rect">
                <a:avLst/>
              </a:prstGeom>
              <a:solidFill>
                <a:srgbClr val="F5D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12" name="文本框 11"/>
              <p:cNvSpPr txBox="1"/>
              <p:nvPr/>
            </p:nvSpPr>
            <p:spPr>
              <a:xfrm>
                <a:off x="5433750" y="2263362"/>
                <a:ext cx="1324496" cy="467436"/>
              </a:xfrm>
              <a:prstGeom prst="rect">
                <a:avLst/>
              </a:prstGeom>
              <a:noFill/>
            </p:spPr>
            <p:txBody>
              <a:bodyPr wrap="square" lIns="0" tIns="0" rIns="0" bIns="0">
                <a:spAutoFit/>
              </a:bodyPr>
              <a:lstStyle/>
              <a:p>
                <a:pPr lvl="0" algn="ctr">
                  <a:lnSpc>
                    <a:spcPct val="150000"/>
                  </a:lnSpc>
                  <a:spcAft>
                    <a:spcPts val="1200"/>
                  </a:spcAft>
                </a:pPr>
                <a:r>
                  <a:rPr lang="zh-CN" altLang="en-US" sz="2400" b="1" kern="100" dirty="0">
                    <a:solidFill>
                      <a:srgbClr val="C00000"/>
                    </a:solidFill>
                    <a:cs typeface="+mn-ea"/>
                    <a:sym typeface="+mn-lt"/>
                  </a:rPr>
                  <a:t>课程学练</a:t>
                </a:r>
                <a:endParaRPr lang="en-US" altLang="zh-CN" sz="2400" b="1" kern="100" dirty="0">
                  <a:solidFill>
                    <a:srgbClr val="C00000"/>
                  </a:solidFill>
                  <a:cs typeface="+mn-ea"/>
                  <a:sym typeface="+mn-lt"/>
                </a:endParaRPr>
              </a:p>
            </p:txBody>
          </p:sp>
        </p:grpSp>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17697"/>
            <a:stretch>
              <a:fillRect/>
            </a:stretch>
          </p:blipFill>
          <p:spPr>
            <a:xfrm>
              <a:off x="7536656" y="2335125"/>
              <a:ext cx="3067547" cy="4224637"/>
            </a:xfrm>
            <a:prstGeom prst="rect">
              <a:avLst/>
            </a:prstGeom>
            <a:ln>
              <a:noFill/>
            </a:ln>
            <a:effectLst>
              <a:outerShdw blurRad="190500" algn="tl" rotWithShape="0">
                <a:srgbClr val="000000">
                  <a:alpha val="70000"/>
                </a:srgbClr>
              </a:outerShdw>
            </a:effectLst>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639" y="2335125"/>
              <a:ext cx="3146002" cy="4299108"/>
            </a:xfrm>
            <a:prstGeom prst="rect">
              <a:avLst/>
            </a:prstGeom>
            <a:ln>
              <a:noFill/>
            </a:ln>
            <a:effectLst>
              <a:outerShdw blurRad="292100" dist="139700" dir="2700000" algn="tl" rotWithShape="0">
                <a:srgbClr val="333333">
                  <a:alpha val="65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stretch>
            <a:fillRect/>
          </a:stretch>
        </p:blipFill>
        <p:spPr>
          <a:xfrm>
            <a:off x="0" y="9849"/>
            <a:ext cx="12192000" cy="6858000"/>
          </a:xfrm>
          <a:prstGeom prst="rect">
            <a:avLst/>
          </a:prstGeom>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检索系统</a:t>
            </a:r>
            <a:endParaRPr lang="zh-CN" altLang="en-US" sz="2800" b="1" spc="150" dirty="0">
              <a:solidFill>
                <a:srgbClr val="931F00"/>
              </a:solidFill>
              <a:cs typeface="+mn-ea"/>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sp>
        <p:nvSpPr>
          <p:cNvPr id="35" name="矩形 34"/>
          <p:cNvSpPr/>
          <p:nvPr/>
        </p:nvSpPr>
        <p:spPr>
          <a:xfrm>
            <a:off x="410730" y="911168"/>
            <a:ext cx="11465356" cy="1713290"/>
          </a:xfrm>
          <a:prstGeom prst="rect">
            <a:avLst/>
          </a:prstGeom>
        </p:spPr>
        <p:txBody>
          <a:bodyPr wrap="square">
            <a:spAutoFit/>
          </a:bodyPr>
          <a:lstStyle/>
          <a:p>
            <a:pPr indent="457200" algn="just">
              <a:lnSpc>
                <a:spcPct val="150000"/>
              </a:lnSpc>
              <a:spcBef>
                <a:spcPts val="240"/>
              </a:spcBef>
              <a:spcAft>
                <a:spcPts val="240"/>
              </a:spcAft>
            </a:pPr>
            <a:r>
              <a:rPr lang="zh-CN" altLang="en-US" sz="1700" kern="100" dirty="0">
                <a:effectLst/>
                <a:cs typeface="+mn-ea"/>
                <a:sym typeface="+mn-lt"/>
              </a:rPr>
              <a:t>检索系统是数据库内资源的有效展示途径和工具，因此检索系统也是评价数据库运行效率的主要依据之一。</a:t>
            </a:r>
            <a:endParaRPr lang="zh-CN" altLang="en-US" sz="1700" kern="100" dirty="0">
              <a:effectLst/>
              <a:cs typeface="+mn-ea"/>
              <a:sym typeface="+mn-lt"/>
            </a:endParaRPr>
          </a:p>
          <a:p>
            <a:pPr indent="457200" algn="just">
              <a:lnSpc>
                <a:spcPct val="150000"/>
              </a:lnSpc>
              <a:spcBef>
                <a:spcPts val="240"/>
              </a:spcBef>
              <a:spcAft>
                <a:spcPts val="240"/>
              </a:spcAft>
            </a:pPr>
            <a:r>
              <a:rPr lang="zh-CN" altLang="en-US" sz="1700" kern="100" dirty="0">
                <a:effectLst/>
                <a:cs typeface="+mn-ea"/>
                <a:sym typeface="+mn-lt"/>
              </a:rPr>
              <a:t>为便于用户快捷、精准地获取所需资源，“思政课数据库”提供了全面而强大的检索系统，细分为快速检索、标准检索、高级检索三种检索方式，并提供了课程名称、课程主讲、课程关键词、课程简介、教学目标、参考教材、试卷名称、题干内容、知识点、发布日期等十余项检索字段。</a:t>
            </a:r>
            <a:endParaRPr lang="zh-CN" altLang="en-US" sz="1700" kern="100" dirty="0">
              <a:effectLst/>
              <a:cs typeface="+mn-ea"/>
              <a:sym typeface="+mn-lt"/>
            </a:endParaRPr>
          </a:p>
        </p:txBody>
      </p:sp>
      <p:sp>
        <p:nvSpPr>
          <p:cNvPr id="9"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24" r="2095" b="4007"/>
          <a:stretch>
            <a:fillRect/>
          </a:stretch>
        </p:blipFill>
        <p:spPr>
          <a:xfrm>
            <a:off x="2501557" y="2922250"/>
            <a:ext cx="7188884" cy="3623361"/>
          </a:xfrm>
          <a:prstGeom prst="rect">
            <a:avLst/>
          </a:prstGeom>
          <a:ln>
            <a:noFill/>
          </a:ln>
          <a:effectLst>
            <a:outerShdw blurRad="190500" algn="tl" rotWithShape="0">
              <a:srgbClr val="000000">
                <a:alpha val="70000"/>
              </a:srgbClr>
            </a:outerShdw>
          </a:effectLst>
        </p:spPr>
      </p:pic>
      <p:grpSp>
        <p:nvGrpSpPr>
          <p:cNvPr id="10" name="组合 9"/>
          <p:cNvGrpSpPr/>
          <p:nvPr/>
        </p:nvGrpSpPr>
        <p:grpSpPr>
          <a:xfrm>
            <a:off x="5433752" y="2374814"/>
            <a:ext cx="1324496" cy="503654"/>
            <a:chOff x="5433750" y="2263362"/>
            <a:chExt cx="1324496" cy="503654"/>
          </a:xfrm>
        </p:grpSpPr>
        <p:sp>
          <p:nvSpPr>
            <p:cNvPr id="8" name="矩形 7"/>
            <p:cNvSpPr/>
            <p:nvPr/>
          </p:nvSpPr>
          <p:spPr>
            <a:xfrm>
              <a:off x="5433750" y="2597145"/>
              <a:ext cx="1324495" cy="169871"/>
            </a:xfrm>
            <a:prstGeom prst="rect">
              <a:avLst/>
            </a:prstGeom>
            <a:solidFill>
              <a:srgbClr val="F5D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7" name="文本框 6"/>
            <p:cNvSpPr txBox="1"/>
            <p:nvPr/>
          </p:nvSpPr>
          <p:spPr>
            <a:xfrm>
              <a:off x="5433750" y="2263362"/>
              <a:ext cx="1324496" cy="467436"/>
            </a:xfrm>
            <a:prstGeom prst="rect">
              <a:avLst/>
            </a:prstGeom>
            <a:noFill/>
          </p:spPr>
          <p:txBody>
            <a:bodyPr wrap="square" lIns="0" tIns="0" rIns="0" bIns="0">
              <a:spAutoFit/>
            </a:bodyPr>
            <a:lstStyle/>
            <a:p>
              <a:pPr lvl="0" algn="ctr">
                <a:lnSpc>
                  <a:spcPct val="150000"/>
                </a:lnSpc>
                <a:spcAft>
                  <a:spcPts val="1200"/>
                </a:spcAft>
              </a:pPr>
              <a:r>
                <a:rPr lang="zh-CN" altLang="en-US" sz="2400" b="1" kern="100" dirty="0">
                  <a:solidFill>
                    <a:srgbClr val="C00000"/>
                  </a:solidFill>
                  <a:cs typeface="+mn-ea"/>
                  <a:sym typeface="+mn-lt"/>
                </a:rPr>
                <a:t>快速检索</a:t>
              </a:r>
              <a:endParaRPr lang="en-US" altLang="zh-CN" sz="2400" b="1" kern="100" dirty="0">
                <a:solidFill>
                  <a:srgbClr val="C00000"/>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 y="65314"/>
            <a:ext cx="12192002" cy="6858000"/>
          </a:xfrm>
          <a:prstGeom prst="rect">
            <a:avLst/>
          </a:prstGeom>
        </p:spPr>
      </p:pic>
      <p:sp>
        <p:nvSpPr>
          <p:cNvPr id="2" name="矩形 1"/>
          <p:cNvSpPr/>
          <p:nvPr/>
        </p:nvSpPr>
        <p:spPr>
          <a:xfrm>
            <a:off x="1" y="0"/>
            <a:ext cx="3962400" cy="6858000"/>
          </a:xfrm>
          <a:prstGeom prst="rect">
            <a:avLst/>
          </a:prstGeom>
          <a:gradFill>
            <a:gsLst>
              <a:gs pos="0">
                <a:srgbClr val="F5DDC7"/>
              </a:gs>
              <a:gs pos="80000">
                <a:srgbClr val="E29C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t="9603" b="397"/>
          <a:stretch>
            <a:fillRect/>
          </a:stretch>
        </p:blipFill>
        <p:spPr>
          <a:xfrm rot="5400000">
            <a:off x="-1498601" y="1498601"/>
            <a:ext cx="6858000" cy="3860800"/>
          </a:xfrm>
          <a:prstGeom prst="rect">
            <a:avLst/>
          </a:prstGeom>
        </p:spPr>
      </p:pic>
      <p:sp>
        <p:nvSpPr>
          <p:cNvPr id="64" name="文本框 63"/>
          <p:cNvSpPr txBox="1"/>
          <p:nvPr/>
        </p:nvSpPr>
        <p:spPr>
          <a:xfrm>
            <a:off x="6534983" y="1590626"/>
            <a:ext cx="1982915" cy="320601"/>
          </a:xfrm>
          <a:prstGeom prst="rect">
            <a:avLst/>
          </a:prstGeom>
          <a:noFill/>
        </p:spPr>
        <p:txBody>
          <a:bodyPr wrap="none" lIns="0" tIns="0" rIns="0" bIns="0" rtlCol="0">
            <a:spAutoFit/>
          </a:bodyPr>
          <a:lstStyle/>
          <a:p>
            <a:pPr algn="just">
              <a:lnSpc>
                <a:spcPts val="2500"/>
              </a:lnSpc>
              <a:spcBef>
                <a:spcPts val="600"/>
              </a:spcBef>
              <a:spcAft>
                <a:spcPts val="600"/>
              </a:spcAft>
            </a:pPr>
            <a:r>
              <a:rPr lang="zh-CN" altLang="en-US" sz="3000" b="1" spc="80" dirty="0" smtClean="0">
                <a:cs typeface="+mn-ea"/>
                <a:sym typeface="+mn-lt"/>
              </a:rPr>
              <a:t>数据库简介</a:t>
            </a:r>
            <a:endParaRPr lang="zh-CN" altLang="en-US" sz="3000" b="1" spc="80" dirty="0">
              <a:cs typeface="+mn-ea"/>
              <a:sym typeface="+mn-lt"/>
            </a:endParaRPr>
          </a:p>
        </p:txBody>
      </p:sp>
      <p:sp>
        <p:nvSpPr>
          <p:cNvPr id="66" name="文本框 65"/>
          <p:cNvSpPr txBox="1"/>
          <p:nvPr/>
        </p:nvSpPr>
        <p:spPr>
          <a:xfrm>
            <a:off x="6534983" y="2943001"/>
            <a:ext cx="2390280" cy="320601"/>
          </a:xfrm>
          <a:prstGeom prst="rect">
            <a:avLst/>
          </a:prstGeom>
          <a:noFill/>
        </p:spPr>
        <p:txBody>
          <a:bodyPr wrap="square" lIns="0" tIns="0" rIns="0" bIns="0" rtlCol="0">
            <a:spAutoFit/>
          </a:bodyPr>
          <a:lstStyle/>
          <a:p>
            <a:pPr algn="just">
              <a:lnSpc>
                <a:spcPts val="2500"/>
              </a:lnSpc>
              <a:spcBef>
                <a:spcPts val="600"/>
              </a:spcBef>
              <a:spcAft>
                <a:spcPts val="600"/>
              </a:spcAft>
            </a:pPr>
            <a:r>
              <a:rPr lang="zh-CN" altLang="en-US" sz="3000" b="1" spc="80" dirty="0">
                <a:cs typeface="+mn-ea"/>
                <a:sym typeface="+mn-lt"/>
              </a:rPr>
              <a:t>资源特色</a:t>
            </a:r>
            <a:endParaRPr lang="zh-CN" altLang="en-US" sz="3000" b="1" spc="80" dirty="0">
              <a:cs typeface="+mn-ea"/>
              <a:sym typeface="+mn-lt"/>
            </a:endParaRPr>
          </a:p>
        </p:txBody>
      </p:sp>
      <p:sp>
        <p:nvSpPr>
          <p:cNvPr id="68" name="文本框 67"/>
          <p:cNvSpPr txBox="1"/>
          <p:nvPr/>
        </p:nvSpPr>
        <p:spPr>
          <a:xfrm>
            <a:off x="6536906" y="4266626"/>
            <a:ext cx="1586332" cy="320601"/>
          </a:xfrm>
          <a:prstGeom prst="rect">
            <a:avLst/>
          </a:prstGeom>
          <a:noFill/>
        </p:spPr>
        <p:txBody>
          <a:bodyPr wrap="none" lIns="0" tIns="0" rIns="0" bIns="0" rtlCol="0">
            <a:spAutoFit/>
          </a:bodyPr>
          <a:lstStyle/>
          <a:p>
            <a:pPr algn="just">
              <a:lnSpc>
                <a:spcPts val="2500"/>
              </a:lnSpc>
              <a:spcBef>
                <a:spcPts val="600"/>
              </a:spcBef>
              <a:spcAft>
                <a:spcPts val="600"/>
              </a:spcAft>
            </a:pPr>
            <a:r>
              <a:rPr lang="zh-CN" altLang="en-US" sz="3000" b="1" spc="80" dirty="0" smtClean="0">
                <a:cs typeface="+mn-ea"/>
                <a:sym typeface="+mn-lt"/>
              </a:rPr>
              <a:t>平台功能</a:t>
            </a:r>
            <a:endParaRPr lang="zh-CN" altLang="en-US" sz="3000" b="1" spc="80" dirty="0">
              <a:cs typeface="+mn-ea"/>
              <a:sym typeface="+mn-lt"/>
            </a:endParaRPr>
          </a:p>
        </p:txBody>
      </p:sp>
      <p:cxnSp>
        <p:nvCxnSpPr>
          <p:cNvPr id="71" name="直接连接符 70"/>
          <p:cNvCxnSpPr/>
          <p:nvPr/>
        </p:nvCxnSpPr>
        <p:spPr>
          <a:xfrm>
            <a:off x="5558518" y="2370966"/>
            <a:ext cx="519726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5558518" y="3702082"/>
            <a:ext cx="519726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5" name="圆角矩形 74"/>
          <p:cNvSpPr/>
          <p:nvPr/>
        </p:nvSpPr>
        <p:spPr>
          <a:xfrm>
            <a:off x="5549984" y="1396729"/>
            <a:ext cx="619433" cy="619433"/>
          </a:xfrm>
          <a:prstGeom prst="roundRect">
            <a:avLst/>
          </a:prstGeom>
          <a:gradFill flip="none" rotWithShape="1">
            <a:gsLst>
              <a:gs pos="2655">
                <a:srgbClr val="BE0704">
                  <a:lumMod val="62000"/>
                  <a:lumOff val="38000"/>
                </a:srgbClr>
              </a:gs>
              <a:gs pos="65000">
                <a:srgbClr val="A80804"/>
              </a:gs>
            </a:gsLst>
            <a:path path="circle">
              <a:fillToRect r="100000" b="100000"/>
            </a:path>
            <a:tileRect l="-100000" t="-100000"/>
          </a:gradFill>
          <a:ln w="9525">
            <a:gradFill>
              <a:gsLst>
                <a:gs pos="0">
                  <a:srgbClr val="FEF3EB"/>
                </a:gs>
                <a:gs pos="100000">
                  <a:srgbClr val="F4B285"/>
                </a:gs>
              </a:gsLst>
              <a:lin ang="5400000" scaled="1"/>
            </a:grad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b="1" dirty="0">
              <a:gradFill>
                <a:gsLst>
                  <a:gs pos="5000">
                    <a:srgbClr val="BC1E1E"/>
                  </a:gs>
                  <a:gs pos="100000">
                    <a:srgbClr val="771313"/>
                  </a:gs>
                </a:gsLst>
                <a:lin ang="4800000" scaled="0"/>
              </a:gradFill>
              <a:cs typeface="+mn-ea"/>
              <a:sym typeface="+mn-lt"/>
            </a:endParaRPr>
          </a:p>
        </p:txBody>
      </p:sp>
      <p:sp>
        <p:nvSpPr>
          <p:cNvPr id="76" name="PA-矩形 18"/>
          <p:cNvSpPr/>
          <p:nvPr>
            <p:custDataLst>
              <p:tags r:id="rId3"/>
            </p:custDataLst>
          </p:nvPr>
        </p:nvSpPr>
        <p:spPr>
          <a:xfrm>
            <a:off x="5610551" y="1463767"/>
            <a:ext cx="507318" cy="485358"/>
          </a:xfrm>
          <a:prstGeom prst="rect">
            <a:avLst/>
          </a:prstGeom>
          <a:noFill/>
          <a:effectLst/>
        </p:spPr>
        <p:txBody>
          <a:bodyPr wrap="none" lIns="0" tIns="0" rIns="0" bIns="0" rtlCol="0">
            <a:noAutofit/>
          </a:bodyPr>
          <a:lstStyle/>
          <a:p>
            <a:pPr algn="ctr"/>
            <a:r>
              <a:rPr lang="en-US" altLang="zh-CN" sz="2800" b="1" dirty="0" smtClean="0">
                <a:gradFill>
                  <a:gsLst>
                    <a:gs pos="0">
                      <a:schemeClr val="bg1"/>
                    </a:gs>
                    <a:gs pos="100000">
                      <a:schemeClr val="accent2">
                        <a:lumMod val="60000"/>
                        <a:lumOff val="40000"/>
                      </a:schemeClr>
                    </a:gs>
                  </a:gsLst>
                  <a:lin ang="5400000" scaled="1"/>
                </a:gradFill>
                <a:effectLst>
                  <a:outerShdw blurRad="152400" dist="76200" dir="5400000" algn="tl" rotWithShape="0">
                    <a:schemeClr val="accent1">
                      <a:lumMod val="50000"/>
                      <a:alpha val="37000"/>
                    </a:schemeClr>
                  </a:outerShdw>
                </a:effectLst>
                <a:cs typeface="+mn-ea"/>
                <a:sym typeface="+mn-lt"/>
              </a:rPr>
              <a:t>01</a:t>
            </a:r>
            <a:endParaRPr lang="en-US" altLang="zh-CN" sz="2800" b="1" dirty="0">
              <a:gradFill>
                <a:gsLst>
                  <a:gs pos="0">
                    <a:schemeClr val="bg1"/>
                  </a:gs>
                  <a:gs pos="100000">
                    <a:schemeClr val="accent2">
                      <a:lumMod val="60000"/>
                      <a:lumOff val="40000"/>
                    </a:schemeClr>
                  </a:gs>
                </a:gsLst>
                <a:lin ang="5400000" scaled="1"/>
              </a:gradFill>
              <a:effectLst>
                <a:outerShdw blurRad="152400" dist="76200" dir="5400000" algn="tl" rotWithShape="0">
                  <a:schemeClr val="accent1">
                    <a:lumMod val="50000"/>
                    <a:alpha val="37000"/>
                  </a:schemeClr>
                </a:outerShdw>
              </a:effectLst>
              <a:cs typeface="+mn-ea"/>
              <a:sym typeface="+mn-lt"/>
            </a:endParaRPr>
          </a:p>
        </p:txBody>
      </p:sp>
      <p:sp>
        <p:nvSpPr>
          <p:cNvPr id="77" name="圆角矩形 76"/>
          <p:cNvSpPr/>
          <p:nvPr/>
        </p:nvSpPr>
        <p:spPr>
          <a:xfrm>
            <a:off x="5549984" y="2728056"/>
            <a:ext cx="619433" cy="619433"/>
          </a:xfrm>
          <a:prstGeom prst="roundRect">
            <a:avLst/>
          </a:prstGeom>
          <a:gradFill flip="none" rotWithShape="1">
            <a:gsLst>
              <a:gs pos="2655">
                <a:srgbClr val="BE0704">
                  <a:lumMod val="62000"/>
                  <a:lumOff val="38000"/>
                </a:srgbClr>
              </a:gs>
              <a:gs pos="65000">
                <a:srgbClr val="A80804"/>
              </a:gs>
            </a:gsLst>
            <a:path path="circle">
              <a:fillToRect r="100000" b="100000"/>
            </a:path>
            <a:tileRect l="-100000" t="-100000"/>
          </a:gradFill>
          <a:ln w="9525">
            <a:gradFill>
              <a:gsLst>
                <a:gs pos="0">
                  <a:srgbClr val="FEF3EB"/>
                </a:gs>
                <a:gs pos="100000">
                  <a:srgbClr val="F4B285"/>
                </a:gs>
              </a:gsLst>
              <a:lin ang="5400000" scaled="1"/>
            </a:grad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b="1" dirty="0">
              <a:gradFill>
                <a:gsLst>
                  <a:gs pos="5000">
                    <a:srgbClr val="BC1E1E"/>
                  </a:gs>
                  <a:gs pos="100000">
                    <a:srgbClr val="771313"/>
                  </a:gs>
                </a:gsLst>
                <a:lin ang="4800000" scaled="0"/>
              </a:gradFill>
              <a:cs typeface="+mn-ea"/>
              <a:sym typeface="+mn-lt"/>
            </a:endParaRPr>
          </a:p>
        </p:txBody>
      </p:sp>
      <p:sp>
        <p:nvSpPr>
          <p:cNvPr id="78" name="PA-矩形 18"/>
          <p:cNvSpPr/>
          <p:nvPr>
            <p:custDataLst>
              <p:tags r:id="rId4"/>
            </p:custDataLst>
          </p:nvPr>
        </p:nvSpPr>
        <p:spPr>
          <a:xfrm>
            <a:off x="5610550" y="2813510"/>
            <a:ext cx="507318" cy="485358"/>
          </a:xfrm>
          <a:prstGeom prst="rect">
            <a:avLst/>
          </a:prstGeom>
          <a:noFill/>
          <a:effectLst/>
        </p:spPr>
        <p:txBody>
          <a:bodyPr wrap="none" lIns="0" tIns="0" rIns="0" bIns="0" rtlCol="0">
            <a:noAutofit/>
          </a:bodyPr>
          <a:lstStyle/>
          <a:p>
            <a:pPr algn="ctr"/>
            <a:r>
              <a:rPr lang="en-US" altLang="zh-CN" sz="2800" b="1" dirty="0" smtClean="0">
                <a:gradFill>
                  <a:gsLst>
                    <a:gs pos="0">
                      <a:schemeClr val="bg1"/>
                    </a:gs>
                    <a:gs pos="100000">
                      <a:schemeClr val="accent2">
                        <a:lumMod val="60000"/>
                        <a:lumOff val="40000"/>
                      </a:schemeClr>
                    </a:gs>
                  </a:gsLst>
                  <a:lin ang="5400000" scaled="1"/>
                </a:gradFill>
                <a:effectLst>
                  <a:outerShdw blurRad="152400" dist="76200" dir="5400000" algn="tl" rotWithShape="0">
                    <a:schemeClr val="accent1">
                      <a:lumMod val="50000"/>
                      <a:alpha val="37000"/>
                    </a:schemeClr>
                  </a:outerShdw>
                </a:effectLst>
                <a:cs typeface="+mn-ea"/>
                <a:sym typeface="+mn-lt"/>
              </a:rPr>
              <a:t>02</a:t>
            </a:r>
            <a:endParaRPr lang="en-US" altLang="zh-CN" sz="2800" b="1" dirty="0">
              <a:gradFill>
                <a:gsLst>
                  <a:gs pos="0">
                    <a:schemeClr val="bg1"/>
                  </a:gs>
                  <a:gs pos="100000">
                    <a:schemeClr val="accent2">
                      <a:lumMod val="60000"/>
                      <a:lumOff val="40000"/>
                    </a:schemeClr>
                  </a:gs>
                </a:gsLst>
                <a:lin ang="5400000" scaled="1"/>
              </a:gradFill>
              <a:effectLst>
                <a:outerShdw blurRad="152400" dist="76200" dir="5400000" algn="tl" rotWithShape="0">
                  <a:schemeClr val="accent1">
                    <a:lumMod val="50000"/>
                    <a:alpha val="37000"/>
                  </a:schemeClr>
                </a:outerShdw>
              </a:effectLst>
              <a:cs typeface="+mn-ea"/>
              <a:sym typeface="+mn-lt"/>
            </a:endParaRPr>
          </a:p>
        </p:txBody>
      </p:sp>
      <p:sp>
        <p:nvSpPr>
          <p:cNvPr id="79" name="圆角矩形 78"/>
          <p:cNvSpPr/>
          <p:nvPr/>
        </p:nvSpPr>
        <p:spPr>
          <a:xfrm>
            <a:off x="5549984" y="4082622"/>
            <a:ext cx="619433" cy="619433"/>
          </a:xfrm>
          <a:prstGeom prst="roundRect">
            <a:avLst/>
          </a:prstGeom>
          <a:gradFill flip="none" rotWithShape="1">
            <a:gsLst>
              <a:gs pos="2655">
                <a:srgbClr val="BE0704">
                  <a:lumMod val="62000"/>
                  <a:lumOff val="38000"/>
                </a:srgbClr>
              </a:gs>
              <a:gs pos="65000">
                <a:srgbClr val="A80804"/>
              </a:gs>
            </a:gsLst>
            <a:path path="circle">
              <a:fillToRect r="100000" b="100000"/>
            </a:path>
            <a:tileRect l="-100000" t="-100000"/>
          </a:gradFill>
          <a:ln w="9525">
            <a:gradFill>
              <a:gsLst>
                <a:gs pos="0">
                  <a:srgbClr val="FEF3EB"/>
                </a:gs>
                <a:gs pos="100000">
                  <a:srgbClr val="F4B285"/>
                </a:gs>
              </a:gsLst>
              <a:lin ang="5400000" scaled="1"/>
            </a:grad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b="1" dirty="0">
              <a:gradFill>
                <a:gsLst>
                  <a:gs pos="5000">
                    <a:srgbClr val="BC1E1E"/>
                  </a:gs>
                  <a:gs pos="100000">
                    <a:srgbClr val="771313"/>
                  </a:gs>
                </a:gsLst>
                <a:lin ang="4800000" scaled="0"/>
              </a:gradFill>
              <a:cs typeface="+mn-ea"/>
              <a:sym typeface="+mn-lt"/>
            </a:endParaRPr>
          </a:p>
        </p:txBody>
      </p:sp>
      <p:sp>
        <p:nvSpPr>
          <p:cNvPr id="80" name="PA-矩形 18"/>
          <p:cNvSpPr/>
          <p:nvPr>
            <p:custDataLst>
              <p:tags r:id="rId5"/>
            </p:custDataLst>
          </p:nvPr>
        </p:nvSpPr>
        <p:spPr>
          <a:xfrm>
            <a:off x="5610550" y="4149659"/>
            <a:ext cx="507318" cy="485358"/>
          </a:xfrm>
          <a:prstGeom prst="rect">
            <a:avLst/>
          </a:prstGeom>
          <a:noFill/>
          <a:effectLst/>
        </p:spPr>
        <p:txBody>
          <a:bodyPr wrap="none" lIns="0" tIns="0" rIns="0" bIns="0" rtlCol="0">
            <a:noAutofit/>
          </a:bodyPr>
          <a:lstStyle/>
          <a:p>
            <a:pPr algn="ctr"/>
            <a:r>
              <a:rPr lang="en-US" altLang="zh-CN" sz="2800" b="1" dirty="0" smtClean="0">
                <a:gradFill>
                  <a:gsLst>
                    <a:gs pos="0">
                      <a:schemeClr val="bg1"/>
                    </a:gs>
                    <a:gs pos="100000">
                      <a:schemeClr val="accent2">
                        <a:lumMod val="60000"/>
                        <a:lumOff val="40000"/>
                      </a:schemeClr>
                    </a:gs>
                  </a:gsLst>
                  <a:lin ang="5400000" scaled="1"/>
                </a:gradFill>
                <a:effectLst>
                  <a:outerShdw blurRad="152400" dist="76200" dir="5400000" algn="tl" rotWithShape="0">
                    <a:schemeClr val="accent1">
                      <a:lumMod val="50000"/>
                      <a:alpha val="37000"/>
                    </a:schemeClr>
                  </a:outerShdw>
                </a:effectLst>
                <a:cs typeface="+mn-ea"/>
                <a:sym typeface="+mn-lt"/>
              </a:rPr>
              <a:t>03</a:t>
            </a:r>
            <a:endParaRPr lang="en-US" altLang="zh-CN" sz="2800" b="1" dirty="0">
              <a:gradFill>
                <a:gsLst>
                  <a:gs pos="0">
                    <a:schemeClr val="bg1"/>
                  </a:gs>
                  <a:gs pos="100000">
                    <a:schemeClr val="accent2">
                      <a:lumMod val="60000"/>
                      <a:lumOff val="40000"/>
                    </a:schemeClr>
                  </a:gs>
                </a:gsLst>
                <a:lin ang="5400000" scaled="1"/>
              </a:gradFill>
              <a:effectLst>
                <a:outerShdw blurRad="152400" dist="76200" dir="5400000" algn="tl" rotWithShape="0">
                  <a:schemeClr val="accent1">
                    <a:lumMod val="50000"/>
                    <a:alpha val="37000"/>
                  </a:schemeClr>
                </a:outerShdw>
              </a:effectLst>
              <a:cs typeface="+mn-ea"/>
              <a:sym typeface="+mn-lt"/>
            </a:endParaRP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5263" y="246062"/>
            <a:ext cx="2950823" cy="608971"/>
          </a:xfrm>
          <a:prstGeom prst="rect">
            <a:avLst/>
          </a:prstGeom>
        </p:spPr>
      </p:pic>
      <p:cxnSp>
        <p:nvCxnSpPr>
          <p:cNvPr id="22" name="直接连接符 21"/>
          <p:cNvCxnSpPr/>
          <p:nvPr/>
        </p:nvCxnSpPr>
        <p:spPr>
          <a:xfrm>
            <a:off x="5526529" y="4984639"/>
            <a:ext cx="519726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588662" y="5566055"/>
            <a:ext cx="1586332" cy="320601"/>
          </a:xfrm>
          <a:prstGeom prst="rect">
            <a:avLst/>
          </a:prstGeom>
          <a:noFill/>
        </p:spPr>
        <p:txBody>
          <a:bodyPr wrap="none" lIns="0" tIns="0" rIns="0" bIns="0" rtlCol="0">
            <a:spAutoFit/>
          </a:bodyPr>
          <a:lstStyle/>
          <a:p>
            <a:pPr algn="just">
              <a:lnSpc>
                <a:spcPts val="2500"/>
              </a:lnSpc>
              <a:spcBef>
                <a:spcPts val="600"/>
              </a:spcBef>
              <a:spcAft>
                <a:spcPts val="600"/>
              </a:spcAft>
            </a:pPr>
            <a:r>
              <a:rPr lang="zh-CN" altLang="en-US" sz="3000" b="1" spc="80" dirty="0" smtClean="0">
                <a:cs typeface="+mn-ea"/>
                <a:sym typeface="+mn-lt"/>
              </a:rPr>
              <a:t>使用方法</a:t>
            </a:r>
            <a:endParaRPr lang="zh-CN" altLang="en-US" sz="3000" b="1" spc="80" dirty="0">
              <a:cs typeface="+mn-ea"/>
              <a:sym typeface="+mn-lt"/>
            </a:endParaRPr>
          </a:p>
        </p:txBody>
      </p:sp>
      <p:sp>
        <p:nvSpPr>
          <p:cNvPr id="20" name="圆角矩形 19"/>
          <p:cNvSpPr/>
          <p:nvPr/>
        </p:nvSpPr>
        <p:spPr>
          <a:xfrm>
            <a:off x="5526529" y="5382052"/>
            <a:ext cx="619433" cy="619433"/>
          </a:xfrm>
          <a:prstGeom prst="roundRect">
            <a:avLst/>
          </a:prstGeom>
          <a:gradFill flip="none" rotWithShape="1">
            <a:gsLst>
              <a:gs pos="2655">
                <a:srgbClr val="BE0704">
                  <a:lumMod val="62000"/>
                  <a:lumOff val="38000"/>
                </a:srgbClr>
              </a:gs>
              <a:gs pos="65000">
                <a:srgbClr val="A80804"/>
              </a:gs>
            </a:gsLst>
            <a:path path="circle">
              <a:fillToRect r="100000" b="100000"/>
            </a:path>
            <a:tileRect l="-100000" t="-100000"/>
          </a:gradFill>
          <a:ln w="9525">
            <a:gradFill>
              <a:gsLst>
                <a:gs pos="0">
                  <a:srgbClr val="FEF3EB"/>
                </a:gs>
                <a:gs pos="100000">
                  <a:srgbClr val="F4B285"/>
                </a:gs>
              </a:gsLst>
              <a:lin ang="5400000" scaled="1"/>
            </a:grad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b="1" dirty="0">
              <a:gradFill>
                <a:gsLst>
                  <a:gs pos="5000">
                    <a:srgbClr val="BC1E1E"/>
                  </a:gs>
                  <a:gs pos="100000">
                    <a:srgbClr val="771313"/>
                  </a:gs>
                </a:gsLst>
                <a:lin ang="4800000" scaled="0"/>
              </a:gradFill>
              <a:cs typeface="+mn-ea"/>
              <a:sym typeface="+mn-lt"/>
            </a:endParaRPr>
          </a:p>
        </p:txBody>
      </p:sp>
      <p:sp>
        <p:nvSpPr>
          <p:cNvPr id="21" name="PA-矩形 18"/>
          <p:cNvSpPr/>
          <p:nvPr>
            <p:custDataLst>
              <p:tags r:id="rId7"/>
            </p:custDataLst>
          </p:nvPr>
        </p:nvSpPr>
        <p:spPr>
          <a:xfrm>
            <a:off x="5587095" y="5449089"/>
            <a:ext cx="507318" cy="485358"/>
          </a:xfrm>
          <a:prstGeom prst="rect">
            <a:avLst/>
          </a:prstGeom>
          <a:noFill/>
          <a:effectLst/>
        </p:spPr>
        <p:txBody>
          <a:bodyPr wrap="none" lIns="0" tIns="0" rIns="0" bIns="0" rtlCol="0">
            <a:noAutofit/>
          </a:bodyPr>
          <a:lstStyle/>
          <a:p>
            <a:pPr algn="ctr"/>
            <a:r>
              <a:rPr lang="en-US" altLang="zh-CN" sz="2800" b="1" dirty="0" smtClean="0">
                <a:gradFill>
                  <a:gsLst>
                    <a:gs pos="0">
                      <a:schemeClr val="bg1"/>
                    </a:gs>
                    <a:gs pos="100000">
                      <a:schemeClr val="accent2">
                        <a:lumMod val="60000"/>
                        <a:lumOff val="40000"/>
                      </a:schemeClr>
                    </a:gs>
                  </a:gsLst>
                  <a:lin ang="5400000" scaled="1"/>
                </a:gradFill>
                <a:effectLst>
                  <a:outerShdw blurRad="152400" dist="76200" dir="5400000" algn="tl" rotWithShape="0">
                    <a:schemeClr val="accent1">
                      <a:lumMod val="50000"/>
                      <a:alpha val="37000"/>
                    </a:schemeClr>
                  </a:outerShdw>
                </a:effectLst>
                <a:cs typeface="+mn-ea"/>
                <a:sym typeface="+mn-lt"/>
              </a:rPr>
              <a:t>04</a:t>
            </a:r>
            <a:endParaRPr lang="en-US" altLang="zh-CN" sz="2800" b="1" dirty="0">
              <a:gradFill>
                <a:gsLst>
                  <a:gs pos="0">
                    <a:schemeClr val="bg1"/>
                  </a:gs>
                  <a:gs pos="100000">
                    <a:schemeClr val="accent2">
                      <a:lumMod val="60000"/>
                      <a:lumOff val="40000"/>
                    </a:schemeClr>
                  </a:gs>
                </a:gsLst>
                <a:lin ang="5400000" scaled="1"/>
              </a:gradFill>
              <a:effectLst>
                <a:outerShdw blurRad="152400" dist="76200" dir="5400000" algn="tl" rotWithShape="0">
                  <a:schemeClr val="accent1">
                    <a:lumMod val="50000"/>
                    <a:alpha val="37000"/>
                  </a:schemeClr>
                </a:outerShdw>
              </a:effectLst>
              <a:cs typeface="+mn-ea"/>
              <a:sym typeface="+mn-lt"/>
            </a:endParaRPr>
          </a:p>
        </p:txBody>
      </p:sp>
      <p:cxnSp>
        <p:nvCxnSpPr>
          <p:cNvPr id="23" name="直接连接符 22"/>
          <p:cNvCxnSpPr/>
          <p:nvPr/>
        </p:nvCxnSpPr>
        <p:spPr>
          <a:xfrm>
            <a:off x="5503074" y="6284069"/>
            <a:ext cx="519726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8"/>
          <a:stretch>
            <a:fillRect/>
          </a:stretch>
        </p:blipFill>
        <p:spPr>
          <a:xfrm>
            <a:off x="861742" y="1166396"/>
            <a:ext cx="1981372" cy="41944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49"/>
            <a:ext cx="12192000" cy="6858000"/>
          </a:xfrm>
          <a:prstGeom prst="rect">
            <a:avLst/>
          </a:prstGeom>
        </p:spPr>
      </p:pic>
      <p:pic>
        <p:nvPicPr>
          <p:cNvPr id="5" name="图片 4"/>
          <p:cNvPicPr>
            <a:picLocks noChangeAspect="1"/>
          </p:cNvPicPr>
          <p:nvPr/>
        </p:nvPicPr>
        <p:blipFill>
          <a:blip r:embed="rId2"/>
          <a:stretch>
            <a:fillRect/>
          </a:stretch>
        </p:blipFill>
        <p:spPr>
          <a:xfrm>
            <a:off x="2487009" y="1056865"/>
            <a:ext cx="7217982" cy="5586483"/>
          </a:xfrm>
          <a:prstGeom prst="rect">
            <a:avLst/>
          </a:prstGeom>
          <a:ln>
            <a:noFill/>
          </a:ln>
          <a:effectLst>
            <a:outerShdw blurRad="190500" algn="tl" rotWithShape="0">
              <a:srgbClr val="000000">
                <a:alpha val="70000"/>
              </a:srgbClr>
            </a:outerShdw>
          </a:effectLst>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检索系统</a:t>
            </a:r>
            <a:endParaRPr lang="zh-CN" altLang="en-US" sz="2800" b="1" spc="150" dirty="0">
              <a:solidFill>
                <a:srgbClr val="931F00"/>
              </a:solidFill>
              <a:cs typeface="+mn-ea"/>
              <a:sym typeface="+mn-lt"/>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sp>
        <p:nvSpPr>
          <p:cNvPr id="9"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grpSp>
        <p:nvGrpSpPr>
          <p:cNvPr id="10" name="组合 9"/>
          <p:cNvGrpSpPr/>
          <p:nvPr/>
        </p:nvGrpSpPr>
        <p:grpSpPr>
          <a:xfrm>
            <a:off x="5264813" y="3289857"/>
            <a:ext cx="1662373" cy="578254"/>
            <a:chOff x="5433750" y="2103520"/>
            <a:chExt cx="1662373" cy="578254"/>
          </a:xfrm>
        </p:grpSpPr>
        <p:sp>
          <p:nvSpPr>
            <p:cNvPr id="8" name="矩形 7"/>
            <p:cNvSpPr/>
            <p:nvPr/>
          </p:nvSpPr>
          <p:spPr>
            <a:xfrm>
              <a:off x="5512461" y="2484471"/>
              <a:ext cx="1504950" cy="197303"/>
            </a:xfrm>
            <a:prstGeom prst="rect">
              <a:avLst/>
            </a:prstGeom>
            <a:solidFill>
              <a:srgbClr val="F5D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7" name="文本框 6"/>
            <p:cNvSpPr txBox="1"/>
            <p:nvPr/>
          </p:nvSpPr>
          <p:spPr>
            <a:xfrm>
              <a:off x="5433750" y="2103520"/>
              <a:ext cx="1662373" cy="506357"/>
            </a:xfrm>
            <a:prstGeom prst="rect">
              <a:avLst/>
            </a:prstGeom>
            <a:noFill/>
          </p:spPr>
          <p:txBody>
            <a:bodyPr wrap="square" lIns="0" tIns="0" rIns="0" bIns="0">
              <a:spAutoFit/>
            </a:bodyPr>
            <a:lstStyle/>
            <a:p>
              <a:pPr lvl="0" algn="ctr">
                <a:lnSpc>
                  <a:spcPct val="150000"/>
                </a:lnSpc>
                <a:spcAft>
                  <a:spcPts val="1200"/>
                </a:spcAft>
              </a:pPr>
              <a:r>
                <a:rPr lang="zh-CN" altLang="en-US" sz="2600" b="1" kern="100" dirty="0">
                  <a:solidFill>
                    <a:srgbClr val="C00000"/>
                  </a:solidFill>
                  <a:cs typeface="+mn-ea"/>
                  <a:sym typeface="+mn-lt"/>
                </a:rPr>
                <a:t>标准检索</a:t>
              </a:r>
              <a:endParaRPr lang="en-US" altLang="zh-CN" sz="2600" b="1" kern="100" dirty="0">
                <a:solidFill>
                  <a:srgbClr val="C00000"/>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0" y="9849"/>
            <a:ext cx="12192000" cy="6858000"/>
          </a:xfrm>
          <a:prstGeom prst="rect">
            <a:avLst/>
          </a:prstGeom>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检索系统</a:t>
            </a:r>
            <a:endParaRPr lang="zh-CN" altLang="en-US" sz="2800" b="1" spc="150" dirty="0">
              <a:solidFill>
                <a:srgbClr val="931F00"/>
              </a:solidFill>
              <a:cs typeface="+mn-ea"/>
              <a:sym typeface="+mn-lt"/>
            </a:endParaRPr>
          </a:p>
        </p:txBody>
      </p:sp>
      <p:sp>
        <p:nvSpPr>
          <p:cNvPr id="11" name="Freeform 29"/>
          <p:cNvSpPr>
            <a:spLocks noEditPoints="1"/>
          </p:cNvSpPr>
          <p:nvPr/>
        </p:nvSpPr>
        <p:spPr bwMode="auto">
          <a:xfrm>
            <a:off x="4499511" y="4585348"/>
            <a:ext cx="249129" cy="249129"/>
          </a:xfrm>
          <a:custGeom>
            <a:avLst/>
            <a:gdLst>
              <a:gd name="T0" fmla="*/ 1074 w 1152"/>
              <a:gd name="T1" fmla="*/ 523 h 1152"/>
              <a:gd name="T2" fmla="*/ 1051 w 1152"/>
              <a:gd name="T3" fmla="*/ 539 h 1152"/>
              <a:gd name="T4" fmla="*/ 936 w 1152"/>
              <a:gd name="T5" fmla="*/ 288 h 1152"/>
              <a:gd name="T6" fmla="*/ 964 w 1152"/>
              <a:gd name="T7" fmla="*/ 302 h 1152"/>
              <a:gd name="T8" fmla="*/ 1080 w 1152"/>
              <a:gd name="T9" fmla="*/ 462 h 1152"/>
              <a:gd name="T10" fmla="*/ 756 w 1152"/>
              <a:gd name="T11" fmla="*/ 1080 h 1152"/>
              <a:gd name="T12" fmla="*/ 750 w 1152"/>
              <a:gd name="T13" fmla="*/ 699 h 1152"/>
              <a:gd name="T14" fmla="*/ 727 w 1152"/>
              <a:gd name="T15" fmla="*/ 684 h 1152"/>
              <a:gd name="T16" fmla="*/ 436 w 1152"/>
              <a:gd name="T17" fmla="*/ 687 h 1152"/>
              <a:gd name="T18" fmla="*/ 417 w 1152"/>
              <a:gd name="T19" fmla="*/ 706 h 1152"/>
              <a:gd name="T20" fmla="*/ 180 w 1152"/>
              <a:gd name="T21" fmla="*/ 1080 h 1152"/>
              <a:gd name="T22" fmla="*/ 720 w 1152"/>
              <a:gd name="T23" fmla="*/ 1080 h 1152"/>
              <a:gd name="T24" fmla="*/ 720 w 1152"/>
              <a:gd name="T25" fmla="*/ 1080 h 1152"/>
              <a:gd name="T26" fmla="*/ 73 w 1152"/>
              <a:gd name="T27" fmla="*/ 456 h 1152"/>
              <a:gd name="T28" fmla="*/ 193 w 1152"/>
              <a:gd name="T29" fmla="*/ 296 h 1152"/>
              <a:gd name="T30" fmla="*/ 319 w 1152"/>
              <a:gd name="T31" fmla="*/ 288 h 1152"/>
              <a:gd name="T32" fmla="*/ 94 w 1152"/>
              <a:gd name="T33" fmla="*/ 536 h 1152"/>
              <a:gd name="T34" fmla="*/ 75 w 1152"/>
              <a:gd name="T35" fmla="*/ 518 h 1152"/>
              <a:gd name="T36" fmla="*/ 792 w 1152"/>
              <a:gd name="T37" fmla="*/ 288 h 1152"/>
              <a:gd name="T38" fmla="*/ 594 w 1152"/>
              <a:gd name="T39" fmla="*/ 288 h 1152"/>
              <a:gd name="T40" fmla="*/ 594 w 1152"/>
              <a:gd name="T41" fmla="*/ 288 h 1152"/>
              <a:gd name="T42" fmla="*/ 404 w 1152"/>
              <a:gd name="T43" fmla="*/ 540 h 1152"/>
              <a:gd name="T44" fmla="*/ 360 w 1152"/>
              <a:gd name="T45" fmla="*/ 288 h 1152"/>
              <a:gd name="T46" fmla="*/ 936 w 1152"/>
              <a:gd name="T47" fmla="*/ 216 h 1152"/>
              <a:gd name="T48" fmla="*/ 1131 w 1152"/>
              <a:gd name="T49" fmla="*/ 402 h 1152"/>
              <a:gd name="T50" fmla="*/ 1008 w 1152"/>
              <a:gd name="T51" fmla="*/ 72 h 1152"/>
              <a:gd name="T52" fmla="*/ 1002 w 1152"/>
              <a:gd name="T53" fmla="*/ 44 h 1152"/>
              <a:gd name="T54" fmla="*/ 987 w 1152"/>
              <a:gd name="T55" fmla="*/ 21 h 1152"/>
              <a:gd name="T56" fmla="*/ 964 w 1152"/>
              <a:gd name="T57" fmla="*/ 5 h 1152"/>
              <a:gd name="T58" fmla="*/ 936 w 1152"/>
              <a:gd name="T59" fmla="*/ 0 h 1152"/>
              <a:gd name="T60" fmla="*/ 194 w 1152"/>
              <a:gd name="T61" fmla="*/ 3 h 1152"/>
              <a:gd name="T62" fmla="*/ 171 w 1152"/>
              <a:gd name="T63" fmla="*/ 16 h 1152"/>
              <a:gd name="T64" fmla="*/ 152 w 1152"/>
              <a:gd name="T65" fmla="*/ 37 h 1152"/>
              <a:gd name="T66" fmla="*/ 145 w 1152"/>
              <a:gd name="T67" fmla="*/ 64 h 1152"/>
              <a:gd name="T68" fmla="*/ 130 w 1152"/>
              <a:gd name="T69" fmla="*/ 259 h 1152"/>
              <a:gd name="T70" fmla="*/ 9 w 1152"/>
              <a:gd name="T71" fmla="*/ 425 h 1152"/>
              <a:gd name="T72" fmla="*/ 0 w 1152"/>
              <a:gd name="T73" fmla="*/ 459 h 1152"/>
              <a:gd name="T74" fmla="*/ 2 w 1152"/>
              <a:gd name="T75" fmla="*/ 526 h 1152"/>
              <a:gd name="T76" fmla="*/ 18 w 1152"/>
              <a:gd name="T77" fmla="*/ 564 h 1152"/>
              <a:gd name="T78" fmla="*/ 48 w 1152"/>
              <a:gd name="T79" fmla="*/ 594 h 1152"/>
              <a:gd name="T80" fmla="*/ 86 w 1152"/>
              <a:gd name="T81" fmla="*/ 610 h 1152"/>
              <a:gd name="T82" fmla="*/ 108 w 1152"/>
              <a:gd name="T83" fmla="*/ 1087 h 1152"/>
              <a:gd name="T84" fmla="*/ 117 w 1152"/>
              <a:gd name="T85" fmla="*/ 1114 h 1152"/>
              <a:gd name="T86" fmla="*/ 134 w 1152"/>
              <a:gd name="T87" fmla="*/ 1135 h 1152"/>
              <a:gd name="T88" fmla="*/ 159 w 1152"/>
              <a:gd name="T89" fmla="*/ 1149 h 1152"/>
              <a:gd name="T90" fmla="*/ 972 w 1152"/>
              <a:gd name="T91" fmla="*/ 1152 h 1152"/>
              <a:gd name="T92" fmla="*/ 1000 w 1152"/>
              <a:gd name="T93" fmla="*/ 1146 h 1152"/>
              <a:gd name="T94" fmla="*/ 1023 w 1152"/>
              <a:gd name="T95" fmla="*/ 1130 h 1152"/>
              <a:gd name="T96" fmla="*/ 1038 w 1152"/>
              <a:gd name="T97" fmla="*/ 1108 h 1152"/>
              <a:gd name="T98" fmla="*/ 1044 w 1152"/>
              <a:gd name="T99" fmla="*/ 1080 h 1152"/>
              <a:gd name="T100" fmla="*/ 1076 w 1152"/>
              <a:gd name="T101" fmla="*/ 607 h 1152"/>
              <a:gd name="T102" fmla="*/ 1112 w 1152"/>
              <a:gd name="T103" fmla="*/ 587 h 1152"/>
              <a:gd name="T104" fmla="*/ 1139 w 1152"/>
              <a:gd name="T105" fmla="*/ 555 h 1152"/>
              <a:gd name="T106" fmla="*/ 1151 w 1152"/>
              <a:gd name="T107" fmla="*/ 515 h 1152"/>
              <a:gd name="T108" fmla="*/ 1150 w 1152"/>
              <a:gd name="T109" fmla="*/ 450 h 1152"/>
              <a:gd name="T110" fmla="*/ 1139 w 1152"/>
              <a:gd name="T111" fmla="*/ 4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1152">
                <a:moveTo>
                  <a:pt x="1080" y="504"/>
                </a:moveTo>
                <a:lnTo>
                  <a:pt x="1079" y="510"/>
                </a:lnTo>
                <a:lnTo>
                  <a:pt x="1077" y="518"/>
                </a:lnTo>
                <a:lnTo>
                  <a:pt x="1074" y="523"/>
                </a:lnTo>
                <a:lnTo>
                  <a:pt x="1069" y="529"/>
                </a:lnTo>
                <a:lnTo>
                  <a:pt x="1064" y="533"/>
                </a:lnTo>
                <a:lnTo>
                  <a:pt x="1058" y="536"/>
                </a:lnTo>
                <a:lnTo>
                  <a:pt x="1051" y="539"/>
                </a:lnTo>
                <a:lnTo>
                  <a:pt x="1044" y="540"/>
                </a:lnTo>
                <a:lnTo>
                  <a:pt x="977" y="540"/>
                </a:lnTo>
                <a:lnTo>
                  <a:pt x="834" y="288"/>
                </a:lnTo>
                <a:lnTo>
                  <a:pt x="936" y="288"/>
                </a:lnTo>
                <a:lnTo>
                  <a:pt x="944" y="289"/>
                </a:lnTo>
                <a:lnTo>
                  <a:pt x="953" y="291"/>
                </a:lnTo>
                <a:lnTo>
                  <a:pt x="959" y="296"/>
                </a:lnTo>
                <a:lnTo>
                  <a:pt x="964" y="302"/>
                </a:lnTo>
                <a:lnTo>
                  <a:pt x="1072" y="446"/>
                </a:lnTo>
                <a:lnTo>
                  <a:pt x="1076" y="451"/>
                </a:lnTo>
                <a:lnTo>
                  <a:pt x="1078" y="456"/>
                </a:lnTo>
                <a:lnTo>
                  <a:pt x="1080" y="462"/>
                </a:lnTo>
                <a:lnTo>
                  <a:pt x="1080" y="467"/>
                </a:lnTo>
                <a:lnTo>
                  <a:pt x="1080" y="504"/>
                </a:lnTo>
                <a:close/>
                <a:moveTo>
                  <a:pt x="972" y="1080"/>
                </a:moveTo>
                <a:lnTo>
                  <a:pt x="756" y="1080"/>
                </a:lnTo>
                <a:lnTo>
                  <a:pt x="756" y="720"/>
                </a:lnTo>
                <a:lnTo>
                  <a:pt x="755" y="712"/>
                </a:lnTo>
                <a:lnTo>
                  <a:pt x="753" y="706"/>
                </a:lnTo>
                <a:lnTo>
                  <a:pt x="750" y="699"/>
                </a:lnTo>
                <a:lnTo>
                  <a:pt x="745" y="694"/>
                </a:lnTo>
                <a:lnTo>
                  <a:pt x="740" y="690"/>
                </a:lnTo>
                <a:lnTo>
                  <a:pt x="734" y="687"/>
                </a:lnTo>
                <a:lnTo>
                  <a:pt x="727" y="684"/>
                </a:lnTo>
                <a:lnTo>
                  <a:pt x="720" y="683"/>
                </a:lnTo>
                <a:lnTo>
                  <a:pt x="450" y="683"/>
                </a:lnTo>
                <a:lnTo>
                  <a:pt x="443" y="684"/>
                </a:lnTo>
                <a:lnTo>
                  <a:pt x="436" y="687"/>
                </a:lnTo>
                <a:lnTo>
                  <a:pt x="430" y="690"/>
                </a:lnTo>
                <a:lnTo>
                  <a:pt x="424" y="694"/>
                </a:lnTo>
                <a:lnTo>
                  <a:pt x="420" y="699"/>
                </a:lnTo>
                <a:lnTo>
                  <a:pt x="417" y="706"/>
                </a:lnTo>
                <a:lnTo>
                  <a:pt x="415" y="712"/>
                </a:lnTo>
                <a:lnTo>
                  <a:pt x="414" y="720"/>
                </a:lnTo>
                <a:lnTo>
                  <a:pt x="414" y="1080"/>
                </a:lnTo>
                <a:lnTo>
                  <a:pt x="180" y="1080"/>
                </a:lnTo>
                <a:lnTo>
                  <a:pt x="180" y="612"/>
                </a:lnTo>
                <a:lnTo>
                  <a:pt x="972" y="612"/>
                </a:lnTo>
                <a:lnTo>
                  <a:pt x="972" y="1080"/>
                </a:lnTo>
                <a:close/>
                <a:moveTo>
                  <a:pt x="720" y="1080"/>
                </a:moveTo>
                <a:lnTo>
                  <a:pt x="450" y="1080"/>
                </a:lnTo>
                <a:lnTo>
                  <a:pt x="450" y="720"/>
                </a:lnTo>
                <a:lnTo>
                  <a:pt x="720" y="720"/>
                </a:lnTo>
                <a:lnTo>
                  <a:pt x="720" y="1080"/>
                </a:lnTo>
                <a:close/>
                <a:moveTo>
                  <a:pt x="72" y="504"/>
                </a:moveTo>
                <a:lnTo>
                  <a:pt x="72" y="467"/>
                </a:lnTo>
                <a:lnTo>
                  <a:pt x="72" y="462"/>
                </a:lnTo>
                <a:lnTo>
                  <a:pt x="73" y="456"/>
                </a:lnTo>
                <a:lnTo>
                  <a:pt x="76" y="451"/>
                </a:lnTo>
                <a:lnTo>
                  <a:pt x="79" y="446"/>
                </a:lnTo>
                <a:lnTo>
                  <a:pt x="187" y="302"/>
                </a:lnTo>
                <a:lnTo>
                  <a:pt x="193" y="296"/>
                </a:lnTo>
                <a:lnTo>
                  <a:pt x="200" y="291"/>
                </a:lnTo>
                <a:lnTo>
                  <a:pt x="207" y="289"/>
                </a:lnTo>
                <a:lnTo>
                  <a:pt x="216" y="288"/>
                </a:lnTo>
                <a:lnTo>
                  <a:pt x="319" y="288"/>
                </a:lnTo>
                <a:lnTo>
                  <a:pt x="175" y="540"/>
                </a:lnTo>
                <a:lnTo>
                  <a:pt x="108" y="540"/>
                </a:lnTo>
                <a:lnTo>
                  <a:pt x="100" y="539"/>
                </a:lnTo>
                <a:lnTo>
                  <a:pt x="94" y="536"/>
                </a:lnTo>
                <a:lnTo>
                  <a:pt x="87" y="533"/>
                </a:lnTo>
                <a:lnTo>
                  <a:pt x="82" y="529"/>
                </a:lnTo>
                <a:lnTo>
                  <a:pt x="78" y="523"/>
                </a:lnTo>
                <a:lnTo>
                  <a:pt x="75" y="518"/>
                </a:lnTo>
                <a:lnTo>
                  <a:pt x="72" y="510"/>
                </a:lnTo>
                <a:lnTo>
                  <a:pt x="72" y="504"/>
                </a:lnTo>
                <a:close/>
                <a:moveTo>
                  <a:pt x="713" y="288"/>
                </a:moveTo>
                <a:lnTo>
                  <a:pt x="792" y="288"/>
                </a:lnTo>
                <a:lnTo>
                  <a:pt x="935" y="540"/>
                </a:lnTo>
                <a:lnTo>
                  <a:pt x="785" y="540"/>
                </a:lnTo>
                <a:lnTo>
                  <a:pt x="713" y="288"/>
                </a:lnTo>
                <a:close/>
                <a:moveTo>
                  <a:pt x="594" y="288"/>
                </a:moveTo>
                <a:lnTo>
                  <a:pt x="675" y="288"/>
                </a:lnTo>
                <a:lnTo>
                  <a:pt x="747" y="540"/>
                </a:lnTo>
                <a:lnTo>
                  <a:pt x="594" y="540"/>
                </a:lnTo>
                <a:lnTo>
                  <a:pt x="594" y="288"/>
                </a:lnTo>
                <a:close/>
                <a:moveTo>
                  <a:pt x="476" y="288"/>
                </a:moveTo>
                <a:lnTo>
                  <a:pt x="558" y="288"/>
                </a:lnTo>
                <a:lnTo>
                  <a:pt x="558" y="540"/>
                </a:lnTo>
                <a:lnTo>
                  <a:pt x="404" y="540"/>
                </a:lnTo>
                <a:lnTo>
                  <a:pt x="476" y="288"/>
                </a:lnTo>
                <a:close/>
                <a:moveTo>
                  <a:pt x="367" y="540"/>
                </a:moveTo>
                <a:lnTo>
                  <a:pt x="216" y="540"/>
                </a:lnTo>
                <a:lnTo>
                  <a:pt x="360" y="288"/>
                </a:lnTo>
                <a:lnTo>
                  <a:pt x="438" y="288"/>
                </a:lnTo>
                <a:lnTo>
                  <a:pt x="367" y="540"/>
                </a:lnTo>
                <a:close/>
                <a:moveTo>
                  <a:pt x="936" y="72"/>
                </a:moveTo>
                <a:lnTo>
                  <a:pt x="936" y="216"/>
                </a:lnTo>
                <a:lnTo>
                  <a:pt x="216" y="216"/>
                </a:lnTo>
                <a:lnTo>
                  <a:pt x="216" y="72"/>
                </a:lnTo>
                <a:lnTo>
                  <a:pt x="936" y="72"/>
                </a:lnTo>
                <a:close/>
                <a:moveTo>
                  <a:pt x="1131" y="402"/>
                </a:moveTo>
                <a:lnTo>
                  <a:pt x="1023" y="259"/>
                </a:lnTo>
                <a:lnTo>
                  <a:pt x="1015" y="251"/>
                </a:lnTo>
                <a:lnTo>
                  <a:pt x="1008" y="244"/>
                </a:lnTo>
                <a:lnTo>
                  <a:pt x="1008" y="72"/>
                </a:lnTo>
                <a:lnTo>
                  <a:pt x="1008" y="64"/>
                </a:lnTo>
                <a:lnTo>
                  <a:pt x="1007" y="57"/>
                </a:lnTo>
                <a:lnTo>
                  <a:pt x="1004" y="50"/>
                </a:lnTo>
                <a:lnTo>
                  <a:pt x="1002" y="44"/>
                </a:lnTo>
                <a:lnTo>
                  <a:pt x="999" y="37"/>
                </a:lnTo>
                <a:lnTo>
                  <a:pt x="996" y="31"/>
                </a:lnTo>
                <a:lnTo>
                  <a:pt x="991" y="26"/>
                </a:lnTo>
                <a:lnTo>
                  <a:pt x="987" y="21"/>
                </a:lnTo>
                <a:lnTo>
                  <a:pt x="982" y="16"/>
                </a:lnTo>
                <a:lnTo>
                  <a:pt x="976" y="12"/>
                </a:lnTo>
                <a:lnTo>
                  <a:pt x="970" y="8"/>
                </a:lnTo>
                <a:lnTo>
                  <a:pt x="964" y="5"/>
                </a:lnTo>
                <a:lnTo>
                  <a:pt x="957" y="3"/>
                </a:lnTo>
                <a:lnTo>
                  <a:pt x="950" y="1"/>
                </a:lnTo>
                <a:lnTo>
                  <a:pt x="943" y="0"/>
                </a:lnTo>
                <a:lnTo>
                  <a:pt x="936" y="0"/>
                </a:lnTo>
                <a:lnTo>
                  <a:pt x="216" y="0"/>
                </a:lnTo>
                <a:lnTo>
                  <a:pt x="208" y="0"/>
                </a:lnTo>
                <a:lnTo>
                  <a:pt x="202" y="1"/>
                </a:lnTo>
                <a:lnTo>
                  <a:pt x="194" y="3"/>
                </a:lnTo>
                <a:lnTo>
                  <a:pt x="188" y="5"/>
                </a:lnTo>
                <a:lnTo>
                  <a:pt x="181" y="8"/>
                </a:lnTo>
                <a:lnTo>
                  <a:pt x="176" y="12"/>
                </a:lnTo>
                <a:lnTo>
                  <a:pt x="171" y="16"/>
                </a:lnTo>
                <a:lnTo>
                  <a:pt x="165" y="21"/>
                </a:lnTo>
                <a:lnTo>
                  <a:pt x="161" y="26"/>
                </a:lnTo>
                <a:lnTo>
                  <a:pt x="157" y="31"/>
                </a:lnTo>
                <a:lnTo>
                  <a:pt x="152" y="37"/>
                </a:lnTo>
                <a:lnTo>
                  <a:pt x="150" y="44"/>
                </a:lnTo>
                <a:lnTo>
                  <a:pt x="147" y="50"/>
                </a:lnTo>
                <a:lnTo>
                  <a:pt x="146" y="57"/>
                </a:lnTo>
                <a:lnTo>
                  <a:pt x="145" y="64"/>
                </a:lnTo>
                <a:lnTo>
                  <a:pt x="144" y="72"/>
                </a:lnTo>
                <a:lnTo>
                  <a:pt x="144" y="244"/>
                </a:lnTo>
                <a:lnTo>
                  <a:pt x="136" y="251"/>
                </a:lnTo>
                <a:lnTo>
                  <a:pt x="130" y="259"/>
                </a:lnTo>
                <a:lnTo>
                  <a:pt x="22" y="402"/>
                </a:lnTo>
                <a:lnTo>
                  <a:pt x="16" y="410"/>
                </a:lnTo>
                <a:lnTo>
                  <a:pt x="12" y="418"/>
                </a:lnTo>
                <a:lnTo>
                  <a:pt x="9" y="425"/>
                </a:lnTo>
                <a:lnTo>
                  <a:pt x="5" y="434"/>
                </a:lnTo>
                <a:lnTo>
                  <a:pt x="3" y="441"/>
                </a:lnTo>
                <a:lnTo>
                  <a:pt x="1" y="450"/>
                </a:lnTo>
                <a:lnTo>
                  <a:pt x="0" y="459"/>
                </a:lnTo>
                <a:lnTo>
                  <a:pt x="0" y="467"/>
                </a:lnTo>
                <a:lnTo>
                  <a:pt x="0" y="504"/>
                </a:lnTo>
                <a:lnTo>
                  <a:pt x="1" y="515"/>
                </a:lnTo>
                <a:lnTo>
                  <a:pt x="2" y="526"/>
                </a:lnTo>
                <a:lnTo>
                  <a:pt x="5" y="535"/>
                </a:lnTo>
                <a:lnTo>
                  <a:pt x="9" y="546"/>
                </a:lnTo>
                <a:lnTo>
                  <a:pt x="13" y="555"/>
                </a:lnTo>
                <a:lnTo>
                  <a:pt x="18" y="564"/>
                </a:lnTo>
                <a:lnTo>
                  <a:pt x="25" y="572"/>
                </a:lnTo>
                <a:lnTo>
                  <a:pt x="31" y="580"/>
                </a:lnTo>
                <a:lnTo>
                  <a:pt x="39" y="587"/>
                </a:lnTo>
                <a:lnTo>
                  <a:pt x="48" y="594"/>
                </a:lnTo>
                <a:lnTo>
                  <a:pt x="56" y="599"/>
                </a:lnTo>
                <a:lnTo>
                  <a:pt x="66" y="603"/>
                </a:lnTo>
                <a:lnTo>
                  <a:pt x="76" y="607"/>
                </a:lnTo>
                <a:lnTo>
                  <a:pt x="86" y="610"/>
                </a:lnTo>
                <a:lnTo>
                  <a:pt x="97" y="611"/>
                </a:lnTo>
                <a:lnTo>
                  <a:pt x="108" y="612"/>
                </a:lnTo>
                <a:lnTo>
                  <a:pt x="108" y="1080"/>
                </a:lnTo>
                <a:lnTo>
                  <a:pt x="108" y="1087"/>
                </a:lnTo>
                <a:lnTo>
                  <a:pt x="109" y="1094"/>
                </a:lnTo>
                <a:lnTo>
                  <a:pt x="111" y="1101"/>
                </a:lnTo>
                <a:lnTo>
                  <a:pt x="113" y="1108"/>
                </a:lnTo>
                <a:lnTo>
                  <a:pt x="117" y="1114"/>
                </a:lnTo>
                <a:lnTo>
                  <a:pt x="120" y="1120"/>
                </a:lnTo>
                <a:lnTo>
                  <a:pt x="124" y="1125"/>
                </a:lnTo>
                <a:lnTo>
                  <a:pt x="130" y="1130"/>
                </a:lnTo>
                <a:lnTo>
                  <a:pt x="134" y="1135"/>
                </a:lnTo>
                <a:lnTo>
                  <a:pt x="139" y="1139"/>
                </a:lnTo>
                <a:lnTo>
                  <a:pt x="146" y="1143"/>
                </a:lnTo>
                <a:lnTo>
                  <a:pt x="152" y="1146"/>
                </a:lnTo>
                <a:lnTo>
                  <a:pt x="159" y="1149"/>
                </a:lnTo>
                <a:lnTo>
                  <a:pt x="165" y="1150"/>
                </a:lnTo>
                <a:lnTo>
                  <a:pt x="173" y="1151"/>
                </a:lnTo>
                <a:lnTo>
                  <a:pt x="180" y="1152"/>
                </a:lnTo>
                <a:lnTo>
                  <a:pt x="972" y="1152"/>
                </a:lnTo>
                <a:lnTo>
                  <a:pt x="980" y="1151"/>
                </a:lnTo>
                <a:lnTo>
                  <a:pt x="986" y="1150"/>
                </a:lnTo>
                <a:lnTo>
                  <a:pt x="994" y="1149"/>
                </a:lnTo>
                <a:lnTo>
                  <a:pt x="1000" y="1146"/>
                </a:lnTo>
                <a:lnTo>
                  <a:pt x="1007" y="1143"/>
                </a:lnTo>
                <a:lnTo>
                  <a:pt x="1012" y="1139"/>
                </a:lnTo>
                <a:lnTo>
                  <a:pt x="1017" y="1135"/>
                </a:lnTo>
                <a:lnTo>
                  <a:pt x="1023" y="1130"/>
                </a:lnTo>
                <a:lnTo>
                  <a:pt x="1027" y="1125"/>
                </a:lnTo>
                <a:lnTo>
                  <a:pt x="1031" y="1120"/>
                </a:lnTo>
                <a:lnTo>
                  <a:pt x="1036" y="1114"/>
                </a:lnTo>
                <a:lnTo>
                  <a:pt x="1038" y="1108"/>
                </a:lnTo>
                <a:lnTo>
                  <a:pt x="1041" y="1101"/>
                </a:lnTo>
                <a:lnTo>
                  <a:pt x="1042" y="1094"/>
                </a:lnTo>
                <a:lnTo>
                  <a:pt x="1043" y="1087"/>
                </a:lnTo>
                <a:lnTo>
                  <a:pt x="1044" y="1080"/>
                </a:lnTo>
                <a:lnTo>
                  <a:pt x="1044" y="612"/>
                </a:lnTo>
                <a:lnTo>
                  <a:pt x="1055" y="611"/>
                </a:lnTo>
                <a:lnTo>
                  <a:pt x="1066" y="610"/>
                </a:lnTo>
                <a:lnTo>
                  <a:pt x="1076" y="607"/>
                </a:lnTo>
                <a:lnTo>
                  <a:pt x="1087" y="603"/>
                </a:lnTo>
                <a:lnTo>
                  <a:pt x="1095" y="599"/>
                </a:lnTo>
                <a:lnTo>
                  <a:pt x="1105" y="594"/>
                </a:lnTo>
                <a:lnTo>
                  <a:pt x="1112" y="587"/>
                </a:lnTo>
                <a:lnTo>
                  <a:pt x="1120" y="580"/>
                </a:lnTo>
                <a:lnTo>
                  <a:pt x="1128" y="572"/>
                </a:lnTo>
                <a:lnTo>
                  <a:pt x="1134" y="564"/>
                </a:lnTo>
                <a:lnTo>
                  <a:pt x="1139" y="555"/>
                </a:lnTo>
                <a:lnTo>
                  <a:pt x="1144" y="546"/>
                </a:lnTo>
                <a:lnTo>
                  <a:pt x="1147" y="535"/>
                </a:lnTo>
                <a:lnTo>
                  <a:pt x="1150" y="526"/>
                </a:lnTo>
                <a:lnTo>
                  <a:pt x="1151" y="515"/>
                </a:lnTo>
                <a:lnTo>
                  <a:pt x="1152" y="504"/>
                </a:lnTo>
                <a:lnTo>
                  <a:pt x="1152" y="467"/>
                </a:lnTo>
                <a:lnTo>
                  <a:pt x="1151" y="459"/>
                </a:lnTo>
                <a:lnTo>
                  <a:pt x="1150" y="450"/>
                </a:lnTo>
                <a:lnTo>
                  <a:pt x="1149" y="441"/>
                </a:lnTo>
                <a:lnTo>
                  <a:pt x="1146" y="434"/>
                </a:lnTo>
                <a:lnTo>
                  <a:pt x="1144" y="425"/>
                </a:lnTo>
                <a:lnTo>
                  <a:pt x="1139" y="418"/>
                </a:lnTo>
                <a:lnTo>
                  <a:pt x="1135" y="410"/>
                </a:lnTo>
                <a:lnTo>
                  <a:pt x="1131" y="402"/>
                </a:lnTo>
                <a:close/>
              </a:path>
            </a:pathLst>
          </a:custGeom>
          <a:solidFill>
            <a:schemeClr val="bg1"/>
          </a:solidFill>
          <a:ln>
            <a:noFill/>
          </a:ln>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sp>
        <p:nvSpPr>
          <p:cNvPr id="9"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pic>
        <p:nvPicPr>
          <p:cNvPr id="13" name="图片 12"/>
          <p:cNvPicPr>
            <a:picLocks noChangeAspect="1"/>
          </p:cNvPicPr>
          <p:nvPr/>
        </p:nvPicPr>
        <p:blipFill rotWithShape="1">
          <a:blip r:embed="rId3"/>
          <a:srcRect l="1076" r="2942"/>
          <a:stretch>
            <a:fillRect/>
          </a:stretch>
        </p:blipFill>
        <p:spPr>
          <a:xfrm>
            <a:off x="2247898" y="980747"/>
            <a:ext cx="7696200" cy="5650664"/>
          </a:xfrm>
          <a:prstGeom prst="rect">
            <a:avLst/>
          </a:prstGeom>
          <a:ln>
            <a:noFill/>
          </a:ln>
          <a:effectLst>
            <a:outerShdw blurRad="190500" algn="tl" rotWithShape="0">
              <a:srgbClr val="000000">
                <a:alpha val="70000"/>
              </a:srgbClr>
            </a:outerShdw>
          </a:effectLst>
        </p:spPr>
      </p:pic>
      <p:pic>
        <p:nvPicPr>
          <p:cNvPr id="15" name="图片 14"/>
          <p:cNvPicPr>
            <a:picLocks noChangeAspect="1"/>
          </p:cNvPicPr>
          <p:nvPr/>
        </p:nvPicPr>
        <p:blipFill>
          <a:blip r:embed="rId4"/>
          <a:stretch>
            <a:fillRect/>
          </a:stretch>
        </p:blipFill>
        <p:spPr>
          <a:xfrm>
            <a:off x="1833561" y="4366548"/>
            <a:ext cx="8524874" cy="1750186"/>
          </a:xfrm>
          <a:prstGeom prst="rect">
            <a:avLst/>
          </a:prstGeom>
          <a:ln>
            <a:noFill/>
          </a:ln>
          <a:effectLst>
            <a:outerShdw blurRad="190500" algn="tl" rotWithShape="0">
              <a:srgbClr val="000000">
                <a:alpha val="70000"/>
              </a:srgbClr>
            </a:outerShdw>
          </a:effectLst>
        </p:spPr>
      </p:pic>
      <p:grpSp>
        <p:nvGrpSpPr>
          <p:cNvPr id="16" name="组合 15"/>
          <p:cNvGrpSpPr/>
          <p:nvPr/>
        </p:nvGrpSpPr>
        <p:grpSpPr>
          <a:xfrm>
            <a:off x="5264813" y="3289857"/>
            <a:ext cx="1662373" cy="578254"/>
            <a:chOff x="5433750" y="2103520"/>
            <a:chExt cx="1662373" cy="578254"/>
          </a:xfrm>
        </p:grpSpPr>
        <p:sp>
          <p:nvSpPr>
            <p:cNvPr id="17" name="矩形 16"/>
            <p:cNvSpPr/>
            <p:nvPr/>
          </p:nvSpPr>
          <p:spPr>
            <a:xfrm>
              <a:off x="5512461" y="2484471"/>
              <a:ext cx="1504950" cy="197303"/>
            </a:xfrm>
            <a:prstGeom prst="rect">
              <a:avLst/>
            </a:prstGeom>
            <a:solidFill>
              <a:srgbClr val="F5D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18" name="文本框 17"/>
            <p:cNvSpPr txBox="1"/>
            <p:nvPr/>
          </p:nvSpPr>
          <p:spPr>
            <a:xfrm>
              <a:off x="5433750" y="2103520"/>
              <a:ext cx="1662373" cy="506357"/>
            </a:xfrm>
            <a:prstGeom prst="rect">
              <a:avLst/>
            </a:prstGeom>
            <a:noFill/>
          </p:spPr>
          <p:txBody>
            <a:bodyPr wrap="square" lIns="0" tIns="0" rIns="0" bIns="0">
              <a:spAutoFit/>
            </a:bodyPr>
            <a:lstStyle/>
            <a:p>
              <a:pPr lvl="0" algn="ctr">
                <a:lnSpc>
                  <a:spcPct val="150000"/>
                </a:lnSpc>
                <a:spcAft>
                  <a:spcPts val="1200"/>
                </a:spcAft>
              </a:pPr>
              <a:r>
                <a:rPr lang="zh-CN" altLang="en-US" sz="2600" b="1" kern="100" dirty="0">
                  <a:solidFill>
                    <a:srgbClr val="C00000"/>
                  </a:solidFill>
                  <a:cs typeface="+mn-ea"/>
                  <a:sym typeface="+mn-lt"/>
                </a:rPr>
                <a:t>高级检索</a:t>
              </a:r>
              <a:endParaRPr lang="en-US" altLang="zh-CN" sz="2600" b="1" kern="100" dirty="0">
                <a:solidFill>
                  <a:srgbClr val="C00000"/>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
        <p:nvSpPr>
          <p:cNvPr id="7" name="矩形 6"/>
          <p:cNvSpPr/>
          <p:nvPr/>
        </p:nvSpPr>
        <p:spPr>
          <a:xfrm>
            <a:off x="0" y="1"/>
            <a:ext cx="12191999" cy="2562578"/>
          </a:xfrm>
          <a:prstGeom prst="rect">
            <a:avLst/>
          </a:pr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74730" b="397"/>
          <a:stretch>
            <a:fillRect/>
          </a:stretch>
        </p:blipFill>
        <p:spPr>
          <a:xfrm flipV="1">
            <a:off x="0" y="0"/>
            <a:ext cx="12192000" cy="2483556"/>
          </a:xfrm>
          <a:prstGeom prst="rect">
            <a:avLst/>
          </a:prstGeom>
        </p:spPr>
      </p:pic>
      <p:sp>
        <p:nvSpPr>
          <p:cNvPr id="74" name="矩形 73"/>
          <p:cNvSpPr/>
          <p:nvPr/>
        </p:nvSpPr>
        <p:spPr>
          <a:xfrm>
            <a:off x="4595463" y="3351370"/>
            <a:ext cx="3026471" cy="861774"/>
          </a:xfrm>
          <a:prstGeom prst="rect">
            <a:avLst/>
          </a:prstGeom>
          <a:ln>
            <a:noFill/>
          </a:ln>
        </p:spPr>
        <p:txBody>
          <a:bodyPr wrap="none" lIns="0" tIns="0" rIns="0" bIns="0">
            <a:spAutoFit/>
          </a:bodyPr>
          <a:lstStyle/>
          <a:p>
            <a:pPr algn="ctr">
              <a:spcBef>
                <a:spcPts val="600"/>
              </a:spcBef>
            </a:pPr>
            <a:r>
              <a:rPr lang="zh-CN" altLang="en-US" sz="5600" b="1" spc="300" dirty="0" smtClean="0">
                <a:ln w="15875">
                  <a:noFill/>
                </a:ln>
                <a:gradFill flip="none" rotWithShape="1">
                  <a:gsLst>
                    <a:gs pos="100000">
                      <a:srgbClr val="C00000"/>
                    </a:gs>
                    <a:gs pos="0">
                      <a:srgbClr val="E20F0E"/>
                    </a:gs>
                  </a:gsLst>
                  <a:lin ang="5400000" scaled="1"/>
                  <a:tileRect/>
                </a:gradFill>
                <a:effectLst>
                  <a:outerShdw blurRad="63500" dist="25400" dir="5400000" algn="t" rotWithShape="0">
                    <a:srgbClr val="C00000">
                      <a:alpha val="40000"/>
                    </a:srgbClr>
                  </a:outerShdw>
                </a:effectLst>
                <a:cs typeface="+mn-ea"/>
                <a:sym typeface="+mn-lt"/>
              </a:rPr>
              <a:t>使用方法</a:t>
            </a:r>
            <a:endParaRPr lang="zh-CN" altLang="en-US" sz="5600" b="1" spc="300" dirty="0">
              <a:ln w="15875">
                <a:noFill/>
              </a:ln>
              <a:gradFill flip="none" rotWithShape="1">
                <a:gsLst>
                  <a:gs pos="100000">
                    <a:srgbClr val="C00000"/>
                  </a:gs>
                  <a:gs pos="0">
                    <a:srgbClr val="E20F0E"/>
                  </a:gs>
                </a:gsLst>
                <a:lin ang="5400000" scaled="1"/>
                <a:tileRect/>
              </a:gradFill>
              <a:effectLst>
                <a:outerShdw blurRad="63500" dist="25400" dir="5400000" algn="t" rotWithShape="0">
                  <a:srgbClr val="C00000">
                    <a:alpha val="40000"/>
                  </a:srgbClr>
                </a:outerShdw>
              </a:effectLst>
              <a:cs typeface="+mn-ea"/>
              <a:sym typeface="+mn-lt"/>
            </a:endParaRPr>
          </a:p>
        </p:txBody>
      </p:sp>
      <p:sp>
        <p:nvSpPr>
          <p:cNvPr id="78" name="圆角矩形 10"/>
          <p:cNvSpPr/>
          <p:nvPr/>
        </p:nvSpPr>
        <p:spPr>
          <a:xfrm>
            <a:off x="4838700" y="2230197"/>
            <a:ext cx="2514600" cy="585742"/>
          </a:xfrm>
          <a:prstGeom prst="hexagon">
            <a:avLst>
              <a:gd name="adj" fmla="val 45267"/>
              <a:gd name="vf" fmla="val 115470"/>
            </a:avLst>
          </a:prstGeom>
          <a:gradFill>
            <a:gsLst>
              <a:gs pos="0">
                <a:srgbClr val="F5DDC7"/>
              </a:gs>
              <a:gs pos="80000">
                <a:srgbClr val="E29C5C"/>
              </a:gs>
            </a:gsLst>
            <a:lin ang="0" scaled="1"/>
          </a:gradFill>
          <a:ln w="28575">
            <a:gradFill flip="none" rotWithShape="1">
              <a:gsLst>
                <a:gs pos="0">
                  <a:srgbClr val="E29C5C"/>
                </a:gs>
                <a:gs pos="100000">
                  <a:srgbClr val="ECBE94"/>
                </a:gs>
              </a:gsLst>
              <a:lin ang="0" scaled="1"/>
              <a:tileRect/>
            </a:gradFill>
          </a:ln>
          <a:effectLst>
            <a:outerShdw blurRad="228600" dist="63500" dir="5400000" algn="t" rotWithShape="0">
              <a:srgbClr val="E29C5C">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dirty="0" smtClean="0">
                <a:ln w="0"/>
                <a:solidFill>
                  <a:srgbClr val="931F00"/>
                </a:solidFill>
                <a:cs typeface="+mn-ea"/>
                <a:sym typeface="+mn-lt"/>
              </a:rPr>
              <a:t>第四部分</a:t>
            </a:r>
            <a:endParaRPr kumimoji="1" lang="en-US" altLang="zh-CN" sz="3200" dirty="0">
              <a:ln w="0"/>
              <a:solidFill>
                <a:srgbClr val="931F00"/>
              </a:solidFill>
              <a:cs typeface="+mn-ea"/>
              <a:sym typeface="+mn-lt"/>
            </a:endParaRPr>
          </a:p>
        </p:txBody>
      </p:sp>
      <p:grpSp>
        <p:nvGrpSpPr>
          <p:cNvPr id="5" name="组合 4"/>
          <p:cNvGrpSpPr/>
          <p:nvPr/>
        </p:nvGrpSpPr>
        <p:grpSpPr>
          <a:xfrm>
            <a:off x="2618269" y="3776879"/>
            <a:ext cx="6958280" cy="5378"/>
            <a:chOff x="4313767" y="4215302"/>
            <a:chExt cx="6958280" cy="5378"/>
          </a:xfrm>
        </p:grpSpPr>
        <p:cxnSp>
          <p:nvCxnSpPr>
            <p:cNvPr id="76" name="直接连接符 75"/>
            <p:cNvCxnSpPr/>
            <p:nvPr/>
          </p:nvCxnSpPr>
          <p:spPr>
            <a:xfrm>
              <a:off x="4313767" y="4215302"/>
              <a:ext cx="1631358" cy="0"/>
            </a:xfrm>
            <a:prstGeom prst="line">
              <a:avLst/>
            </a:prstGeom>
            <a:noFill/>
            <a:ln w="6350" cap="flat" cmpd="sng" algn="ctr">
              <a:solidFill>
                <a:srgbClr val="E20F0E"/>
              </a:solidFill>
              <a:prstDash val="solid"/>
              <a:miter lim="800000"/>
              <a:tailEnd type="oval" w="med" len="med"/>
            </a:ln>
            <a:effectLst/>
          </p:spPr>
        </p:cxnSp>
        <p:cxnSp>
          <p:nvCxnSpPr>
            <p:cNvPr id="80" name="直接连接符 79"/>
            <p:cNvCxnSpPr/>
            <p:nvPr/>
          </p:nvCxnSpPr>
          <p:spPr>
            <a:xfrm flipH="1">
              <a:off x="9640689" y="4220680"/>
              <a:ext cx="1631358" cy="0"/>
            </a:xfrm>
            <a:prstGeom prst="line">
              <a:avLst/>
            </a:prstGeom>
            <a:noFill/>
            <a:ln w="6350" cap="flat" cmpd="sng" algn="ctr">
              <a:solidFill>
                <a:srgbClr val="E20F0E"/>
              </a:solidFill>
              <a:prstDash val="solid"/>
              <a:miter lim="800000"/>
              <a:tailEnd type="oval" w="med" len="med"/>
            </a:ln>
            <a:effectLst/>
          </p:spPr>
        </p:cxn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433" y="179375"/>
            <a:ext cx="2950823" cy="6094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0" y="9849"/>
            <a:ext cx="12192000" cy="6858000"/>
          </a:xfrm>
          <a:prstGeom prst="rect">
            <a:avLst/>
          </a:prstGeom>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530"/>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使用方法</a:t>
            </a:r>
            <a:endParaRPr lang="zh-CN" altLang="en-US" sz="2800" b="1" spc="150" dirty="0">
              <a:solidFill>
                <a:srgbClr val="931F00"/>
              </a:solidFill>
              <a:cs typeface="+mn-ea"/>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sp>
        <p:nvSpPr>
          <p:cNvPr id="9"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sp>
        <p:nvSpPr>
          <p:cNvPr id="11" name="矩形: 圆角 13"/>
          <p:cNvSpPr/>
          <p:nvPr/>
        </p:nvSpPr>
        <p:spPr>
          <a:xfrm>
            <a:off x="410730" y="1326757"/>
            <a:ext cx="6195696" cy="3981388"/>
          </a:xfrm>
          <a:prstGeom prst="roundRect">
            <a:avLst>
              <a:gd name="adj" fmla="val 6511"/>
            </a:avLst>
          </a:prstGeom>
          <a:solidFill>
            <a:schemeClr val="bg1"/>
          </a:solidFill>
          <a:ln w="12700">
            <a:solidFill>
              <a:schemeClr val="bg1">
                <a:lumMod val="50000"/>
                <a:alpha val="10000"/>
              </a:schemeClr>
            </a:solidFill>
          </a:ln>
          <a:effectLst>
            <a:outerShdw blurRad="495300" dist="177800" dir="2700000" sx="99000" sy="99000" algn="tl" rotWithShape="0">
              <a:srgbClr val="ED8277">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50000"/>
              </a:lnSpc>
            </a:pPr>
            <a:r>
              <a:rPr kumimoji="1" lang="zh-CN" altLang="en-US" sz="2000" b="1" dirty="0">
                <a:solidFill>
                  <a:schemeClr val="tx1"/>
                </a:solidFill>
                <a:cs typeface="+mn-ea"/>
                <a:sym typeface="+mn-lt"/>
              </a:rPr>
              <a:t>电脑</a:t>
            </a:r>
            <a:r>
              <a:rPr kumimoji="1" lang="zh-CN" altLang="en-US" sz="2000" b="1" dirty="0" smtClean="0">
                <a:solidFill>
                  <a:schemeClr val="tx1"/>
                </a:solidFill>
                <a:cs typeface="+mn-ea"/>
                <a:sym typeface="+mn-lt"/>
              </a:rPr>
              <a:t>登录：</a:t>
            </a:r>
            <a:endParaRPr kumimoji="1" lang="en-US" altLang="zh-CN" sz="2000" b="1" dirty="0">
              <a:solidFill>
                <a:schemeClr val="tx1"/>
              </a:solidFill>
              <a:cs typeface="+mn-ea"/>
              <a:sym typeface="+mn-lt"/>
            </a:endParaRPr>
          </a:p>
          <a:p>
            <a:pPr marL="285750" indent="-285750" fontAlgn="auto">
              <a:lnSpc>
                <a:spcPct val="150000"/>
              </a:lnSpc>
              <a:buFont typeface="Wingdings" panose="05000000000000000000" charset="0"/>
              <a:buChar char="Ø"/>
            </a:pPr>
            <a:r>
              <a:rPr kumimoji="1" lang="zh-CN" altLang="en-US" dirty="0" smtClean="0">
                <a:solidFill>
                  <a:schemeClr val="tx1"/>
                </a:solidFill>
                <a:cs typeface="+mn-ea"/>
                <a:sym typeface="+mn-lt"/>
              </a:rPr>
              <a:t>通过</a:t>
            </a:r>
            <a:r>
              <a:rPr kumimoji="1" lang="zh-CN" altLang="en-US" dirty="0">
                <a:solidFill>
                  <a:schemeClr val="tx1"/>
                </a:solidFill>
                <a:cs typeface="+mn-ea"/>
                <a:sym typeface="+mn-lt"/>
              </a:rPr>
              <a:t>电脑浏览器访问</a:t>
            </a:r>
            <a:r>
              <a:rPr kumimoji="1" lang="zh-CN" altLang="en-US" dirty="0" smtClean="0">
                <a:solidFill>
                  <a:schemeClr val="tx1"/>
                </a:solidFill>
                <a:cs typeface="+mn-ea"/>
                <a:sym typeface="+mn-lt"/>
              </a:rPr>
              <a:t>数据库网址：</a:t>
            </a:r>
            <a:r>
              <a:rPr kumimoji="1" lang="en-US" altLang="zh-CN" b="1" dirty="0">
                <a:solidFill>
                  <a:srgbClr val="C00000"/>
                </a:solidFill>
                <a:cs typeface="+mn-ea"/>
                <a:sym typeface="+mn-lt"/>
              </a:rPr>
              <a:t>https://</a:t>
            </a:r>
            <a:r>
              <a:rPr kumimoji="1" lang="en-US" altLang="zh-CN" b="1" dirty="0" smtClean="0">
                <a:solidFill>
                  <a:srgbClr val="C00000"/>
                </a:solidFill>
                <a:cs typeface="+mn-ea"/>
                <a:sym typeface="+mn-lt"/>
              </a:rPr>
              <a:t>www.sizhengke.net</a:t>
            </a:r>
            <a:endParaRPr kumimoji="1" lang="en-US" altLang="zh-CN" b="1" dirty="0" smtClean="0">
              <a:solidFill>
                <a:srgbClr val="C00000"/>
              </a:solidFill>
              <a:cs typeface="+mn-ea"/>
              <a:sym typeface="+mn-lt"/>
            </a:endParaRPr>
          </a:p>
          <a:p>
            <a:pPr marL="285750" indent="-285750" fontAlgn="auto">
              <a:lnSpc>
                <a:spcPct val="150000"/>
              </a:lnSpc>
              <a:buFont typeface="Wingdings" panose="05000000000000000000" charset="0"/>
              <a:buChar char="Ø"/>
            </a:pPr>
            <a:r>
              <a:rPr kumimoji="1" lang="zh-CN" altLang="en-US" b="1" dirty="0" smtClean="0">
                <a:solidFill>
                  <a:schemeClr val="tx1"/>
                </a:solidFill>
                <a:cs typeface="+mn-ea"/>
                <a:sym typeface="+mn-lt"/>
              </a:rPr>
              <a:t>在</a:t>
            </a:r>
            <a:r>
              <a:rPr kumimoji="1" lang="zh-CN" altLang="en-US" b="1" dirty="0">
                <a:solidFill>
                  <a:schemeClr val="tx1"/>
                </a:solidFill>
                <a:cs typeface="+mn-ea"/>
                <a:sym typeface="+mn-lt"/>
              </a:rPr>
              <a:t>第一次使用时</a:t>
            </a:r>
            <a:r>
              <a:rPr kumimoji="1" lang="zh-CN" altLang="en-US" dirty="0">
                <a:solidFill>
                  <a:schemeClr val="tx1"/>
                </a:solidFill>
                <a:cs typeface="+mn-ea"/>
                <a:sym typeface="+mn-lt"/>
              </a:rPr>
              <a:t>，先注册一个属于自己的账号，以便于同学们使用数据库中的个性化学习功能。 </a:t>
            </a:r>
            <a:endParaRPr kumimoji="1" lang="zh-CN" altLang="en-US" dirty="0">
              <a:solidFill>
                <a:schemeClr val="tx1"/>
              </a:solidFill>
              <a:cs typeface="+mn-ea"/>
              <a:sym typeface="+mn-lt"/>
            </a:endParaRPr>
          </a:p>
          <a:p>
            <a:pPr marL="285750" lvl="0" indent="-285750">
              <a:lnSpc>
                <a:spcPct val="150000"/>
              </a:lnSpc>
              <a:buFont typeface="Wingdings" panose="05000000000000000000" charset="0"/>
              <a:buChar char="Ø"/>
            </a:pPr>
            <a:r>
              <a:rPr kumimoji="1" lang="zh-CN" altLang="en-US" dirty="0">
                <a:solidFill>
                  <a:schemeClr val="tx1"/>
                </a:solidFill>
                <a:cs typeface="+mn-ea"/>
                <a:sym typeface="+mn-lt"/>
              </a:rPr>
              <a:t>填写注册信息后，系统提示注册成功，此时会自动返回数据库首页，点击右上角的登录按钮，完成注册与登录操作</a:t>
            </a:r>
            <a:endParaRPr lang="zh-CN" altLang="en-US" dirty="0">
              <a:solidFill>
                <a:prstClr val="white"/>
              </a:solidFill>
              <a:cs typeface="+mn-ea"/>
              <a:sym typeface="+mn-lt"/>
            </a:endParaRPr>
          </a:p>
        </p:txBody>
      </p:sp>
      <p:pic>
        <p:nvPicPr>
          <p:cNvPr id="5" name="图片 4"/>
          <p:cNvPicPr>
            <a:picLocks noChangeAspect="1"/>
          </p:cNvPicPr>
          <p:nvPr/>
        </p:nvPicPr>
        <p:blipFill>
          <a:blip r:embed="rId3"/>
          <a:stretch>
            <a:fillRect/>
          </a:stretch>
        </p:blipFill>
        <p:spPr>
          <a:xfrm>
            <a:off x="6891723" y="1347780"/>
            <a:ext cx="4783953" cy="2343920"/>
          </a:xfrm>
          <a:prstGeom prst="rect">
            <a:avLst/>
          </a:prstGeom>
          <a:effectLst>
            <a:innerShdw blurRad="63500" dist="50800" dir="16200000">
              <a:prstClr val="black">
                <a:alpha val="50000"/>
              </a:prstClr>
            </a:innerShdw>
          </a:effectLst>
          <a:scene3d>
            <a:camera prst="orthographicFront"/>
            <a:lightRig rig="threePt" dir="t"/>
          </a:scene3d>
          <a:sp3d>
            <a:bevelT/>
          </a:sp3d>
        </p:spPr>
      </p:pic>
      <p:pic>
        <p:nvPicPr>
          <p:cNvPr id="6" name="图片 5"/>
          <p:cNvPicPr>
            <a:picLocks noChangeAspect="1"/>
          </p:cNvPicPr>
          <p:nvPr/>
        </p:nvPicPr>
        <p:blipFill>
          <a:blip r:embed="rId4"/>
          <a:stretch>
            <a:fillRect/>
          </a:stretch>
        </p:blipFill>
        <p:spPr>
          <a:xfrm>
            <a:off x="6891722" y="4029154"/>
            <a:ext cx="4783954" cy="2131081"/>
          </a:xfrm>
          <a:prstGeom prst="rect">
            <a:avLst/>
          </a:prstGeom>
          <a:effectLst>
            <a:innerShdw blurRad="63500" dist="50800" dir="16200000">
              <a:prstClr val="black">
                <a:alpha val="50000"/>
              </a:prstClr>
            </a:innerShdw>
          </a:effectLst>
          <a:scene3d>
            <a:camera prst="orthographicFront"/>
            <a:lightRig rig="threePt" dir="t"/>
          </a:scene3d>
          <a:sp3d>
            <a:bevelT/>
          </a:sp3d>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0" y="9849"/>
            <a:ext cx="12192000" cy="6858000"/>
          </a:xfrm>
          <a:prstGeom prst="rect">
            <a:avLst/>
          </a:prstGeom>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移动应用</a:t>
            </a:r>
            <a:endParaRPr lang="zh-CN" altLang="en-US" sz="2800" b="1" spc="150" dirty="0">
              <a:solidFill>
                <a:srgbClr val="931F00"/>
              </a:solidFill>
              <a:cs typeface="+mn-ea"/>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sp>
        <p:nvSpPr>
          <p:cNvPr id="9"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sp>
        <p:nvSpPr>
          <p:cNvPr id="11" name="矩形: 圆角 13"/>
          <p:cNvSpPr/>
          <p:nvPr/>
        </p:nvSpPr>
        <p:spPr>
          <a:xfrm>
            <a:off x="360449" y="1291232"/>
            <a:ext cx="11471101" cy="1205387"/>
          </a:xfrm>
          <a:prstGeom prst="roundRect">
            <a:avLst>
              <a:gd name="adj" fmla="val 6511"/>
            </a:avLst>
          </a:prstGeom>
          <a:solidFill>
            <a:schemeClr val="bg1"/>
          </a:solidFill>
          <a:ln w="12700">
            <a:solidFill>
              <a:schemeClr val="bg1">
                <a:lumMod val="50000"/>
                <a:alpha val="10000"/>
              </a:schemeClr>
            </a:solidFill>
          </a:ln>
          <a:effectLst>
            <a:outerShdw blurRad="495300" dist="177800" dir="2700000" sx="99000" sy="99000" algn="tl" rotWithShape="0">
              <a:srgbClr val="ED8277">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50000"/>
              </a:lnSpc>
            </a:pPr>
            <a:r>
              <a:rPr lang="zh-CN" altLang="en-US" sz="2000" b="1" dirty="0" smtClean="0">
                <a:solidFill>
                  <a:schemeClr val="tx1"/>
                </a:solidFill>
                <a:cs typeface="+mn-ea"/>
                <a:sym typeface="+mn-lt"/>
              </a:rPr>
              <a:t>移动端：</a:t>
            </a:r>
            <a:endParaRPr lang="en-US" altLang="zh-CN" sz="2000" b="1" dirty="0" smtClean="0">
              <a:solidFill>
                <a:schemeClr val="tx1"/>
              </a:solidFill>
              <a:cs typeface="+mn-ea"/>
              <a:sym typeface="+mn-lt"/>
            </a:endParaRPr>
          </a:p>
          <a:p>
            <a:pPr fontAlgn="auto">
              <a:lnSpc>
                <a:spcPct val="150000"/>
              </a:lnSpc>
            </a:pPr>
            <a:r>
              <a:rPr lang="zh-CN" altLang="en-US" dirty="0" smtClean="0">
                <a:solidFill>
                  <a:schemeClr val="tx1"/>
                </a:solidFill>
                <a:cs typeface="+mn-ea"/>
                <a:sym typeface="+mn-lt"/>
              </a:rPr>
              <a:t>   扫描</a:t>
            </a:r>
            <a:r>
              <a:rPr lang="zh-CN" altLang="en-US" dirty="0">
                <a:solidFill>
                  <a:schemeClr val="tx1"/>
                </a:solidFill>
                <a:cs typeface="+mn-ea"/>
                <a:sym typeface="+mn-lt"/>
              </a:rPr>
              <a:t>下方二维码，关注微信公众号使用</a:t>
            </a:r>
            <a:r>
              <a:rPr lang="zh-CN" altLang="en-US" dirty="0" smtClean="0">
                <a:solidFill>
                  <a:schemeClr val="tx1"/>
                </a:solidFill>
                <a:cs typeface="+mn-ea"/>
                <a:sym typeface="+mn-lt"/>
              </a:rPr>
              <a:t>“思政课”</a:t>
            </a:r>
            <a:r>
              <a:rPr lang="zh-CN" altLang="en-US" dirty="0">
                <a:solidFill>
                  <a:schemeClr val="tx1"/>
                </a:solidFill>
                <a:cs typeface="+mn-ea"/>
                <a:sym typeface="+mn-lt"/>
              </a:rPr>
              <a:t>微信端，或下载</a:t>
            </a:r>
            <a:r>
              <a:rPr lang="en-US" altLang="zh-CN" dirty="0">
                <a:solidFill>
                  <a:schemeClr val="tx1"/>
                </a:solidFill>
                <a:cs typeface="+mn-ea"/>
                <a:sym typeface="+mn-lt"/>
              </a:rPr>
              <a:t>APP</a:t>
            </a:r>
            <a:r>
              <a:rPr lang="zh-CN" altLang="en-US" dirty="0">
                <a:solidFill>
                  <a:schemeClr val="tx1"/>
                </a:solidFill>
                <a:cs typeface="+mn-ea"/>
                <a:sym typeface="+mn-lt"/>
              </a:rPr>
              <a:t>使用数据库的</a:t>
            </a:r>
            <a:r>
              <a:rPr lang="en-US" altLang="zh-CN" dirty="0">
                <a:solidFill>
                  <a:schemeClr val="tx1"/>
                </a:solidFill>
                <a:cs typeface="+mn-ea"/>
                <a:sym typeface="+mn-lt"/>
              </a:rPr>
              <a:t>APP</a:t>
            </a:r>
            <a:r>
              <a:rPr lang="zh-CN" altLang="en-US" dirty="0">
                <a:solidFill>
                  <a:schemeClr val="tx1"/>
                </a:solidFill>
                <a:cs typeface="+mn-ea"/>
                <a:sym typeface="+mn-lt"/>
              </a:rPr>
              <a:t>端。</a:t>
            </a:r>
            <a:endParaRPr kumimoji="0" lang="zh-CN" altLang="en-US" sz="1800" b="0" i="0" u="none" strike="noStrike" kern="1200" cap="none" spc="0" normalizeH="0" baseline="0" noProof="0" dirty="0">
              <a:ln>
                <a:noFill/>
              </a:ln>
              <a:solidFill>
                <a:schemeClr val="tx1"/>
              </a:solidFill>
              <a:effectLst/>
              <a:uLnTx/>
              <a:uFillTx/>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27" y="3551695"/>
            <a:ext cx="5576972" cy="1979085"/>
          </a:xfrm>
          <a:prstGeom prst="rect">
            <a:avLst/>
          </a:prstGeom>
        </p:spPr>
      </p:pic>
      <p:sp>
        <p:nvSpPr>
          <p:cNvPr id="5" name="矩形 4"/>
          <p:cNvSpPr/>
          <p:nvPr/>
        </p:nvSpPr>
        <p:spPr>
          <a:xfrm>
            <a:off x="6373292" y="3187572"/>
            <a:ext cx="5433118" cy="2585323"/>
          </a:xfrm>
          <a:prstGeom prst="rect">
            <a:avLst/>
          </a:prstGeom>
        </p:spPr>
        <p:txBody>
          <a:bodyPr wrap="square">
            <a:spAutoFit/>
          </a:bodyPr>
          <a:lstStyle/>
          <a:p>
            <a:pPr>
              <a:lnSpc>
                <a:spcPct val="150000"/>
              </a:lnSpc>
            </a:pPr>
            <a:r>
              <a:rPr lang="zh-CN" altLang="en-US" b="1" dirty="0" smtClean="0">
                <a:solidFill>
                  <a:srgbClr val="C00000"/>
                </a:solidFill>
                <a:cs typeface="+mn-ea"/>
                <a:sym typeface="+mn-lt"/>
              </a:rPr>
              <a:t>注意：</a:t>
            </a:r>
            <a:r>
              <a:rPr lang="zh-CN" altLang="en-US" dirty="0">
                <a:cs typeface="+mn-ea"/>
                <a:sym typeface="+mn-lt"/>
              </a:rPr>
              <a:t>数据库</a:t>
            </a:r>
            <a:r>
              <a:rPr lang="zh-CN" altLang="en-US" dirty="0">
                <a:cs typeface="+mn-ea"/>
                <a:sym typeface="+mn-lt"/>
              </a:rPr>
              <a:t>仅面向校园网络</a:t>
            </a:r>
            <a:r>
              <a:rPr lang="en-US" altLang="zh-CN" dirty="0">
                <a:cs typeface="+mn-ea"/>
                <a:sym typeface="+mn-lt"/>
              </a:rPr>
              <a:t>IP</a:t>
            </a:r>
            <a:r>
              <a:rPr lang="zh-CN" altLang="en-US" dirty="0">
                <a:cs typeface="+mn-ea"/>
                <a:sym typeface="+mn-lt"/>
              </a:rPr>
              <a:t>范围内开放。同学们通过手机使用数据库移动端时，须先通过校园网络</a:t>
            </a:r>
            <a:r>
              <a:rPr lang="en-US" altLang="zh-CN" dirty="0">
                <a:cs typeface="+mn-ea"/>
                <a:sym typeface="+mn-lt"/>
              </a:rPr>
              <a:t>IP</a:t>
            </a:r>
            <a:r>
              <a:rPr lang="zh-CN" altLang="en-US" dirty="0">
                <a:cs typeface="+mn-ea"/>
                <a:sym typeface="+mn-lt"/>
              </a:rPr>
              <a:t>范围之内的电脑注册账户（此账户将自动升级为“不限</a:t>
            </a:r>
            <a:r>
              <a:rPr lang="en-US" altLang="zh-CN" dirty="0">
                <a:cs typeface="+mn-ea"/>
                <a:sym typeface="+mn-lt"/>
              </a:rPr>
              <a:t>IP</a:t>
            </a:r>
            <a:r>
              <a:rPr lang="zh-CN" altLang="en-US" dirty="0">
                <a:cs typeface="+mn-ea"/>
                <a:sym typeface="+mn-lt"/>
              </a:rPr>
              <a:t>的移动端账户”），并以该账户登录数据库移动端；或者使用手机连接图书馆网络</a:t>
            </a:r>
            <a:r>
              <a:rPr lang="en-US" altLang="zh-CN" dirty="0" err="1">
                <a:cs typeface="+mn-ea"/>
                <a:sym typeface="+mn-lt"/>
              </a:rPr>
              <a:t>wifi</a:t>
            </a:r>
            <a:r>
              <a:rPr lang="zh-CN" altLang="en-US" dirty="0">
                <a:cs typeface="+mn-ea"/>
                <a:sym typeface="+mn-lt"/>
              </a:rPr>
              <a:t>之后才能使用数据库移动端。</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161" b="8838"/>
          <a:stretch>
            <a:fillRect/>
          </a:stretch>
        </p:blipFill>
        <p:spPr>
          <a:xfrm>
            <a:off x="0" y="0"/>
            <a:ext cx="12192000" cy="6858000"/>
          </a:xfrm>
          <a:prstGeom prst="rect">
            <a:avLst/>
          </a:prstGeom>
        </p:spPr>
      </p:pic>
      <p:sp>
        <p:nvSpPr>
          <p:cNvPr id="8" name="矩形 7"/>
          <p:cNvSpPr/>
          <p:nvPr/>
        </p:nvSpPr>
        <p:spPr>
          <a:xfrm>
            <a:off x="-7815" y="7814"/>
            <a:ext cx="12208333" cy="6858000"/>
          </a:xfrm>
          <a:prstGeom prst="rect">
            <a:avLst/>
          </a:prstGeom>
          <a:gradFill>
            <a:gsLst>
              <a:gs pos="0">
                <a:schemeClr val="bg1">
                  <a:alpha val="88000"/>
                </a:schemeClr>
              </a:gs>
              <a:gs pos="100000">
                <a:schemeClr val="bg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00" dirty="0">
              <a:solidFill>
                <a:schemeClr val="tx1"/>
              </a:solidFill>
              <a:cs typeface="+mn-ea"/>
              <a:sym typeface="+mn-lt"/>
            </a:endParaRPr>
          </a:p>
        </p:txBody>
      </p:sp>
      <p:sp>
        <p:nvSpPr>
          <p:cNvPr id="27" name="任意多边形 26"/>
          <p:cNvSpPr/>
          <p:nvPr/>
        </p:nvSpPr>
        <p:spPr>
          <a:xfrm>
            <a:off x="436647" y="388007"/>
            <a:ext cx="540092" cy="523033"/>
          </a:xfrm>
          <a:custGeom>
            <a:avLst/>
            <a:gdLst>
              <a:gd name="connsiteX0" fmla="*/ 2545252 w 2667735"/>
              <a:gd name="connsiteY0" fmla="*/ 2188429 h 2583474"/>
              <a:gd name="connsiteX1" fmla="*/ 2667735 w 2667735"/>
              <a:gd name="connsiteY1" fmla="*/ 2310912 h 2583474"/>
              <a:gd name="connsiteX2" fmla="*/ 2545252 w 2667735"/>
              <a:gd name="connsiteY2" fmla="*/ 2433395 h 2583474"/>
              <a:gd name="connsiteX3" fmla="*/ 2422769 w 2667735"/>
              <a:gd name="connsiteY3" fmla="*/ 2310912 h 2583474"/>
              <a:gd name="connsiteX4" fmla="*/ 2545252 w 2667735"/>
              <a:gd name="connsiteY4" fmla="*/ 2188429 h 2583474"/>
              <a:gd name="connsiteX5" fmla="*/ 2090491 w 2667735"/>
              <a:gd name="connsiteY5" fmla="*/ 2153504 h 2583474"/>
              <a:gd name="connsiteX6" fmla="*/ 2247898 w 2667735"/>
              <a:gd name="connsiteY6" fmla="*/ 2310911 h 2583474"/>
              <a:gd name="connsiteX7" fmla="*/ 2090491 w 2667735"/>
              <a:gd name="connsiteY7" fmla="*/ 2468318 h 2583474"/>
              <a:gd name="connsiteX8" fmla="*/ 1933084 w 2667735"/>
              <a:gd name="connsiteY8" fmla="*/ 2310911 h 2583474"/>
              <a:gd name="connsiteX9" fmla="*/ 2090491 w 2667735"/>
              <a:gd name="connsiteY9" fmla="*/ 2153504 h 2583474"/>
              <a:gd name="connsiteX10" fmla="*/ 1559534 w 2667735"/>
              <a:gd name="connsiteY10" fmla="*/ 2112230 h 2583474"/>
              <a:gd name="connsiteX11" fmla="*/ 1758216 w 2667735"/>
              <a:gd name="connsiteY11" fmla="*/ 2310912 h 2583474"/>
              <a:gd name="connsiteX12" fmla="*/ 1559534 w 2667735"/>
              <a:gd name="connsiteY12" fmla="*/ 2509594 h 2583474"/>
              <a:gd name="connsiteX13" fmla="*/ 1360852 w 2667735"/>
              <a:gd name="connsiteY13" fmla="*/ 2310912 h 2583474"/>
              <a:gd name="connsiteX14" fmla="*/ 1559534 w 2667735"/>
              <a:gd name="connsiteY14" fmla="*/ 2112230 h 2583474"/>
              <a:gd name="connsiteX15" fmla="*/ 952988 w 2667735"/>
              <a:gd name="connsiteY15" fmla="*/ 2077916 h 2583474"/>
              <a:gd name="connsiteX16" fmla="*/ 1185984 w 2667735"/>
              <a:gd name="connsiteY16" fmla="*/ 2310912 h 2583474"/>
              <a:gd name="connsiteX17" fmla="*/ 952988 w 2667735"/>
              <a:gd name="connsiteY17" fmla="*/ 2543908 h 2583474"/>
              <a:gd name="connsiteX18" fmla="*/ 719992 w 2667735"/>
              <a:gd name="connsiteY18" fmla="*/ 2310912 h 2583474"/>
              <a:gd name="connsiteX19" fmla="*/ 952988 w 2667735"/>
              <a:gd name="connsiteY19" fmla="*/ 2077916 h 2583474"/>
              <a:gd name="connsiteX20" fmla="*/ 272562 w 2667735"/>
              <a:gd name="connsiteY20" fmla="*/ 2038350 h 2583474"/>
              <a:gd name="connsiteX21" fmla="*/ 545124 w 2667735"/>
              <a:gd name="connsiteY21" fmla="*/ 2310912 h 2583474"/>
              <a:gd name="connsiteX22" fmla="*/ 272562 w 2667735"/>
              <a:gd name="connsiteY22" fmla="*/ 2583474 h 2583474"/>
              <a:gd name="connsiteX23" fmla="*/ 0 w 2667735"/>
              <a:gd name="connsiteY23" fmla="*/ 2310912 h 2583474"/>
              <a:gd name="connsiteX24" fmla="*/ 272562 w 2667735"/>
              <a:gd name="connsiteY24" fmla="*/ 2038350 h 2583474"/>
              <a:gd name="connsiteX25" fmla="*/ 2545252 w 2667735"/>
              <a:gd name="connsiteY25" fmla="*/ 1508979 h 2583474"/>
              <a:gd name="connsiteX26" fmla="*/ 2667735 w 2667735"/>
              <a:gd name="connsiteY26" fmla="*/ 1631462 h 2583474"/>
              <a:gd name="connsiteX27" fmla="*/ 2545252 w 2667735"/>
              <a:gd name="connsiteY27" fmla="*/ 1753945 h 2583474"/>
              <a:gd name="connsiteX28" fmla="*/ 2422769 w 2667735"/>
              <a:gd name="connsiteY28" fmla="*/ 1631462 h 2583474"/>
              <a:gd name="connsiteX29" fmla="*/ 2545252 w 2667735"/>
              <a:gd name="connsiteY29" fmla="*/ 1508979 h 2583474"/>
              <a:gd name="connsiteX30" fmla="*/ 2090491 w 2667735"/>
              <a:gd name="connsiteY30" fmla="*/ 1474054 h 2583474"/>
              <a:gd name="connsiteX31" fmla="*/ 2247898 w 2667735"/>
              <a:gd name="connsiteY31" fmla="*/ 1631461 h 2583474"/>
              <a:gd name="connsiteX32" fmla="*/ 2090491 w 2667735"/>
              <a:gd name="connsiteY32" fmla="*/ 1788868 h 2583474"/>
              <a:gd name="connsiteX33" fmla="*/ 1933084 w 2667735"/>
              <a:gd name="connsiteY33" fmla="*/ 1631461 h 2583474"/>
              <a:gd name="connsiteX34" fmla="*/ 2090491 w 2667735"/>
              <a:gd name="connsiteY34" fmla="*/ 1474054 h 2583474"/>
              <a:gd name="connsiteX35" fmla="*/ 1559534 w 2667735"/>
              <a:gd name="connsiteY35" fmla="*/ 1432780 h 2583474"/>
              <a:gd name="connsiteX36" fmla="*/ 1758216 w 2667735"/>
              <a:gd name="connsiteY36" fmla="*/ 1631462 h 2583474"/>
              <a:gd name="connsiteX37" fmla="*/ 1559534 w 2667735"/>
              <a:gd name="connsiteY37" fmla="*/ 1830144 h 2583474"/>
              <a:gd name="connsiteX38" fmla="*/ 1360852 w 2667735"/>
              <a:gd name="connsiteY38" fmla="*/ 1631462 h 2583474"/>
              <a:gd name="connsiteX39" fmla="*/ 1559534 w 2667735"/>
              <a:gd name="connsiteY39" fmla="*/ 1432780 h 2583474"/>
              <a:gd name="connsiteX40" fmla="*/ 952988 w 2667735"/>
              <a:gd name="connsiteY40" fmla="*/ 1398466 h 2583474"/>
              <a:gd name="connsiteX41" fmla="*/ 1185984 w 2667735"/>
              <a:gd name="connsiteY41" fmla="*/ 1631462 h 2583474"/>
              <a:gd name="connsiteX42" fmla="*/ 952988 w 2667735"/>
              <a:gd name="connsiteY42" fmla="*/ 1864458 h 2583474"/>
              <a:gd name="connsiteX43" fmla="*/ 719992 w 2667735"/>
              <a:gd name="connsiteY43" fmla="*/ 1631462 h 2583474"/>
              <a:gd name="connsiteX44" fmla="*/ 952988 w 2667735"/>
              <a:gd name="connsiteY44" fmla="*/ 1398466 h 2583474"/>
              <a:gd name="connsiteX45" fmla="*/ 272562 w 2667735"/>
              <a:gd name="connsiteY45" fmla="*/ 1358900 h 2583474"/>
              <a:gd name="connsiteX46" fmla="*/ 545124 w 2667735"/>
              <a:gd name="connsiteY46" fmla="*/ 1631462 h 2583474"/>
              <a:gd name="connsiteX47" fmla="*/ 272562 w 2667735"/>
              <a:gd name="connsiteY47" fmla="*/ 1904024 h 2583474"/>
              <a:gd name="connsiteX48" fmla="*/ 0 w 2667735"/>
              <a:gd name="connsiteY48" fmla="*/ 1631462 h 2583474"/>
              <a:gd name="connsiteX49" fmla="*/ 272562 w 2667735"/>
              <a:gd name="connsiteY49" fmla="*/ 1358900 h 2583474"/>
              <a:gd name="connsiteX50" fmla="*/ 2545252 w 2667735"/>
              <a:gd name="connsiteY50" fmla="*/ 829529 h 2583474"/>
              <a:gd name="connsiteX51" fmla="*/ 2667735 w 2667735"/>
              <a:gd name="connsiteY51" fmla="*/ 952012 h 2583474"/>
              <a:gd name="connsiteX52" fmla="*/ 2545252 w 2667735"/>
              <a:gd name="connsiteY52" fmla="*/ 1074495 h 2583474"/>
              <a:gd name="connsiteX53" fmla="*/ 2422769 w 2667735"/>
              <a:gd name="connsiteY53" fmla="*/ 952012 h 2583474"/>
              <a:gd name="connsiteX54" fmla="*/ 2545252 w 2667735"/>
              <a:gd name="connsiteY54" fmla="*/ 829529 h 2583474"/>
              <a:gd name="connsiteX55" fmla="*/ 2090491 w 2667735"/>
              <a:gd name="connsiteY55" fmla="*/ 794604 h 2583474"/>
              <a:gd name="connsiteX56" fmla="*/ 2247898 w 2667735"/>
              <a:gd name="connsiteY56" fmla="*/ 952011 h 2583474"/>
              <a:gd name="connsiteX57" fmla="*/ 2090491 w 2667735"/>
              <a:gd name="connsiteY57" fmla="*/ 1109418 h 2583474"/>
              <a:gd name="connsiteX58" fmla="*/ 1933084 w 2667735"/>
              <a:gd name="connsiteY58" fmla="*/ 952011 h 2583474"/>
              <a:gd name="connsiteX59" fmla="*/ 2090491 w 2667735"/>
              <a:gd name="connsiteY59" fmla="*/ 794604 h 2583474"/>
              <a:gd name="connsiteX60" fmla="*/ 1559534 w 2667735"/>
              <a:gd name="connsiteY60" fmla="*/ 753330 h 2583474"/>
              <a:gd name="connsiteX61" fmla="*/ 1758216 w 2667735"/>
              <a:gd name="connsiteY61" fmla="*/ 952012 h 2583474"/>
              <a:gd name="connsiteX62" fmla="*/ 1559534 w 2667735"/>
              <a:gd name="connsiteY62" fmla="*/ 1150694 h 2583474"/>
              <a:gd name="connsiteX63" fmla="*/ 1360852 w 2667735"/>
              <a:gd name="connsiteY63" fmla="*/ 952012 h 2583474"/>
              <a:gd name="connsiteX64" fmla="*/ 1559534 w 2667735"/>
              <a:gd name="connsiteY64" fmla="*/ 753330 h 2583474"/>
              <a:gd name="connsiteX65" fmla="*/ 952988 w 2667735"/>
              <a:gd name="connsiteY65" fmla="*/ 719016 h 2583474"/>
              <a:gd name="connsiteX66" fmla="*/ 1185984 w 2667735"/>
              <a:gd name="connsiteY66" fmla="*/ 952012 h 2583474"/>
              <a:gd name="connsiteX67" fmla="*/ 952988 w 2667735"/>
              <a:gd name="connsiteY67" fmla="*/ 1185008 h 2583474"/>
              <a:gd name="connsiteX68" fmla="*/ 719992 w 2667735"/>
              <a:gd name="connsiteY68" fmla="*/ 952012 h 2583474"/>
              <a:gd name="connsiteX69" fmla="*/ 952988 w 2667735"/>
              <a:gd name="connsiteY69" fmla="*/ 719016 h 2583474"/>
              <a:gd name="connsiteX70" fmla="*/ 272562 w 2667735"/>
              <a:gd name="connsiteY70" fmla="*/ 679450 h 2583474"/>
              <a:gd name="connsiteX71" fmla="*/ 545124 w 2667735"/>
              <a:gd name="connsiteY71" fmla="*/ 952012 h 2583474"/>
              <a:gd name="connsiteX72" fmla="*/ 272562 w 2667735"/>
              <a:gd name="connsiteY72" fmla="*/ 1224574 h 2583474"/>
              <a:gd name="connsiteX73" fmla="*/ 0 w 2667735"/>
              <a:gd name="connsiteY73" fmla="*/ 952012 h 2583474"/>
              <a:gd name="connsiteX74" fmla="*/ 272562 w 2667735"/>
              <a:gd name="connsiteY74" fmla="*/ 679450 h 2583474"/>
              <a:gd name="connsiteX75" fmla="*/ 2545252 w 2667735"/>
              <a:gd name="connsiteY75" fmla="*/ 150079 h 2583474"/>
              <a:gd name="connsiteX76" fmla="*/ 2667735 w 2667735"/>
              <a:gd name="connsiteY76" fmla="*/ 272562 h 2583474"/>
              <a:gd name="connsiteX77" fmla="*/ 2545252 w 2667735"/>
              <a:gd name="connsiteY77" fmla="*/ 395045 h 2583474"/>
              <a:gd name="connsiteX78" fmla="*/ 2422769 w 2667735"/>
              <a:gd name="connsiteY78" fmla="*/ 272562 h 2583474"/>
              <a:gd name="connsiteX79" fmla="*/ 2545252 w 2667735"/>
              <a:gd name="connsiteY79" fmla="*/ 150079 h 2583474"/>
              <a:gd name="connsiteX80" fmla="*/ 2090491 w 2667735"/>
              <a:gd name="connsiteY80" fmla="*/ 115154 h 2583474"/>
              <a:gd name="connsiteX81" fmla="*/ 2247898 w 2667735"/>
              <a:gd name="connsiteY81" fmla="*/ 272561 h 2583474"/>
              <a:gd name="connsiteX82" fmla="*/ 2090491 w 2667735"/>
              <a:gd name="connsiteY82" fmla="*/ 429968 h 2583474"/>
              <a:gd name="connsiteX83" fmla="*/ 1933084 w 2667735"/>
              <a:gd name="connsiteY83" fmla="*/ 272561 h 2583474"/>
              <a:gd name="connsiteX84" fmla="*/ 2090491 w 2667735"/>
              <a:gd name="connsiteY84" fmla="*/ 115154 h 2583474"/>
              <a:gd name="connsiteX85" fmla="*/ 1559534 w 2667735"/>
              <a:gd name="connsiteY85" fmla="*/ 73880 h 2583474"/>
              <a:gd name="connsiteX86" fmla="*/ 1758216 w 2667735"/>
              <a:gd name="connsiteY86" fmla="*/ 272562 h 2583474"/>
              <a:gd name="connsiteX87" fmla="*/ 1559534 w 2667735"/>
              <a:gd name="connsiteY87" fmla="*/ 471244 h 2583474"/>
              <a:gd name="connsiteX88" fmla="*/ 1360852 w 2667735"/>
              <a:gd name="connsiteY88" fmla="*/ 272562 h 2583474"/>
              <a:gd name="connsiteX89" fmla="*/ 1559534 w 2667735"/>
              <a:gd name="connsiteY89" fmla="*/ 73880 h 2583474"/>
              <a:gd name="connsiteX90" fmla="*/ 952988 w 2667735"/>
              <a:gd name="connsiteY90" fmla="*/ 39566 h 2583474"/>
              <a:gd name="connsiteX91" fmla="*/ 1185984 w 2667735"/>
              <a:gd name="connsiteY91" fmla="*/ 272562 h 2583474"/>
              <a:gd name="connsiteX92" fmla="*/ 952988 w 2667735"/>
              <a:gd name="connsiteY92" fmla="*/ 505558 h 2583474"/>
              <a:gd name="connsiteX93" fmla="*/ 719992 w 2667735"/>
              <a:gd name="connsiteY93" fmla="*/ 272562 h 2583474"/>
              <a:gd name="connsiteX94" fmla="*/ 952988 w 2667735"/>
              <a:gd name="connsiteY94" fmla="*/ 39566 h 2583474"/>
              <a:gd name="connsiteX95" fmla="*/ 272562 w 2667735"/>
              <a:gd name="connsiteY95" fmla="*/ 0 h 2583474"/>
              <a:gd name="connsiteX96" fmla="*/ 545124 w 2667735"/>
              <a:gd name="connsiteY96" fmla="*/ 272562 h 2583474"/>
              <a:gd name="connsiteX97" fmla="*/ 272562 w 2667735"/>
              <a:gd name="connsiteY97" fmla="*/ 545124 h 2583474"/>
              <a:gd name="connsiteX98" fmla="*/ 0 w 2667735"/>
              <a:gd name="connsiteY98" fmla="*/ 272562 h 2583474"/>
              <a:gd name="connsiteX99" fmla="*/ 272562 w 2667735"/>
              <a:gd name="connsiteY99" fmla="*/ 0 h 258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667735" h="2583474">
                <a:moveTo>
                  <a:pt x="2545252" y="2188429"/>
                </a:moveTo>
                <a:cubicBezTo>
                  <a:pt x="2612897" y="2188429"/>
                  <a:pt x="2667735" y="2243267"/>
                  <a:pt x="2667735" y="2310912"/>
                </a:cubicBezTo>
                <a:cubicBezTo>
                  <a:pt x="2667735" y="2378557"/>
                  <a:pt x="2612897" y="2433395"/>
                  <a:pt x="2545252" y="2433395"/>
                </a:cubicBezTo>
                <a:cubicBezTo>
                  <a:pt x="2477607" y="2433395"/>
                  <a:pt x="2422769" y="2378557"/>
                  <a:pt x="2422769" y="2310912"/>
                </a:cubicBezTo>
                <a:cubicBezTo>
                  <a:pt x="2422769" y="2243267"/>
                  <a:pt x="2477607" y="2188429"/>
                  <a:pt x="2545252" y="2188429"/>
                </a:cubicBezTo>
                <a:close/>
                <a:moveTo>
                  <a:pt x="2090491" y="2153504"/>
                </a:moveTo>
                <a:cubicBezTo>
                  <a:pt x="2177424" y="2153504"/>
                  <a:pt x="2247898" y="2223978"/>
                  <a:pt x="2247898" y="2310911"/>
                </a:cubicBezTo>
                <a:cubicBezTo>
                  <a:pt x="2247898" y="2397844"/>
                  <a:pt x="2177424" y="2468318"/>
                  <a:pt x="2090491" y="2468318"/>
                </a:cubicBezTo>
                <a:cubicBezTo>
                  <a:pt x="2003558" y="2468318"/>
                  <a:pt x="1933084" y="2397844"/>
                  <a:pt x="1933084" y="2310911"/>
                </a:cubicBezTo>
                <a:cubicBezTo>
                  <a:pt x="1933084" y="2223978"/>
                  <a:pt x="2003558" y="2153504"/>
                  <a:pt x="2090491" y="2153504"/>
                </a:cubicBezTo>
                <a:close/>
                <a:moveTo>
                  <a:pt x="1559534" y="2112230"/>
                </a:moveTo>
                <a:cubicBezTo>
                  <a:pt x="1669263" y="2112230"/>
                  <a:pt x="1758216" y="2201183"/>
                  <a:pt x="1758216" y="2310912"/>
                </a:cubicBezTo>
                <a:cubicBezTo>
                  <a:pt x="1758216" y="2420641"/>
                  <a:pt x="1669263" y="2509594"/>
                  <a:pt x="1559534" y="2509594"/>
                </a:cubicBezTo>
                <a:cubicBezTo>
                  <a:pt x="1449805" y="2509594"/>
                  <a:pt x="1360852" y="2420641"/>
                  <a:pt x="1360852" y="2310912"/>
                </a:cubicBezTo>
                <a:cubicBezTo>
                  <a:pt x="1360852" y="2201183"/>
                  <a:pt x="1449805" y="2112230"/>
                  <a:pt x="1559534" y="2112230"/>
                </a:cubicBezTo>
                <a:close/>
                <a:moveTo>
                  <a:pt x="952988" y="2077916"/>
                </a:moveTo>
                <a:cubicBezTo>
                  <a:pt x="1081668" y="2077916"/>
                  <a:pt x="1185984" y="2182232"/>
                  <a:pt x="1185984" y="2310912"/>
                </a:cubicBezTo>
                <a:cubicBezTo>
                  <a:pt x="1185984" y="2439592"/>
                  <a:pt x="1081668" y="2543908"/>
                  <a:pt x="952988" y="2543908"/>
                </a:cubicBezTo>
                <a:cubicBezTo>
                  <a:pt x="824308" y="2543908"/>
                  <a:pt x="719992" y="2439592"/>
                  <a:pt x="719992" y="2310912"/>
                </a:cubicBezTo>
                <a:cubicBezTo>
                  <a:pt x="719992" y="2182232"/>
                  <a:pt x="824308" y="2077916"/>
                  <a:pt x="952988" y="2077916"/>
                </a:cubicBezTo>
                <a:close/>
                <a:moveTo>
                  <a:pt x="272562" y="2038350"/>
                </a:moveTo>
                <a:cubicBezTo>
                  <a:pt x="423094" y="2038350"/>
                  <a:pt x="545124" y="2160380"/>
                  <a:pt x="545124" y="2310912"/>
                </a:cubicBezTo>
                <a:cubicBezTo>
                  <a:pt x="545124" y="2461444"/>
                  <a:pt x="423094" y="2583474"/>
                  <a:pt x="272562" y="2583474"/>
                </a:cubicBezTo>
                <a:cubicBezTo>
                  <a:pt x="122030" y="2583474"/>
                  <a:pt x="0" y="2461444"/>
                  <a:pt x="0" y="2310912"/>
                </a:cubicBezTo>
                <a:cubicBezTo>
                  <a:pt x="0" y="2160380"/>
                  <a:pt x="122030" y="2038350"/>
                  <a:pt x="272562" y="2038350"/>
                </a:cubicBezTo>
                <a:close/>
                <a:moveTo>
                  <a:pt x="2545252" y="1508979"/>
                </a:moveTo>
                <a:cubicBezTo>
                  <a:pt x="2612897" y="1508979"/>
                  <a:pt x="2667735" y="1563817"/>
                  <a:pt x="2667735" y="1631462"/>
                </a:cubicBezTo>
                <a:cubicBezTo>
                  <a:pt x="2667735" y="1699107"/>
                  <a:pt x="2612897" y="1753945"/>
                  <a:pt x="2545252" y="1753945"/>
                </a:cubicBezTo>
                <a:cubicBezTo>
                  <a:pt x="2477607" y="1753945"/>
                  <a:pt x="2422769" y="1699107"/>
                  <a:pt x="2422769" y="1631462"/>
                </a:cubicBezTo>
                <a:cubicBezTo>
                  <a:pt x="2422769" y="1563817"/>
                  <a:pt x="2477607" y="1508979"/>
                  <a:pt x="2545252" y="1508979"/>
                </a:cubicBezTo>
                <a:close/>
                <a:moveTo>
                  <a:pt x="2090491" y="1474054"/>
                </a:moveTo>
                <a:cubicBezTo>
                  <a:pt x="2177424" y="1474054"/>
                  <a:pt x="2247898" y="1544528"/>
                  <a:pt x="2247898" y="1631461"/>
                </a:cubicBezTo>
                <a:cubicBezTo>
                  <a:pt x="2247898" y="1718394"/>
                  <a:pt x="2177424" y="1788868"/>
                  <a:pt x="2090491" y="1788868"/>
                </a:cubicBezTo>
                <a:cubicBezTo>
                  <a:pt x="2003558" y="1788868"/>
                  <a:pt x="1933084" y="1718394"/>
                  <a:pt x="1933084" y="1631461"/>
                </a:cubicBezTo>
                <a:cubicBezTo>
                  <a:pt x="1933084" y="1544528"/>
                  <a:pt x="2003558" y="1474054"/>
                  <a:pt x="2090491" y="1474054"/>
                </a:cubicBezTo>
                <a:close/>
                <a:moveTo>
                  <a:pt x="1559534" y="1432780"/>
                </a:moveTo>
                <a:cubicBezTo>
                  <a:pt x="1669263" y="1432780"/>
                  <a:pt x="1758216" y="1521733"/>
                  <a:pt x="1758216" y="1631462"/>
                </a:cubicBezTo>
                <a:cubicBezTo>
                  <a:pt x="1758216" y="1741191"/>
                  <a:pt x="1669263" y="1830144"/>
                  <a:pt x="1559534" y="1830144"/>
                </a:cubicBezTo>
                <a:cubicBezTo>
                  <a:pt x="1449805" y="1830144"/>
                  <a:pt x="1360852" y="1741191"/>
                  <a:pt x="1360852" y="1631462"/>
                </a:cubicBezTo>
                <a:cubicBezTo>
                  <a:pt x="1360852" y="1521733"/>
                  <a:pt x="1449805" y="1432780"/>
                  <a:pt x="1559534" y="1432780"/>
                </a:cubicBezTo>
                <a:close/>
                <a:moveTo>
                  <a:pt x="952988" y="1398466"/>
                </a:moveTo>
                <a:cubicBezTo>
                  <a:pt x="1081668" y="1398466"/>
                  <a:pt x="1185984" y="1502782"/>
                  <a:pt x="1185984" y="1631462"/>
                </a:cubicBezTo>
                <a:cubicBezTo>
                  <a:pt x="1185984" y="1760142"/>
                  <a:pt x="1081668" y="1864458"/>
                  <a:pt x="952988" y="1864458"/>
                </a:cubicBezTo>
                <a:cubicBezTo>
                  <a:pt x="824308" y="1864458"/>
                  <a:pt x="719992" y="1760142"/>
                  <a:pt x="719992" y="1631462"/>
                </a:cubicBezTo>
                <a:cubicBezTo>
                  <a:pt x="719992" y="1502782"/>
                  <a:pt x="824308" y="1398466"/>
                  <a:pt x="952988" y="1398466"/>
                </a:cubicBezTo>
                <a:close/>
                <a:moveTo>
                  <a:pt x="272562" y="1358900"/>
                </a:moveTo>
                <a:cubicBezTo>
                  <a:pt x="423094" y="1358900"/>
                  <a:pt x="545124" y="1480930"/>
                  <a:pt x="545124" y="1631462"/>
                </a:cubicBezTo>
                <a:cubicBezTo>
                  <a:pt x="545124" y="1781994"/>
                  <a:pt x="423094" y="1904024"/>
                  <a:pt x="272562" y="1904024"/>
                </a:cubicBezTo>
                <a:cubicBezTo>
                  <a:pt x="122030" y="1904024"/>
                  <a:pt x="0" y="1781994"/>
                  <a:pt x="0" y="1631462"/>
                </a:cubicBezTo>
                <a:cubicBezTo>
                  <a:pt x="0" y="1480930"/>
                  <a:pt x="122030" y="1358900"/>
                  <a:pt x="272562" y="1358900"/>
                </a:cubicBezTo>
                <a:close/>
                <a:moveTo>
                  <a:pt x="2545252" y="829529"/>
                </a:moveTo>
                <a:cubicBezTo>
                  <a:pt x="2612897" y="829529"/>
                  <a:pt x="2667735" y="884367"/>
                  <a:pt x="2667735" y="952012"/>
                </a:cubicBezTo>
                <a:cubicBezTo>
                  <a:pt x="2667735" y="1019657"/>
                  <a:pt x="2612897" y="1074495"/>
                  <a:pt x="2545252" y="1074495"/>
                </a:cubicBezTo>
                <a:cubicBezTo>
                  <a:pt x="2477607" y="1074495"/>
                  <a:pt x="2422769" y="1019657"/>
                  <a:pt x="2422769" y="952012"/>
                </a:cubicBezTo>
                <a:cubicBezTo>
                  <a:pt x="2422769" y="884367"/>
                  <a:pt x="2477607" y="829529"/>
                  <a:pt x="2545252" y="829529"/>
                </a:cubicBezTo>
                <a:close/>
                <a:moveTo>
                  <a:pt x="2090491" y="794604"/>
                </a:moveTo>
                <a:cubicBezTo>
                  <a:pt x="2177424" y="794604"/>
                  <a:pt x="2247898" y="865078"/>
                  <a:pt x="2247898" y="952011"/>
                </a:cubicBezTo>
                <a:cubicBezTo>
                  <a:pt x="2247898" y="1038944"/>
                  <a:pt x="2177424" y="1109418"/>
                  <a:pt x="2090491" y="1109418"/>
                </a:cubicBezTo>
                <a:cubicBezTo>
                  <a:pt x="2003558" y="1109418"/>
                  <a:pt x="1933084" y="1038944"/>
                  <a:pt x="1933084" y="952011"/>
                </a:cubicBezTo>
                <a:cubicBezTo>
                  <a:pt x="1933084" y="865078"/>
                  <a:pt x="2003558" y="794604"/>
                  <a:pt x="2090491" y="794604"/>
                </a:cubicBezTo>
                <a:close/>
                <a:moveTo>
                  <a:pt x="1559534" y="753330"/>
                </a:moveTo>
                <a:cubicBezTo>
                  <a:pt x="1669263" y="753330"/>
                  <a:pt x="1758216" y="842283"/>
                  <a:pt x="1758216" y="952012"/>
                </a:cubicBezTo>
                <a:cubicBezTo>
                  <a:pt x="1758216" y="1061741"/>
                  <a:pt x="1669263" y="1150694"/>
                  <a:pt x="1559534" y="1150694"/>
                </a:cubicBezTo>
                <a:cubicBezTo>
                  <a:pt x="1449805" y="1150694"/>
                  <a:pt x="1360852" y="1061741"/>
                  <a:pt x="1360852" y="952012"/>
                </a:cubicBezTo>
                <a:cubicBezTo>
                  <a:pt x="1360852" y="842283"/>
                  <a:pt x="1449805" y="753330"/>
                  <a:pt x="1559534" y="753330"/>
                </a:cubicBezTo>
                <a:close/>
                <a:moveTo>
                  <a:pt x="952988" y="719016"/>
                </a:moveTo>
                <a:cubicBezTo>
                  <a:pt x="1081668" y="719016"/>
                  <a:pt x="1185984" y="823332"/>
                  <a:pt x="1185984" y="952012"/>
                </a:cubicBezTo>
                <a:cubicBezTo>
                  <a:pt x="1185984" y="1080692"/>
                  <a:pt x="1081668" y="1185008"/>
                  <a:pt x="952988" y="1185008"/>
                </a:cubicBezTo>
                <a:cubicBezTo>
                  <a:pt x="824308" y="1185008"/>
                  <a:pt x="719992" y="1080692"/>
                  <a:pt x="719992" y="952012"/>
                </a:cubicBezTo>
                <a:cubicBezTo>
                  <a:pt x="719992" y="823332"/>
                  <a:pt x="824308" y="719016"/>
                  <a:pt x="952988" y="719016"/>
                </a:cubicBezTo>
                <a:close/>
                <a:moveTo>
                  <a:pt x="272562" y="679450"/>
                </a:moveTo>
                <a:cubicBezTo>
                  <a:pt x="423094" y="679450"/>
                  <a:pt x="545124" y="801480"/>
                  <a:pt x="545124" y="952012"/>
                </a:cubicBezTo>
                <a:cubicBezTo>
                  <a:pt x="545124" y="1102544"/>
                  <a:pt x="423094" y="1224574"/>
                  <a:pt x="272562" y="1224574"/>
                </a:cubicBezTo>
                <a:cubicBezTo>
                  <a:pt x="122030" y="1224574"/>
                  <a:pt x="0" y="1102544"/>
                  <a:pt x="0" y="952012"/>
                </a:cubicBezTo>
                <a:cubicBezTo>
                  <a:pt x="0" y="801480"/>
                  <a:pt x="122030" y="679450"/>
                  <a:pt x="272562" y="679450"/>
                </a:cubicBezTo>
                <a:close/>
                <a:moveTo>
                  <a:pt x="2545252" y="150079"/>
                </a:moveTo>
                <a:cubicBezTo>
                  <a:pt x="2612897" y="150079"/>
                  <a:pt x="2667735" y="204917"/>
                  <a:pt x="2667735" y="272562"/>
                </a:cubicBezTo>
                <a:cubicBezTo>
                  <a:pt x="2667735" y="340207"/>
                  <a:pt x="2612897" y="395045"/>
                  <a:pt x="2545252" y="395045"/>
                </a:cubicBezTo>
                <a:cubicBezTo>
                  <a:pt x="2477607" y="395045"/>
                  <a:pt x="2422769" y="340207"/>
                  <a:pt x="2422769" y="272562"/>
                </a:cubicBezTo>
                <a:cubicBezTo>
                  <a:pt x="2422769" y="204917"/>
                  <a:pt x="2477607" y="150079"/>
                  <a:pt x="2545252" y="150079"/>
                </a:cubicBezTo>
                <a:close/>
                <a:moveTo>
                  <a:pt x="2090491" y="115154"/>
                </a:moveTo>
                <a:cubicBezTo>
                  <a:pt x="2177424" y="115154"/>
                  <a:pt x="2247898" y="185628"/>
                  <a:pt x="2247898" y="272561"/>
                </a:cubicBezTo>
                <a:cubicBezTo>
                  <a:pt x="2247898" y="359494"/>
                  <a:pt x="2177424" y="429968"/>
                  <a:pt x="2090491" y="429968"/>
                </a:cubicBezTo>
                <a:cubicBezTo>
                  <a:pt x="2003558" y="429968"/>
                  <a:pt x="1933084" y="359494"/>
                  <a:pt x="1933084" y="272561"/>
                </a:cubicBezTo>
                <a:cubicBezTo>
                  <a:pt x="1933084" y="185628"/>
                  <a:pt x="2003558" y="115154"/>
                  <a:pt x="2090491" y="115154"/>
                </a:cubicBezTo>
                <a:close/>
                <a:moveTo>
                  <a:pt x="1559534" y="73880"/>
                </a:moveTo>
                <a:cubicBezTo>
                  <a:pt x="1669263" y="73880"/>
                  <a:pt x="1758216" y="162833"/>
                  <a:pt x="1758216" y="272562"/>
                </a:cubicBezTo>
                <a:cubicBezTo>
                  <a:pt x="1758216" y="382291"/>
                  <a:pt x="1669263" y="471244"/>
                  <a:pt x="1559534" y="471244"/>
                </a:cubicBezTo>
                <a:cubicBezTo>
                  <a:pt x="1449805" y="471244"/>
                  <a:pt x="1360852" y="382291"/>
                  <a:pt x="1360852" y="272562"/>
                </a:cubicBezTo>
                <a:cubicBezTo>
                  <a:pt x="1360852" y="162833"/>
                  <a:pt x="1449805" y="73880"/>
                  <a:pt x="1559534" y="73880"/>
                </a:cubicBezTo>
                <a:close/>
                <a:moveTo>
                  <a:pt x="952988" y="39566"/>
                </a:moveTo>
                <a:cubicBezTo>
                  <a:pt x="1081668" y="39566"/>
                  <a:pt x="1185984" y="143882"/>
                  <a:pt x="1185984" y="272562"/>
                </a:cubicBezTo>
                <a:cubicBezTo>
                  <a:pt x="1185984" y="401242"/>
                  <a:pt x="1081668" y="505558"/>
                  <a:pt x="952988" y="505558"/>
                </a:cubicBezTo>
                <a:cubicBezTo>
                  <a:pt x="824308" y="505558"/>
                  <a:pt x="719992" y="401242"/>
                  <a:pt x="719992" y="272562"/>
                </a:cubicBezTo>
                <a:cubicBezTo>
                  <a:pt x="719992" y="143882"/>
                  <a:pt x="824308" y="39566"/>
                  <a:pt x="952988" y="39566"/>
                </a:cubicBezTo>
                <a:close/>
                <a:moveTo>
                  <a:pt x="272562" y="0"/>
                </a:moveTo>
                <a:cubicBezTo>
                  <a:pt x="423094" y="0"/>
                  <a:pt x="545124" y="122030"/>
                  <a:pt x="545124" y="272562"/>
                </a:cubicBezTo>
                <a:cubicBezTo>
                  <a:pt x="545124" y="423094"/>
                  <a:pt x="423094" y="545124"/>
                  <a:pt x="272562" y="545124"/>
                </a:cubicBezTo>
                <a:cubicBezTo>
                  <a:pt x="122030" y="545124"/>
                  <a:pt x="0" y="423094"/>
                  <a:pt x="0" y="272562"/>
                </a:cubicBezTo>
                <a:cubicBezTo>
                  <a:pt x="0" y="122030"/>
                  <a:pt x="122030" y="0"/>
                  <a:pt x="272562" y="0"/>
                </a:cubicBezTo>
                <a:close/>
              </a:path>
            </a:pathLst>
          </a:custGeom>
          <a:gradFill>
            <a:gsLst>
              <a:gs pos="0">
                <a:srgbClr val="C00000"/>
              </a:gs>
              <a:gs pos="100000">
                <a:srgbClr val="ED8277">
                  <a:alpha val="0"/>
                </a:srgbClr>
              </a:gs>
            </a:gsLst>
            <a:lin ang="0" scaled="0"/>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5" name="文本框 24"/>
          <p:cNvSpPr txBox="1"/>
          <p:nvPr/>
        </p:nvSpPr>
        <p:spPr>
          <a:xfrm>
            <a:off x="976739" y="474106"/>
            <a:ext cx="7682882" cy="369332"/>
          </a:xfrm>
          <a:prstGeom prst="rect">
            <a:avLst/>
          </a:prstGeom>
        </p:spPr>
        <p:txBody>
          <a:bodyPr wrap="square" lIns="0" tIns="0" rIns="0" bIns="0" anchor="ctr">
            <a:spAutoFit/>
          </a:bodyPr>
          <a:lstStyle>
            <a:defPPr>
              <a:defRPr lang="zh-CN"/>
            </a:defPPr>
            <a:lvl1pPr indent="0" algn="ctr">
              <a:lnSpc>
                <a:spcPct val="100000"/>
              </a:lnSpc>
              <a:spcBef>
                <a:spcPts val="1000"/>
              </a:spcBef>
              <a:buFont typeface="Arial" panose="020B0604020202020204" pitchFamily="34" charset="0"/>
              <a:buNone/>
              <a:defRPr sz="13800" b="0" spc="150" baseline="0">
                <a:gradFill>
                  <a:gsLst>
                    <a:gs pos="29000">
                      <a:schemeClr val="accent4">
                        <a:lumMod val="60000"/>
                        <a:lumOff val="40000"/>
                      </a:schemeClr>
                    </a:gs>
                    <a:gs pos="60000">
                      <a:srgbClr val="C00000"/>
                    </a:gs>
                    <a:gs pos="15000">
                      <a:srgbClr val="E34130"/>
                    </a:gs>
                  </a:gsLst>
                  <a:lin ang="2700000" scaled="0"/>
                </a:gradFill>
                <a:effectLst>
                  <a:outerShdw blurRad="50800" dist="50800" dir="2700000" algn="ctr" rotWithShape="0">
                    <a:srgbClr val="C00000">
                      <a:alpha val="12000"/>
                    </a:srgbClr>
                  </a:outerShdw>
                </a:effectLst>
                <a:latin typeface="字魂73号-江南手书" panose="00000500000000000000" pitchFamily="2" charset="-122"/>
                <a:ea typeface="字魂73号-江南手书" panose="00000500000000000000" pitchFamily="2" charset="-122"/>
                <a:cs typeface="阿里巴巴普惠体 Medium" panose="00020600040101010101" pitchFamily="18" charset="-122"/>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zh-CN" altLang="en-US" sz="2400" b="1" spc="100" dirty="0">
                <a:solidFill>
                  <a:srgbClr val="C00000"/>
                </a:solidFill>
                <a:effectLst/>
                <a:latin typeface="+mn-lt"/>
                <a:ea typeface="+mn-ea"/>
                <a:cs typeface="+mn-ea"/>
                <a:sym typeface="+mn-lt"/>
              </a:rPr>
              <a:t>移动应用</a:t>
            </a:r>
            <a:endParaRPr lang="en-US" altLang="zh-CN" sz="2400" b="1" spc="100" dirty="0">
              <a:solidFill>
                <a:srgbClr val="C00000"/>
              </a:solidFill>
              <a:effectLst/>
              <a:latin typeface="+mn-lt"/>
              <a:ea typeface="+mn-ea"/>
              <a:cs typeface="+mn-ea"/>
              <a:sym typeface="+mn-lt"/>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5202" y="133130"/>
            <a:ext cx="2577267" cy="512778"/>
          </a:xfrm>
          <a:prstGeom prst="rect">
            <a:avLst/>
          </a:prstGeom>
        </p:spPr>
      </p:pic>
      <p:sp>
        <p:nvSpPr>
          <p:cNvPr id="14" name="矩形: 圆角 13"/>
          <p:cNvSpPr/>
          <p:nvPr/>
        </p:nvSpPr>
        <p:spPr>
          <a:xfrm>
            <a:off x="359055" y="1714909"/>
            <a:ext cx="6108420" cy="4025252"/>
          </a:xfrm>
          <a:prstGeom prst="roundRect">
            <a:avLst>
              <a:gd name="adj" fmla="val 6511"/>
            </a:avLst>
          </a:prstGeom>
          <a:solidFill>
            <a:schemeClr val="bg1"/>
          </a:solidFill>
          <a:ln w="12700">
            <a:solidFill>
              <a:schemeClr val="bg1">
                <a:lumMod val="50000"/>
                <a:alpha val="10000"/>
              </a:schemeClr>
            </a:solidFill>
          </a:ln>
          <a:effectLst>
            <a:outerShdw blurRad="495300" dist="177800" dir="2700000" sx="99000" sy="99000" algn="tl" rotWithShape="0">
              <a:srgbClr val="ED8277">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7" name="文本框 16"/>
          <p:cNvSpPr txBox="1"/>
          <p:nvPr/>
        </p:nvSpPr>
        <p:spPr>
          <a:xfrm>
            <a:off x="482881" y="1875329"/>
            <a:ext cx="5860769" cy="3883114"/>
          </a:xfrm>
          <a:prstGeom prst="rect">
            <a:avLst/>
          </a:prstGeom>
          <a:noFill/>
        </p:spPr>
        <p:txBody>
          <a:bodyPr wrap="square">
            <a:spAutoFit/>
          </a:bodyPr>
          <a:lstStyle/>
          <a:p>
            <a:pPr indent="457200" algn="just">
              <a:lnSpc>
                <a:spcPct val="150000"/>
              </a:lnSpc>
              <a:spcBef>
                <a:spcPts val="240"/>
              </a:spcBef>
              <a:spcAft>
                <a:spcPts val="240"/>
              </a:spcAft>
            </a:pPr>
            <a:r>
              <a:rPr lang="zh-CN" altLang="en-US" kern="100" dirty="0">
                <a:cs typeface="+mn-ea"/>
                <a:sym typeface="+mn-lt"/>
              </a:rPr>
              <a:t>为便于不同类型的用户在不同场景下随时随地使用，“思政课数据库”开创性地提供了</a:t>
            </a:r>
            <a:r>
              <a:rPr lang="zh-CN" altLang="en-US" b="1" kern="100" dirty="0">
                <a:solidFill>
                  <a:schemeClr val="bg1"/>
                </a:solidFill>
                <a:highlight>
                  <a:srgbClr val="800000"/>
                </a:highlight>
                <a:cs typeface="+mn-ea"/>
                <a:sym typeface="+mn-lt"/>
              </a:rPr>
              <a:t>“全模式全贯通”服务模式</a:t>
            </a:r>
            <a:r>
              <a:rPr lang="zh-CN" altLang="en-US" kern="100" dirty="0">
                <a:cs typeface="+mn-ea"/>
                <a:sym typeface="+mn-lt"/>
              </a:rPr>
              <a:t>，即同时为用户提供了</a:t>
            </a:r>
            <a:r>
              <a:rPr lang="zh-CN" altLang="en-US" b="1" kern="100" dirty="0">
                <a:cs typeface="+mn-ea"/>
                <a:sym typeface="+mn-lt"/>
              </a:rPr>
              <a:t>电脑</a:t>
            </a:r>
            <a:r>
              <a:rPr lang="en-US" altLang="zh-CN" b="1" kern="100" dirty="0">
                <a:cs typeface="+mn-ea"/>
                <a:sym typeface="+mn-lt"/>
              </a:rPr>
              <a:t>WEB</a:t>
            </a:r>
            <a:r>
              <a:rPr lang="zh-CN" altLang="en-US" b="1" kern="100" dirty="0">
                <a:cs typeface="+mn-ea"/>
                <a:sym typeface="+mn-lt"/>
              </a:rPr>
              <a:t>端、微信端、手机</a:t>
            </a:r>
            <a:r>
              <a:rPr lang="en-US" altLang="zh-CN" b="1" kern="100" dirty="0">
                <a:cs typeface="+mn-ea"/>
                <a:sym typeface="+mn-lt"/>
              </a:rPr>
              <a:t>WAP</a:t>
            </a:r>
            <a:r>
              <a:rPr lang="zh-CN" altLang="en-US" b="1" kern="100" dirty="0">
                <a:cs typeface="+mn-ea"/>
                <a:sym typeface="+mn-lt"/>
              </a:rPr>
              <a:t>端、安卓</a:t>
            </a:r>
            <a:r>
              <a:rPr lang="en-US" altLang="zh-CN" b="1" kern="100" dirty="0">
                <a:cs typeface="+mn-ea"/>
                <a:sym typeface="+mn-lt"/>
              </a:rPr>
              <a:t>APP</a:t>
            </a:r>
            <a:r>
              <a:rPr lang="zh-CN" altLang="en-US" b="1" kern="100" dirty="0">
                <a:cs typeface="+mn-ea"/>
                <a:sym typeface="+mn-lt"/>
              </a:rPr>
              <a:t>端、苹果</a:t>
            </a:r>
            <a:r>
              <a:rPr lang="en-US" altLang="zh-CN" b="1" kern="100" dirty="0">
                <a:cs typeface="+mn-ea"/>
                <a:sym typeface="+mn-lt"/>
              </a:rPr>
              <a:t>APP</a:t>
            </a:r>
            <a:r>
              <a:rPr lang="zh-CN" altLang="en-US" b="1" kern="100" dirty="0">
                <a:cs typeface="+mn-ea"/>
                <a:sym typeface="+mn-lt"/>
              </a:rPr>
              <a:t>端</a:t>
            </a:r>
            <a:r>
              <a:rPr lang="zh-CN" altLang="en-US" kern="100" dirty="0">
                <a:cs typeface="+mn-ea"/>
                <a:sym typeface="+mn-lt"/>
              </a:rPr>
              <a:t>等应用端。</a:t>
            </a:r>
            <a:endParaRPr lang="en-US" altLang="zh-CN" kern="100" dirty="0">
              <a:cs typeface="+mn-ea"/>
              <a:sym typeface="+mn-lt"/>
            </a:endParaRPr>
          </a:p>
          <a:p>
            <a:pPr indent="457200" algn="just">
              <a:lnSpc>
                <a:spcPct val="150000"/>
              </a:lnSpc>
              <a:spcBef>
                <a:spcPts val="240"/>
              </a:spcBef>
              <a:spcAft>
                <a:spcPts val="240"/>
              </a:spcAft>
            </a:pPr>
            <a:r>
              <a:rPr lang="zh-CN" altLang="en-US" kern="100" dirty="0">
                <a:cs typeface="+mn-ea"/>
                <a:sym typeface="+mn-lt"/>
              </a:rPr>
              <a:t>各应用端数据互联互通，用户仅需注册一个账户，即可畅游“思政课数据库”的全部应用端，实现在手机、电脑应用场景下的无缝切换；并且用户的学习记录与个性化学习资源</a:t>
            </a:r>
            <a:r>
              <a:rPr lang="zh-CN" altLang="en-US" b="1" kern="100" dirty="0">
                <a:solidFill>
                  <a:schemeClr val="bg1"/>
                </a:solidFill>
                <a:highlight>
                  <a:srgbClr val="800000"/>
                </a:highlight>
                <a:cs typeface="+mn-ea"/>
                <a:sym typeface="+mn-lt"/>
              </a:rPr>
              <a:t>自动关联更新</a:t>
            </a:r>
            <a:r>
              <a:rPr lang="zh-CN" altLang="en-US" kern="100" dirty="0">
                <a:cs typeface="+mn-ea"/>
                <a:sym typeface="+mn-lt"/>
              </a:rPr>
              <a:t>，真正实现随时随地想学即学。</a:t>
            </a:r>
            <a:endParaRPr lang="zh-CN" altLang="en-US" kern="100" dirty="0">
              <a:cs typeface="+mn-ea"/>
              <a:sym typeface="+mn-lt"/>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32099"/>
          <a:stretch>
            <a:fillRect/>
          </a:stretch>
        </p:blipFill>
        <p:spPr>
          <a:xfrm>
            <a:off x="6696055" y="1972639"/>
            <a:ext cx="5193179" cy="36165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
        <p:nvSpPr>
          <p:cNvPr id="7" name="矩形 6"/>
          <p:cNvSpPr/>
          <p:nvPr/>
        </p:nvSpPr>
        <p:spPr>
          <a:xfrm>
            <a:off x="0" y="1"/>
            <a:ext cx="12191999" cy="2562578"/>
          </a:xfrm>
          <a:prstGeom prst="rect">
            <a:avLst/>
          </a:pr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74730" b="397"/>
          <a:stretch>
            <a:fillRect/>
          </a:stretch>
        </p:blipFill>
        <p:spPr>
          <a:xfrm flipV="1">
            <a:off x="0" y="0"/>
            <a:ext cx="12192000" cy="2483556"/>
          </a:xfrm>
          <a:prstGeom prst="rect">
            <a:avLst/>
          </a:prstGeom>
        </p:spPr>
      </p:pic>
      <p:sp>
        <p:nvSpPr>
          <p:cNvPr id="74" name="矩形 73"/>
          <p:cNvSpPr/>
          <p:nvPr/>
        </p:nvSpPr>
        <p:spPr>
          <a:xfrm>
            <a:off x="4217156" y="3351370"/>
            <a:ext cx="3783087" cy="861774"/>
          </a:xfrm>
          <a:prstGeom prst="rect">
            <a:avLst/>
          </a:prstGeom>
          <a:ln>
            <a:noFill/>
          </a:ln>
        </p:spPr>
        <p:txBody>
          <a:bodyPr wrap="none" lIns="0" tIns="0" rIns="0" bIns="0">
            <a:spAutoFit/>
          </a:bodyPr>
          <a:lstStyle/>
          <a:p>
            <a:pPr algn="ctr">
              <a:spcBef>
                <a:spcPts val="600"/>
              </a:spcBef>
            </a:pPr>
            <a:r>
              <a:rPr lang="zh-CN" altLang="en-US" sz="5600" b="1" spc="300" dirty="0" smtClean="0">
                <a:ln w="15875">
                  <a:noFill/>
                </a:ln>
                <a:gradFill flip="none" rotWithShape="1">
                  <a:gsLst>
                    <a:gs pos="100000">
                      <a:srgbClr val="C00000"/>
                    </a:gs>
                    <a:gs pos="0">
                      <a:srgbClr val="E20F0E"/>
                    </a:gs>
                  </a:gsLst>
                  <a:lin ang="5400000" scaled="1"/>
                  <a:tileRect/>
                </a:gradFill>
                <a:effectLst>
                  <a:outerShdw blurRad="63500" dist="25400" dir="5400000" algn="t" rotWithShape="0">
                    <a:srgbClr val="C00000">
                      <a:alpha val="40000"/>
                    </a:srgbClr>
                  </a:outerShdw>
                </a:effectLst>
                <a:cs typeface="+mn-ea"/>
                <a:sym typeface="+mn-lt"/>
              </a:rPr>
              <a:t>数据库简介</a:t>
            </a:r>
            <a:endParaRPr lang="zh-CN" altLang="en-US" sz="5600" b="1" spc="300" dirty="0">
              <a:ln w="15875">
                <a:noFill/>
              </a:ln>
              <a:gradFill flip="none" rotWithShape="1">
                <a:gsLst>
                  <a:gs pos="100000">
                    <a:srgbClr val="C00000"/>
                  </a:gs>
                  <a:gs pos="0">
                    <a:srgbClr val="E20F0E"/>
                  </a:gs>
                </a:gsLst>
                <a:lin ang="5400000" scaled="1"/>
                <a:tileRect/>
              </a:gradFill>
              <a:effectLst>
                <a:outerShdw blurRad="63500" dist="25400" dir="5400000" algn="t" rotWithShape="0">
                  <a:srgbClr val="C00000">
                    <a:alpha val="40000"/>
                  </a:srgbClr>
                </a:outerShdw>
              </a:effectLst>
              <a:cs typeface="+mn-ea"/>
              <a:sym typeface="+mn-lt"/>
            </a:endParaRPr>
          </a:p>
        </p:txBody>
      </p:sp>
      <p:sp>
        <p:nvSpPr>
          <p:cNvPr id="78" name="圆角矩形 10"/>
          <p:cNvSpPr/>
          <p:nvPr/>
        </p:nvSpPr>
        <p:spPr>
          <a:xfrm>
            <a:off x="4838700" y="2230197"/>
            <a:ext cx="2514600" cy="585742"/>
          </a:xfrm>
          <a:prstGeom prst="hexagon">
            <a:avLst>
              <a:gd name="adj" fmla="val 45267"/>
              <a:gd name="vf" fmla="val 115470"/>
            </a:avLst>
          </a:prstGeom>
          <a:gradFill>
            <a:gsLst>
              <a:gs pos="0">
                <a:srgbClr val="F5DDC7"/>
              </a:gs>
              <a:gs pos="80000">
                <a:srgbClr val="E29C5C"/>
              </a:gs>
            </a:gsLst>
            <a:lin ang="0" scaled="1"/>
          </a:gradFill>
          <a:ln w="28575">
            <a:gradFill flip="none" rotWithShape="1">
              <a:gsLst>
                <a:gs pos="0">
                  <a:srgbClr val="E29C5C"/>
                </a:gs>
                <a:gs pos="100000">
                  <a:srgbClr val="ECBE94"/>
                </a:gs>
              </a:gsLst>
              <a:lin ang="0" scaled="1"/>
              <a:tileRect/>
            </a:gradFill>
          </a:ln>
          <a:effectLst>
            <a:outerShdw blurRad="228600" dist="63500" dir="5400000" algn="t" rotWithShape="0">
              <a:srgbClr val="E29C5C">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dirty="0" smtClean="0">
                <a:ln w="0"/>
                <a:solidFill>
                  <a:srgbClr val="931F00"/>
                </a:solidFill>
                <a:cs typeface="+mn-ea"/>
                <a:sym typeface="+mn-lt"/>
              </a:rPr>
              <a:t>第一部分</a:t>
            </a:r>
            <a:endParaRPr kumimoji="1" lang="en-US" altLang="zh-CN" sz="3200" dirty="0">
              <a:ln w="0"/>
              <a:solidFill>
                <a:srgbClr val="931F00"/>
              </a:solidFill>
              <a:cs typeface="+mn-ea"/>
              <a:sym typeface="+mn-lt"/>
            </a:endParaRPr>
          </a:p>
        </p:txBody>
      </p:sp>
      <p:grpSp>
        <p:nvGrpSpPr>
          <p:cNvPr id="5" name="组合 4"/>
          <p:cNvGrpSpPr/>
          <p:nvPr/>
        </p:nvGrpSpPr>
        <p:grpSpPr>
          <a:xfrm>
            <a:off x="1576869" y="3807657"/>
            <a:ext cx="8990622" cy="0"/>
            <a:chOff x="1532467" y="4204945"/>
            <a:chExt cx="8990622" cy="0"/>
          </a:xfrm>
        </p:grpSpPr>
        <p:cxnSp>
          <p:nvCxnSpPr>
            <p:cNvPr id="76" name="直接连接符 75"/>
            <p:cNvCxnSpPr/>
            <p:nvPr/>
          </p:nvCxnSpPr>
          <p:spPr>
            <a:xfrm>
              <a:off x="1532467" y="4204945"/>
              <a:ext cx="1631358" cy="0"/>
            </a:xfrm>
            <a:prstGeom prst="line">
              <a:avLst/>
            </a:prstGeom>
            <a:noFill/>
            <a:ln w="6350" cap="flat" cmpd="sng" algn="ctr">
              <a:solidFill>
                <a:srgbClr val="E20F0E"/>
              </a:solidFill>
              <a:prstDash val="solid"/>
              <a:miter lim="800000"/>
              <a:tailEnd type="oval" w="med" len="med"/>
            </a:ln>
            <a:effectLst/>
          </p:spPr>
        </p:cxnSp>
        <p:cxnSp>
          <p:nvCxnSpPr>
            <p:cNvPr id="80" name="直接连接符 79"/>
            <p:cNvCxnSpPr/>
            <p:nvPr/>
          </p:nvCxnSpPr>
          <p:spPr>
            <a:xfrm flipH="1">
              <a:off x="8891731" y="4204945"/>
              <a:ext cx="1631358" cy="0"/>
            </a:xfrm>
            <a:prstGeom prst="line">
              <a:avLst/>
            </a:prstGeom>
            <a:noFill/>
            <a:ln w="6350" cap="flat" cmpd="sng" algn="ctr">
              <a:solidFill>
                <a:srgbClr val="E20F0E"/>
              </a:solidFill>
              <a:prstDash val="solid"/>
              <a:miter lim="800000"/>
              <a:tailEnd type="oval" w="med" len="med"/>
            </a:ln>
            <a:effectLst/>
          </p:spPr>
        </p:cxn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433" y="179375"/>
            <a:ext cx="2950823" cy="6094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49"/>
            <a:ext cx="12192000" cy="6858000"/>
          </a:xfrm>
          <a:prstGeom prst="rect">
            <a:avLst/>
          </a:prstGeom>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数据库概述</a:t>
            </a:r>
            <a:endParaRPr lang="zh-CN" altLang="en-US" sz="2800" b="1" spc="150" dirty="0">
              <a:solidFill>
                <a:srgbClr val="931F00"/>
              </a:solidFill>
              <a:cs typeface="+mn-ea"/>
              <a:sym typeface="+mn-lt"/>
            </a:endParaRPr>
          </a:p>
        </p:txBody>
      </p:sp>
      <p:sp>
        <p:nvSpPr>
          <p:cNvPr id="11" name="Freeform 29"/>
          <p:cNvSpPr>
            <a:spLocks noEditPoints="1"/>
          </p:cNvSpPr>
          <p:nvPr/>
        </p:nvSpPr>
        <p:spPr bwMode="auto">
          <a:xfrm>
            <a:off x="4499511" y="4585348"/>
            <a:ext cx="249129" cy="249129"/>
          </a:xfrm>
          <a:custGeom>
            <a:avLst/>
            <a:gdLst>
              <a:gd name="T0" fmla="*/ 1074 w 1152"/>
              <a:gd name="T1" fmla="*/ 523 h 1152"/>
              <a:gd name="T2" fmla="*/ 1051 w 1152"/>
              <a:gd name="T3" fmla="*/ 539 h 1152"/>
              <a:gd name="T4" fmla="*/ 936 w 1152"/>
              <a:gd name="T5" fmla="*/ 288 h 1152"/>
              <a:gd name="T6" fmla="*/ 964 w 1152"/>
              <a:gd name="T7" fmla="*/ 302 h 1152"/>
              <a:gd name="T8" fmla="*/ 1080 w 1152"/>
              <a:gd name="T9" fmla="*/ 462 h 1152"/>
              <a:gd name="T10" fmla="*/ 756 w 1152"/>
              <a:gd name="T11" fmla="*/ 1080 h 1152"/>
              <a:gd name="T12" fmla="*/ 750 w 1152"/>
              <a:gd name="T13" fmla="*/ 699 h 1152"/>
              <a:gd name="T14" fmla="*/ 727 w 1152"/>
              <a:gd name="T15" fmla="*/ 684 h 1152"/>
              <a:gd name="T16" fmla="*/ 436 w 1152"/>
              <a:gd name="T17" fmla="*/ 687 h 1152"/>
              <a:gd name="T18" fmla="*/ 417 w 1152"/>
              <a:gd name="T19" fmla="*/ 706 h 1152"/>
              <a:gd name="T20" fmla="*/ 180 w 1152"/>
              <a:gd name="T21" fmla="*/ 1080 h 1152"/>
              <a:gd name="T22" fmla="*/ 720 w 1152"/>
              <a:gd name="T23" fmla="*/ 1080 h 1152"/>
              <a:gd name="T24" fmla="*/ 720 w 1152"/>
              <a:gd name="T25" fmla="*/ 1080 h 1152"/>
              <a:gd name="T26" fmla="*/ 73 w 1152"/>
              <a:gd name="T27" fmla="*/ 456 h 1152"/>
              <a:gd name="T28" fmla="*/ 193 w 1152"/>
              <a:gd name="T29" fmla="*/ 296 h 1152"/>
              <a:gd name="T30" fmla="*/ 319 w 1152"/>
              <a:gd name="T31" fmla="*/ 288 h 1152"/>
              <a:gd name="T32" fmla="*/ 94 w 1152"/>
              <a:gd name="T33" fmla="*/ 536 h 1152"/>
              <a:gd name="T34" fmla="*/ 75 w 1152"/>
              <a:gd name="T35" fmla="*/ 518 h 1152"/>
              <a:gd name="T36" fmla="*/ 792 w 1152"/>
              <a:gd name="T37" fmla="*/ 288 h 1152"/>
              <a:gd name="T38" fmla="*/ 594 w 1152"/>
              <a:gd name="T39" fmla="*/ 288 h 1152"/>
              <a:gd name="T40" fmla="*/ 594 w 1152"/>
              <a:gd name="T41" fmla="*/ 288 h 1152"/>
              <a:gd name="T42" fmla="*/ 404 w 1152"/>
              <a:gd name="T43" fmla="*/ 540 h 1152"/>
              <a:gd name="T44" fmla="*/ 360 w 1152"/>
              <a:gd name="T45" fmla="*/ 288 h 1152"/>
              <a:gd name="T46" fmla="*/ 936 w 1152"/>
              <a:gd name="T47" fmla="*/ 216 h 1152"/>
              <a:gd name="T48" fmla="*/ 1131 w 1152"/>
              <a:gd name="T49" fmla="*/ 402 h 1152"/>
              <a:gd name="T50" fmla="*/ 1008 w 1152"/>
              <a:gd name="T51" fmla="*/ 72 h 1152"/>
              <a:gd name="T52" fmla="*/ 1002 w 1152"/>
              <a:gd name="T53" fmla="*/ 44 h 1152"/>
              <a:gd name="T54" fmla="*/ 987 w 1152"/>
              <a:gd name="T55" fmla="*/ 21 h 1152"/>
              <a:gd name="T56" fmla="*/ 964 w 1152"/>
              <a:gd name="T57" fmla="*/ 5 h 1152"/>
              <a:gd name="T58" fmla="*/ 936 w 1152"/>
              <a:gd name="T59" fmla="*/ 0 h 1152"/>
              <a:gd name="T60" fmla="*/ 194 w 1152"/>
              <a:gd name="T61" fmla="*/ 3 h 1152"/>
              <a:gd name="T62" fmla="*/ 171 w 1152"/>
              <a:gd name="T63" fmla="*/ 16 h 1152"/>
              <a:gd name="T64" fmla="*/ 152 w 1152"/>
              <a:gd name="T65" fmla="*/ 37 h 1152"/>
              <a:gd name="T66" fmla="*/ 145 w 1152"/>
              <a:gd name="T67" fmla="*/ 64 h 1152"/>
              <a:gd name="T68" fmla="*/ 130 w 1152"/>
              <a:gd name="T69" fmla="*/ 259 h 1152"/>
              <a:gd name="T70" fmla="*/ 9 w 1152"/>
              <a:gd name="T71" fmla="*/ 425 h 1152"/>
              <a:gd name="T72" fmla="*/ 0 w 1152"/>
              <a:gd name="T73" fmla="*/ 459 h 1152"/>
              <a:gd name="T74" fmla="*/ 2 w 1152"/>
              <a:gd name="T75" fmla="*/ 526 h 1152"/>
              <a:gd name="T76" fmla="*/ 18 w 1152"/>
              <a:gd name="T77" fmla="*/ 564 h 1152"/>
              <a:gd name="T78" fmla="*/ 48 w 1152"/>
              <a:gd name="T79" fmla="*/ 594 h 1152"/>
              <a:gd name="T80" fmla="*/ 86 w 1152"/>
              <a:gd name="T81" fmla="*/ 610 h 1152"/>
              <a:gd name="T82" fmla="*/ 108 w 1152"/>
              <a:gd name="T83" fmla="*/ 1087 h 1152"/>
              <a:gd name="T84" fmla="*/ 117 w 1152"/>
              <a:gd name="T85" fmla="*/ 1114 h 1152"/>
              <a:gd name="T86" fmla="*/ 134 w 1152"/>
              <a:gd name="T87" fmla="*/ 1135 h 1152"/>
              <a:gd name="T88" fmla="*/ 159 w 1152"/>
              <a:gd name="T89" fmla="*/ 1149 h 1152"/>
              <a:gd name="T90" fmla="*/ 972 w 1152"/>
              <a:gd name="T91" fmla="*/ 1152 h 1152"/>
              <a:gd name="T92" fmla="*/ 1000 w 1152"/>
              <a:gd name="T93" fmla="*/ 1146 h 1152"/>
              <a:gd name="T94" fmla="*/ 1023 w 1152"/>
              <a:gd name="T95" fmla="*/ 1130 h 1152"/>
              <a:gd name="T96" fmla="*/ 1038 w 1152"/>
              <a:gd name="T97" fmla="*/ 1108 h 1152"/>
              <a:gd name="T98" fmla="*/ 1044 w 1152"/>
              <a:gd name="T99" fmla="*/ 1080 h 1152"/>
              <a:gd name="T100" fmla="*/ 1076 w 1152"/>
              <a:gd name="T101" fmla="*/ 607 h 1152"/>
              <a:gd name="T102" fmla="*/ 1112 w 1152"/>
              <a:gd name="T103" fmla="*/ 587 h 1152"/>
              <a:gd name="T104" fmla="*/ 1139 w 1152"/>
              <a:gd name="T105" fmla="*/ 555 h 1152"/>
              <a:gd name="T106" fmla="*/ 1151 w 1152"/>
              <a:gd name="T107" fmla="*/ 515 h 1152"/>
              <a:gd name="T108" fmla="*/ 1150 w 1152"/>
              <a:gd name="T109" fmla="*/ 450 h 1152"/>
              <a:gd name="T110" fmla="*/ 1139 w 1152"/>
              <a:gd name="T111" fmla="*/ 4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1152">
                <a:moveTo>
                  <a:pt x="1080" y="504"/>
                </a:moveTo>
                <a:lnTo>
                  <a:pt x="1079" y="510"/>
                </a:lnTo>
                <a:lnTo>
                  <a:pt x="1077" y="518"/>
                </a:lnTo>
                <a:lnTo>
                  <a:pt x="1074" y="523"/>
                </a:lnTo>
                <a:lnTo>
                  <a:pt x="1069" y="529"/>
                </a:lnTo>
                <a:lnTo>
                  <a:pt x="1064" y="533"/>
                </a:lnTo>
                <a:lnTo>
                  <a:pt x="1058" y="536"/>
                </a:lnTo>
                <a:lnTo>
                  <a:pt x="1051" y="539"/>
                </a:lnTo>
                <a:lnTo>
                  <a:pt x="1044" y="540"/>
                </a:lnTo>
                <a:lnTo>
                  <a:pt x="977" y="540"/>
                </a:lnTo>
                <a:lnTo>
                  <a:pt x="834" y="288"/>
                </a:lnTo>
                <a:lnTo>
                  <a:pt x="936" y="288"/>
                </a:lnTo>
                <a:lnTo>
                  <a:pt x="944" y="289"/>
                </a:lnTo>
                <a:lnTo>
                  <a:pt x="953" y="291"/>
                </a:lnTo>
                <a:lnTo>
                  <a:pt x="959" y="296"/>
                </a:lnTo>
                <a:lnTo>
                  <a:pt x="964" y="302"/>
                </a:lnTo>
                <a:lnTo>
                  <a:pt x="1072" y="446"/>
                </a:lnTo>
                <a:lnTo>
                  <a:pt x="1076" y="451"/>
                </a:lnTo>
                <a:lnTo>
                  <a:pt x="1078" y="456"/>
                </a:lnTo>
                <a:lnTo>
                  <a:pt x="1080" y="462"/>
                </a:lnTo>
                <a:lnTo>
                  <a:pt x="1080" y="467"/>
                </a:lnTo>
                <a:lnTo>
                  <a:pt x="1080" y="504"/>
                </a:lnTo>
                <a:close/>
                <a:moveTo>
                  <a:pt x="972" y="1080"/>
                </a:moveTo>
                <a:lnTo>
                  <a:pt x="756" y="1080"/>
                </a:lnTo>
                <a:lnTo>
                  <a:pt x="756" y="720"/>
                </a:lnTo>
                <a:lnTo>
                  <a:pt x="755" y="712"/>
                </a:lnTo>
                <a:lnTo>
                  <a:pt x="753" y="706"/>
                </a:lnTo>
                <a:lnTo>
                  <a:pt x="750" y="699"/>
                </a:lnTo>
                <a:lnTo>
                  <a:pt x="745" y="694"/>
                </a:lnTo>
                <a:lnTo>
                  <a:pt x="740" y="690"/>
                </a:lnTo>
                <a:lnTo>
                  <a:pt x="734" y="687"/>
                </a:lnTo>
                <a:lnTo>
                  <a:pt x="727" y="684"/>
                </a:lnTo>
                <a:lnTo>
                  <a:pt x="720" y="683"/>
                </a:lnTo>
                <a:lnTo>
                  <a:pt x="450" y="683"/>
                </a:lnTo>
                <a:lnTo>
                  <a:pt x="443" y="684"/>
                </a:lnTo>
                <a:lnTo>
                  <a:pt x="436" y="687"/>
                </a:lnTo>
                <a:lnTo>
                  <a:pt x="430" y="690"/>
                </a:lnTo>
                <a:lnTo>
                  <a:pt x="424" y="694"/>
                </a:lnTo>
                <a:lnTo>
                  <a:pt x="420" y="699"/>
                </a:lnTo>
                <a:lnTo>
                  <a:pt x="417" y="706"/>
                </a:lnTo>
                <a:lnTo>
                  <a:pt x="415" y="712"/>
                </a:lnTo>
                <a:lnTo>
                  <a:pt x="414" y="720"/>
                </a:lnTo>
                <a:lnTo>
                  <a:pt x="414" y="1080"/>
                </a:lnTo>
                <a:lnTo>
                  <a:pt x="180" y="1080"/>
                </a:lnTo>
                <a:lnTo>
                  <a:pt x="180" y="612"/>
                </a:lnTo>
                <a:lnTo>
                  <a:pt x="972" y="612"/>
                </a:lnTo>
                <a:lnTo>
                  <a:pt x="972" y="1080"/>
                </a:lnTo>
                <a:close/>
                <a:moveTo>
                  <a:pt x="720" y="1080"/>
                </a:moveTo>
                <a:lnTo>
                  <a:pt x="450" y="1080"/>
                </a:lnTo>
                <a:lnTo>
                  <a:pt x="450" y="720"/>
                </a:lnTo>
                <a:lnTo>
                  <a:pt x="720" y="720"/>
                </a:lnTo>
                <a:lnTo>
                  <a:pt x="720" y="1080"/>
                </a:lnTo>
                <a:close/>
                <a:moveTo>
                  <a:pt x="72" y="504"/>
                </a:moveTo>
                <a:lnTo>
                  <a:pt x="72" y="467"/>
                </a:lnTo>
                <a:lnTo>
                  <a:pt x="72" y="462"/>
                </a:lnTo>
                <a:lnTo>
                  <a:pt x="73" y="456"/>
                </a:lnTo>
                <a:lnTo>
                  <a:pt x="76" y="451"/>
                </a:lnTo>
                <a:lnTo>
                  <a:pt x="79" y="446"/>
                </a:lnTo>
                <a:lnTo>
                  <a:pt x="187" y="302"/>
                </a:lnTo>
                <a:lnTo>
                  <a:pt x="193" y="296"/>
                </a:lnTo>
                <a:lnTo>
                  <a:pt x="200" y="291"/>
                </a:lnTo>
                <a:lnTo>
                  <a:pt x="207" y="289"/>
                </a:lnTo>
                <a:lnTo>
                  <a:pt x="216" y="288"/>
                </a:lnTo>
                <a:lnTo>
                  <a:pt x="319" y="288"/>
                </a:lnTo>
                <a:lnTo>
                  <a:pt x="175" y="540"/>
                </a:lnTo>
                <a:lnTo>
                  <a:pt x="108" y="540"/>
                </a:lnTo>
                <a:lnTo>
                  <a:pt x="100" y="539"/>
                </a:lnTo>
                <a:lnTo>
                  <a:pt x="94" y="536"/>
                </a:lnTo>
                <a:lnTo>
                  <a:pt x="87" y="533"/>
                </a:lnTo>
                <a:lnTo>
                  <a:pt x="82" y="529"/>
                </a:lnTo>
                <a:lnTo>
                  <a:pt x="78" y="523"/>
                </a:lnTo>
                <a:lnTo>
                  <a:pt x="75" y="518"/>
                </a:lnTo>
                <a:lnTo>
                  <a:pt x="72" y="510"/>
                </a:lnTo>
                <a:lnTo>
                  <a:pt x="72" y="504"/>
                </a:lnTo>
                <a:close/>
                <a:moveTo>
                  <a:pt x="713" y="288"/>
                </a:moveTo>
                <a:lnTo>
                  <a:pt x="792" y="288"/>
                </a:lnTo>
                <a:lnTo>
                  <a:pt x="935" y="540"/>
                </a:lnTo>
                <a:lnTo>
                  <a:pt x="785" y="540"/>
                </a:lnTo>
                <a:lnTo>
                  <a:pt x="713" y="288"/>
                </a:lnTo>
                <a:close/>
                <a:moveTo>
                  <a:pt x="594" y="288"/>
                </a:moveTo>
                <a:lnTo>
                  <a:pt x="675" y="288"/>
                </a:lnTo>
                <a:lnTo>
                  <a:pt x="747" y="540"/>
                </a:lnTo>
                <a:lnTo>
                  <a:pt x="594" y="540"/>
                </a:lnTo>
                <a:lnTo>
                  <a:pt x="594" y="288"/>
                </a:lnTo>
                <a:close/>
                <a:moveTo>
                  <a:pt x="476" y="288"/>
                </a:moveTo>
                <a:lnTo>
                  <a:pt x="558" y="288"/>
                </a:lnTo>
                <a:lnTo>
                  <a:pt x="558" y="540"/>
                </a:lnTo>
                <a:lnTo>
                  <a:pt x="404" y="540"/>
                </a:lnTo>
                <a:lnTo>
                  <a:pt x="476" y="288"/>
                </a:lnTo>
                <a:close/>
                <a:moveTo>
                  <a:pt x="367" y="540"/>
                </a:moveTo>
                <a:lnTo>
                  <a:pt x="216" y="540"/>
                </a:lnTo>
                <a:lnTo>
                  <a:pt x="360" y="288"/>
                </a:lnTo>
                <a:lnTo>
                  <a:pt x="438" y="288"/>
                </a:lnTo>
                <a:lnTo>
                  <a:pt x="367" y="540"/>
                </a:lnTo>
                <a:close/>
                <a:moveTo>
                  <a:pt x="936" y="72"/>
                </a:moveTo>
                <a:lnTo>
                  <a:pt x="936" y="216"/>
                </a:lnTo>
                <a:lnTo>
                  <a:pt x="216" y="216"/>
                </a:lnTo>
                <a:lnTo>
                  <a:pt x="216" y="72"/>
                </a:lnTo>
                <a:lnTo>
                  <a:pt x="936" y="72"/>
                </a:lnTo>
                <a:close/>
                <a:moveTo>
                  <a:pt x="1131" y="402"/>
                </a:moveTo>
                <a:lnTo>
                  <a:pt x="1023" y="259"/>
                </a:lnTo>
                <a:lnTo>
                  <a:pt x="1015" y="251"/>
                </a:lnTo>
                <a:lnTo>
                  <a:pt x="1008" y="244"/>
                </a:lnTo>
                <a:lnTo>
                  <a:pt x="1008" y="72"/>
                </a:lnTo>
                <a:lnTo>
                  <a:pt x="1008" y="64"/>
                </a:lnTo>
                <a:lnTo>
                  <a:pt x="1007" y="57"/>
                </a:lnTo>
                <a:lnTo>
                  <a:pt x="1004" y="50"/>
                </a:lnTo>
                <a:lnTo>
                  <a:pt x="1002" y="44"/>
                </a:lnTo>
                <a:lnTo>
                  <a:pt x="999" y="37"/>
                </a:lnTo>
                <a:lnTo>
                  <a:pt x="996" y="31"/>
                </a:lnTo>
                <a:lnTo>
                  <a:pt x="991" y="26"/>
                </a:lnTo>
                <a:lnTo>
                  <a:pt x="987" y="21"/>
                </a:lnTo>
                <a:lnTo>
                  <a:pt x="982" y="16"/>
                </a:lnTo>
                <a:lnTo>
                  <a:pt x="976" y="12"/>
                </a:lnTo>
                <a:lnTo>
                  <a:pt x="970" y="8"/>
                </a:lnTo>
                <a:lnTo>
                  <a:pt x="964" y="5"/>
                </a:lnTo>
                <a:lnTo>
                  <a:pt x="957" y="3"/>
                </a:lnTo>
                <a:lnTo>
                  <a:pt x="950" y="1"/>
                </a:lnTo>
                <a:lnTo>
                  <a:pt x="943" y="0"/>
                </a:lnTo>
                <a:lnTo>
                  <a:pt x="936" y="0"/>
                </a:lnTo>
                <a:lnTo>
                  <a:pt x="216" y="0"/>
                </a:lnTo>
                <a:lnTo>
                  <a:pt x="208" y="0"/>
                </a:lnTo>
                <a:lnTo>
                  <a:pt x="202" y="1"/>
                </a:lnTo>
                <a:lnTo>
                  <a:pt x="194" y="3"/>
                </a:lnTo>
                <a:lnTo>
                  <a:pt x="188" y="5"/>
                </a:lnTo>
                <a:lnTo>
                  <a:pt x="181" y="8"/>
                </a:lnTo>
                <a:lnTo>
                  <a:pt x="176" y="12"/>
                </a:lnTo>
                <a:lnTo>
                  <a:pt x="171" y="16"/>
                </a:lnTo>
                <a:lnTo>
                  <a:pt x="165" y="21"/>
                </a:lnTo>
                <a:lnTo>
                  <a:pt x="161" y="26"/>
                </a:lnTo>
                <a:lnTo>
                  <a:pt x="157" y="31"/>
                </a:lnTo>
                <a:lnTo>
                  <a:pt x="152" y="37"/>
                </a:lnTo>
                <a:lnTo>
                  <a:pt x="150" y="44"/>
                </a:lnTo>
                <a:lnTo>
                  <a:pt x="147" y="50"/>
                </a:lnTo>
                <a:lnTo>
                  <a:pt x="146" y="57"/>
                </a:lnTo>
                <a:lnTo>
                  <a:pt x="145" y="64"/>
                </a:lnTo>
                <a:lnTo>
                  <a:pt x="144" y="72"/>
                </a:lnTo>
                <a:lnTo>
                  <a:pt x="144" y="244"/>
                </a:lnTo>
                <a:lnTo>
                  <a:pt x="136" y="251"/>
                </a:lnTo>
                <a:lnTo>
                  <a:pt x="130" y="259"/>
                </a:lnTo>
                <a:lnTo>
                  <a:pt x="22" y="402"/>
                </a:lnTo>
                <a:lnTo>
                  <a:pt x="16" y="410"/>
                </a:lnTo>
                <a:lnTo>
                  <a:pt x="12" y="418"/>
                </a:lnTo>
                <a:lnTo>
                  <a:pt x="9" y="425"/>
                </a:lnTo>
                <a:lnTo>
                  <a:pt x="5" y="434"/>
                </a:lnTo>
                <a:lnTo>
                  <a:pt x="3" y="441"/>
                </a:lnTo>
                <a:lnTo>
                  <a:pt x="1" y="450"/>
                </a:lnTo>
                <a:lnTo>
                  <a:pt x="0" y="459"/>
                </a:lnTo>
                <a:lnTo>
                  <a:pt x="0" y="467"/>
                </a:lnTo>
                <a:lnTo>
                  <a:pt x="0" y="504"/>
                </a:lnTo>
                <a:lnTo>
                  <a:pt x="1" y="515"/>
                </a:lnTo>
                <a:lnTo>
                  <a:pt x="2" y="526"/>
                </a:lnTo>
                <a:lnTo>
                  <a:pt x="5" y="535"/>
                </a:lnTo>
                <a:lnTo>
                  <a:pt x="9" y="546"/>
                </a:lnTo>
                <a:lnTo>
                  <a:pt x="13" y="555"/>
                </a:lnTo>
                <a:lnTo>
                  <a:pt x="18" y="564"/>
                </a:lnTo>
                <a:lnTo>
                  <a:pt x="25" y="572"/>
                </a:lnTo>
                <a:lnTo>
                  <a:pt x="31" y="580"/>
                </a:lnTo>
                <a:lnTo>
                  <a:pt x="39" y="587"/>
                </a:lnTo>
                <a:lnTo>
                  <a:pt x="48" y="594"/>
                </a:lnTo>
                <a:lnTo>
                  <a:pt x="56" y="599"/>
                </a:lnTo>
                <a:lnTo>
                  <a:pt x="66" y="603"/>
                </a:lnTo>
                <a:lnTo>
                  <a:pt x="76" y="607"/>
                </a:lnTo>
                <a:lnTo>
                  <a:pt x="86" y="610"/>
                </a:lnTo>
                <a:lnTo>
                  <a:pt x="97" y="611"/>
                </a:lnTo>
                <a:lnTo>
                  <a:pt x="108" y="612"/>
                </a:lnTo>
                <a:lnTo>
                  <a:pt x="108" y="1080"/>
                </a:lnTo>
                <a:lnTo>
                  <a:pt x="108" y="1087"/>
                </a:lnTo>
                <a:lnTo>
                  <a:pt x="109" y="1094"/>
                </a:lnTo>
                <a:lnTo>
                  <a:pt x="111" y="1101"/>
                </a:lnTo>
                <a:lnTo>
                  <a:pt x="113" y="1108"/>
                </a:lnTo>
                <a:lnTo>
                  <a:pt x="117" y="1114"/>
                </a:lnTo>
                <a:lnTo>
                  <a:pt x="120" y="1120"/>
                </a:lnTo>
                <a:lnTo>
                  <a:pt x="124" y="1125"/>
                </a:lnTo>
                <a:lnTo>
                  <a:pt x="130" y="1130"/>
                </a:lnTo>
                <a:lnTo>
                  <a:pt x="134" y="1135"/>
                </a:lnTo>
                <a:lnTo>
                  <a:pt x="139" y="1139"/>
                </a:lnTo>
                <a:lnTo>
                  <a:pt x="146" y="1143"/>
                </a:lnTo>
                <a:lnTo>
                  <a:pt x="152" y="1146"/>
                </a:lnTo>
                <a:lnTo>
                  <a:pt x="159" y="1149"/>
                </a:lnTo>
                <a:lnTo>
                  <a:pt x="165" y="1150"/>
                </a:lnTo>
                <a:lnTo>
                  <a:pt x="173" y="1151"/>
                </a:lnTo>
                <a:lnTo>
                  <a:pt x="180" y="1152"/>
                </a:lnTo>
                <a:lnTo>
                  <a:pt x="972" y="1152"/>
                </a:lnTo>
                <a:lnTo>
                  <a:pt x="980" y="1151"/>
                </a:lnTo>
                <a:lnTo>
                  <a:pt x="986" y="1150"/>
                </a:lnTo>
                <a:lnTo>
                  <a:pt x="994" y="1149"/>
                </a:lnTo>
                <a:lnTo>
                  <a:pt x="1000" y="1146"/>
                </a:lnTo>
                <a:lnTo>
                  <a:pt x="1007" y="1143"/>
                </a:lnTo>
                <a:lnTo>
                  <a:pt x="1012" y="1139"/>
                </a:lnTo>
                <a:lnTo>
                  <a:pt x="1017" y="1135"/>
                </a:lnTo>
                <a:lnTo>
                  <a:pt x="1023" y="1130"/>
                </a:lnTo>
                <a:lnTo>
                  <a:pt x="1027" y="1125"/>
                </a:lnTo>
                <a:lnTo>
                  <a:pt x="1031" y="1120"/>
                </a:lnTo>
                <a:lnTo>
                  <a:pt x="1036" y="1114"/>
                </a:lnTo>
                <a:lnTo>
                  <a:pt x="1038" y="1108"/>
                </a:lnTo>
                <a:lnTo>
                  <a:pt x="1041" y="1101"/>
                </a:lnTo>
                <a:lnTo>
                  <a:pt x="1042" y="1094"/>
                </a:lnTo>
                <a:lnTo>
                  <a:pt x="1043" y="1087"/>
                </a:lnTo>
                <a:lnTo>
                  <a:pt x="1044" y="1080"/>
                </a:lnTo>
                <a:lnTo>
                  <a:pt x="1044" y="612"/>
                </a:lnTo>
                <a:lnTo>
                  <a:pt x="1055" y="611"/>
                </a:lnTo>
                <a:lnTo>
                  <a:pt x="1066" y="610"/>
                </a:lnTo>
                <a:lnTo>
                  <a:pt x="1076" y="607"/>
                </a:lnTo>
                <a:lnTo>
                  <a:pt x="1087" y="603"/>
                </a:lnTo>
                <a:lnTo>
                  <a:pt x="1095" y="599"/>
                </a:lnTo>
                <a:lnTo>
                  <a:pt x="1105" y="594"/>
                </a:lnTo>
                <a:lnTo>
                  <a:pt x="1112" y="587"/>
                </a:lnTo>
                <a:lnTo>
                  <a:pt x="1120" y="580"/>
                </a:lnTo>
                <a:lnTo>
                  <a:pt x="1128" y="572"/>
                </a:lnTo>
                <a:lnTo>
                  <a:pt x="1134" y="564"/>
                </a:lnTo>
                <a:lnTo>
                  <a:pt x="1139" y="555"/>
                </a:lnTo>
                <a:lnTo>
                  <a:pt x="1144" y="546"/>
                </a:lnTo>
                <a:lnTo>
                  <a:pt x="1147" y="535"/>
                </a:lnTo>
                <a:lnTo>
                  <a:pt x="1150" y="526"/>
                </a:lnTo>
                <a:lnTo>
                  <a:pt x="1151" y="515"/>
                </a:lnTo>
                <a:lnTo>
                  <a:pt x="1152" y="504"/>
                </a:lnTo>
                <a:lnTo>
                  <a:pt x="1152" y="467"/>
                </a:lnTo>
                <a:lnTo>
                  <a:pt x="1151" y="459"/>
                </a:lnTo>
                <a:lnTo>
                  <a:pt x="1150" y="450"/>
                </a:lnTo>
                <a:lnTo>
                  <a:pt x="1149" y="441"/>
                </a:lnTo>
                <a:lnTo>
                  <a:pt x="1146" y="434"/>
                </a:lnTo>
                <a:lnTo>
                  <a:pt x="1144" y="425"/>
                </a:lnTo>
                <a:lnTo>
                  <a:pt x="1139" y="418"/>
                </a:lnTo>
                <a:lnTo>
                  <a:pt x="1135" y="410"/>
                </a:lnTo>
                <a:lnTo>
                  <a:pt x="1131" y="402"/>
                </a:lnTo>
                <a:close/>
              </a:path>
            </a:pathLst>
          </a:custGeom>
          <a:solidFill>
            <a:schemeClr val="bg1"/>
          </a:solidFill>
          <a:ln>
            <a:noFill/>
          </a:ln>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sp>
        <p:nvSpPr>
          <p:cNvPr id="22" name="Freeform 101"/>
          <p:cNvSpPr>
            <a:spLocks noEditPoints="1"/>
          </p:cNvSpPr>
          <p:nvPr/>
        </p:nvSpPr>
        <p:spPr bwMode="auto">
          <a:xfrm>
            <a:off x="987871" y="4585502"/>
            <a:ext cx="217988" cy="249129"/>
          </a:xfrm>
          <a:custGeom>
            <a:avLst/>
            <a:gdLst>
              <a:gd name="T0" fmla="*/ 72 w 1008"/>
              <a:gd name="T1" fmla="*/ 252 h 1152"/>
              <a:gd name="T2" fmla="*/ 816 w 1008"/>
              <a:gd name="T3" fmla="*/ 540 h 1152"/>
              <a:gd name="T4" fmla="*/ 828 w 1008"/>
              <a:gd name="T5" fmla="*/ 432 h 1152"/>
              <a:gd name="T6" fmla="*/ 236 w 1008"/>
              <a:gd name="T7" fmla="*/ 936 h 1152"/>
              <a:gd name="T8" fmla="*/ 771 w 1008"/>
              <a:gd name="T9" fmla="*/ 936 h 1152"/>
              <a:gd name="T10" fmla="*/ 768 w 1008"/>
              <a:gd name="T11" fmla="*/ 972 h 1152"/>
              <a:gd name="T12" fmla="*/ 180 w 1008"/>
              <a:gd name="T13" fmla="*/ 72 h 1152"/>
              <a:gd name="T14" fmla="*/ 144 w 1008"/>
              <a:gd name="T15" fmla="*/ 180 h 1152"/>
              <a:gd name="T16" fmla="*/ 897 w 1008"/>
              <a:gd name="T17" fmla="*/ 49 h 1152"/>
              <a:gd name="T18" fmla="*/ 878 w 1008"/>
              <a:gd name="T19" fmla="*/ 21 h 1152"/>
              <a:gd name="T20" fmla="*/ 850 w 1008"/>
              <a:gd name="T21" fmla="*/ 3 h 1152"/>
              <a:gd name="T22" fmla="*/ 180 w 1008"/>
              <a:gd name="T23" fmla="*/ 0 h 1152"/>
              <a:gd name="T24" fmla="*/ 147 w 1008"/>
              <a:gd name="T25" fmla="*/ 8 h 1152"/>
              <a:gd name="T26" fmla="*/ 122 w 1008"/>
              <a:gd name="T27" fmla="*/ 29 h 1152"/>
              <a:gd name="T28" fmla="*/ 67 w 1008"/>
              <a:gd name="T29" fmla="*/ 180 h 1152"/>
              <a:gd name="T30" fmla="*/ 48 w 1008"/>
              <a:gd name="T31" fmla="*/ 185 h 1152"/>
              <a:gd name="T32" fmla="*/ 29 w 1008"/>
              <a:gd name="T33" fmla="*/ 194 h 1152"/>
              <a:gd name="T34" fmla="*/ 15 w 1008"/>
              <a:gd name="T35" fmla="*/ 207 h 1152"/>
              <a:gd name="T36" fmla="*/ 6 w 1008"/>
              <a:gd name="T37" fmla="*/ 225 h 1152"/>
              <a:gd name="T38" fmla="*/ 0 w 1008"/>
              <a:gd name="T39" fmla="*/ 245 h 1152"/>
              <a:gd name="T40" fmla="*/ 0 w 1008"/>
              <a:gd name="T41" fmla="*/ 367 h 1152"/>
              <a:gd name="T42" fmla="*/ 6 w 1008"/>
              <a:gd name="T43" fmla="*/ 388 h 1152"/>
              <a:gd name="T44" fmla="*/ 16 w 1008"/>
              <a:gd name="T45" fmla="*/ 406 h 1152"/>
              <a:gd name="T46" fmla="*/ 32 w 1008"/>
              <a:gd name="T47" fmla="*/ 419 h 1152"/>
              <a:gd name="T48" fmla="*/ 51 w 1008"/>
              <a:gd name="T49" fmla="*/ 429 h 1152"/>
              <a:gd name="T50" fmla="*/ 72 w 1008"/>
              <a:gd name="T51" fmla="*/ 432 h 1152"/>
              <a:gd name="T52" fmla="*/ 108 w 1008"/>
              <a:gd name="T53" fmla="*/ 440 h 1152"/>
              <a:gd name="T54" fmla="*/ 183 w 1008"/>
              <a:gd name="T55" fmla="*/ 1101 h 1152"/>
              <a:gd name="T56" fmla="*/ 191 w 1008"/>
              <a:gd name="T57" fmla="*/ 1119 h 1152"/>
              <a:gd name="T58" fmla="*/ 204 w 1008"/>
              <a:gd name="T59" fmla="*/ 1134 h 1152"/>
              <a:gd name="T60" fmla="*/ 220 w 1008"/>
              <a:gd name="T61" fmla="*/ 1145 h 1152"/>
              <a:gd name="T62" fmla="*/ 239 w 1008"/>
              <a:gd name="T63" fmla="*/ 1150 h 1152"/>
              <a:gd name="T64" fmla="*/ 756 w 1008"/>
              <a:gd name="T65" fmla="*/ 1152 h 1152"/>
              <a:gd name="T66" fmla="*/ 776 w 1008"/>
              <a:gd name="T67" fmla="*/ 1149 h 1152"/>
              <a:gd name="T68" fmla="*/ 794 w 1008"/>
              <a:gd name="T69" fmla="*/ 1142 h 1152"/>
              <a:gd name="T70" fmla="*/ 808 w 1008"/>
              <a:gd name="T71" fmla="*/ 1129 h 1152"/>
              <a:gd name="T72" fmla="*/ 820 w 1008"/>
              <a:gd name="T73" fmla="*/ 1113 h 1152"/>
              <a:gd name="T74" fmla="*/ 826 w 1008"/>
              <a:gd name="T75" fmla="*/ 1094 h 1152"/>
              <a:gd name="T76" fmla="*/ 899 w 1008"/>
              <a:gd name="T77" fmla="*/ 436 h 1152"/>
              <a:gd name="T78" fmla="*/ 943 w 1008"/>
              <a:gd name="T79" fmla="*/ 432 h 1152"/>
              <a:gd name="T80" fmla="*/ 964 w 1008"/>
              <a:gd name="T81" fmla="*/ 427 h 1152"/>
              <a:gd name="T82" fmla="*/ 982 w 1008"/>
              <a:gd name="T83" fmla="*/ 416 h 1152"/>
              <a:gd name="T84" fmla="*/ 996 w 1008"/>
              <a:gd name="T85" fmla="*/ 400 h 1152"/>
              <a:gd name="T86" fmla="*/ 1005 w 1008"/>
              <a:gd name="T87" fmla="*/ 381 h 1152"/>
              <a:gd name="T88" fmla="*/ 1008 w 1008"/>
              <a:gd name="T89" fmla="*/ 360 h 1152"/>
              <a:gd name="T90" fmla="*/ 1007 w 1008"/>
              <a:gd name="T91" fmla="*/ 238 h 1152"/>
              <a:gd name="T92" fmla="*/ 999 w 1008"/>
              <a:gd name="T93" fmla="*/ 219 h 1152"/>
              <a:gd name="T94" fmla="*/ 988 w 1008"/>
              <a:gd name="T95" fmla="*/ 203 h 1152"/>
              <a:gd name="T96" fmla="*/ 972 w 1008"/>
              <a:gd name="T97" fmla="*/ 190 h 1152"/>
              <a:gd name="T98" fmla="*/ 954 w 1008"/>
              <a:gd name="T99" fmla="*/ 183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08" h="1152">
                <a:moveTo>
                  <a:pt x="936" y="360"/>
                </a:moveTo>
                <a:lnTo>
                  <a:pt x="72" y="360"/>
                </a:lnTo>
                <a:lnTo>
                  <a:pt x="72" y="252"/>
                </a:lnTo>
                <a:lnTo>
                  <a:pt x="936" y="252"/>
                </a:lnTo>
                <a:lnTo>
                  <a:pt x="936" y="360"/>
                </a:lnTo>
                <a:close/>
                <a:moveTo>
                  <a:pt x="816" y="540"/>
                </a:moveTo>
                <a:lnTo>
                  <a:pt x="191" y="540"/>
                </a:lnTo>
                <a:lnTo>
                  <a:pt x="180" y="432"/>
                </a:lnTo>
                <a:lnTo>
                  <a:pt x="828" y="432"/>
                </a:lnTo>
                <a:lnTo>
                  <a:pt x="816" y="540"/>
                </a:lnTo>
                <a:close/>
                <a:moveTo>
                  <a:pt x="771" y="936"/>
                </a:moveTo>
                <a:lnTo>
                  <a:pt x="236" y="936"/>
                </a:lnTo>
                <a:lnTo>
                  <a:pt x="196" y="576"/>
                </a:lnTo>
                <a:lnTo>
                  <a:pt x="812" y="576"/>
                </a:lnTo>
                <a:lnTo>
                  <a:pt x="771" y="936"/>
                </a:lnTo>
                <a:close/>
                <a:moveTo>
                  <a:pt x="252" y="1080"/>
                </a:moveTo>
                <a:lnTo>
                  <a:pt x="240" y="972"/>
                </a:lnTo>
                <a:lnTo>
                  <a:pt x="768" y="972"/>
                </a:lnTo>
                <a:lnTo>
                  <a:pt x="756" y="1080"/>
                </a:lnTo>
                <a:lnTo>
                  <a:pt x="252" y="1080"/>
                </a:lnTo>
                <a:close/>
                <a:moveTo>
                  <a:pt x="180" y="72"/>
                </a:moveTo>
                <a:lnTo>
                  <a:pt x="828" y="72"/>
                </a:lnTo>
                <a:lnTo>
                  <a:pt x="864" y="180"/>
                </a:lnTo>
                <a:lnTo>
                  <a:pt x="144" y="180"/>
                </a:lnTo>
                <a:lnTo>
                  <a:pt x="180" y="72"/>
                </a:lnTo>
                <a:close/>
                <a:moveTo>
                  <a:pt x="940" y="180"/>
                </a:moveTo>
                <a:lnTo>
                  <a:pt x="897" y="49"/>
                </a:lnTo>
                <a:lnTo>
                  <a:pt x="891" y="39"/>
                </a:lnTo>
                <a:lnTo>
                  <a:pt x="886" y="29"/>
                </a:lnTo>
                <a:lnTo>
                  <a:pt x="878" y="21"/>
                </a:lnTo>
                <a:lnTo>
                  <a:pt x="870" y="13"/>
                </a:lnTo>
                <a:lnTo>
                  <a:pt x="861" y="8"/>
                </a:lnTo>
                <a:lnTo>
                  <a:pt x="850" y="3"/>
                </a:lnTo>
                <a:lnTo>
                  <a:pt x="839" y="1"/>
                </a:lnTo>
                <a:lnTo>
                  <a:pt x="828" y="0"/>
                </a:lnTo>
                <a:lnTo>
                  <a:pt x="180" y="0"/>
                </a:lnTo>
                <a:lnTo>
                  <a:pt x="169" y="1"/>
                </a:lnTo>
                <a:lnTo>
                  <a:pt x="158" y="3"/>
                </a:lnTo>
                <a:lnTo>
                  <a:pt x="147" y="8"/>
                </a:lnTo>
                <a:lnTo>
                  <a:pt x="137" y="13"/>
                </a:lnTo>
                <a:lnTo>
                  <a:pt x="130" y="21"/>
                </a:lnTo>
                <a:lnTo>
                  <a:pt x="122" y="29"/>
                </a:lnTo>
                <a:lnTo>
                  <a:pt x="116" y="39"/>
                </a:lnTo>
                <a:lnTo>
                  <a:pt x="112" y="49"/>
                </a:lnTo>
                <a:lnTo>
                  <a:pt x="67" y="180"/>
                </a:lnTo>
                <a:lnTo>
                  <a:pt x="61" y="181"/>
                </a:lnTo>
                <a:lnTo>
                  <a:pt x="54" y="183"/>
                </a:lnTo>
                <a:lnTo>
                  <a:pt x="48" y="185"/>
                </a:lnTo>
                <a:lnTo>
                  <a:pt x="41" y="188"/>
                </a:lnTo>
                <a:lnTo>
                  <a:pt x="35" y="191"/>
                </a:lnTo>
                <a:lnTo>
                  <a:pt x="29" y="194"/>
                </a:lnTo>
                <a:lnTo>
                  <a:pt x="24" y="199"/>
                </a:lnTo>
                <a:lnTo>
                  <a:pt x="20" y="203"/>
                </a:lnTo>
                <a:lnTo>
                  <a:pt x="15" y="207"/>
                </a:lnTo>
                <a:lnTo>
                  <a:pt x="11" y="213"/>
                </a:lnTo>
                <a:lnTo>
                  <a:pt x="8" y="219"/>
                </a:lnTo>
                <a:lnTo>
                  <a:pt x="6" y="225"/>
                </a:lnTo>
                <a:lnTo>
                  <a:pt x="4" y="231"/>
                </a:lnTo>
                <a:lnTo>
                  <a:pt x="1" y="238"/>
                </a:lnTo>
                <a:lnTo>
                  <a:pt x="0" y="245"/>
                </a:lnTo>
                <a:lnTo>
                  <a:pt x="0" y="252"/>
                </a:lnTo>
                <a:lnTo>
                  <a:pt x="0" y="360"/>
                </a:lnTo>
                <a:lnTo>
                  <a:pt x="0" y="367"/>
                </a:lnTo>
                <a:lnTo>
                  <a:pt x="1" y="375"/>
                </a:lnTo>
                <a:lnTo>
                  <a:pt x="4" y="381"/>
                </a:lnTo>
                <a:lnTo>
                  <a:pt x="6" y="388"/>
                </a:lnTo>
                <a:lnTo>
                  <a:pt x="9" y="394"/>
                </a:lnTo>
                <a:lnTo>
                  <a:pt x="12" y="400"/>
                </a:lnTo>
                <a:lnTo>
                  <a:pt x="16" y="406"/>
                </a:lnTo>
                <a:lnTo>
                  <a:pt x="21" y="410"/>
                </a:lnTo>
                <a:lnTo>
                  <a:pt x="26" y="416"/>
                </a:lnTo>
                <a:lnTo>
                  <a:pt x="32" y="419"/>
                </a:lnTo>
                <a:lnTo>
                  <a:pt x="38" y="423"/>
                </a:lnTo>
                <a:lnTo>
                  <a:pt x="43" y="427"/>
                </a:lnTo>
                <a:lnTo>
                  <a:pt x="51" y="429"/>
                </a:lnTo>
                <a:lnTo>
                  <a:pt x="58" y="431"/>
                </a:lnTo>
                <a:lnTo>
                  <a:pt x="65" y="432"/>
                </a:lnTo>
                <a:lnTo>
                  <a:pt x="72" y="432"/>
                </a:lnTo>
                <a:lnTo>
                  <a:pt x="109" y="432"/>
                </a:lnTo>
                <a:lnTo>
                  <a:pt x="108" y="436"/>
                </a:lnTo>
                <a:lnTo>
                  <a:pt x="108" y="440"/>
                </a:lnTo>
                <a:lnTo>
                  <a:pt x="181" y="1088"/>
                </a:lnTo>
                <a:lnTo>
                  <a:pt x="182" y="1094"/>
                </a:lnTo>
                <a:lnTo>
                  <a:pt x="183" y="1101"/>
                </a:lnTo>
                <a:lnTo>
                  <a:pt x="185" y="1107"/>
                </a:lnTo>
                <a:lnTo>
                  <a:pt x="188" y="1113"/>
                </a:lnTo>
                <a:lnTo>
                  <a:pt x="191" y="1119"/>
                </a:lnTo>
                <a:lnTo>
                  <a:pt x="195" y="1124"/>
                </a:lnTo>
                <a:lnTo>
                  <a:pt x="199" y="1129"/>
                </a:lnTo>
                <a:lnTo>
                  <a:pt x="204" y="1134"/>
                </a:lnTo>
                <a:lnTo>
                  <a:pt x="209" y="1137"/>
                </a:lnTo>
                <a:lnTo>
                  <a:pt x="214" y="1142"/>
                </a:lnTo>
                <a:lnTo>
                  <a:pt x="220" y="1145"/>
                </a:lnTo>
                <a:lnTo>
                  <a:pt x="226" y="1147"/>
                </a:lnTo>
                <a:lnTo>
                  <a:pt x="232" y="1149"/>
                </a:lnTo>
                <a:lnTo>
                  <a:pt x="239" y="1150"/>
                </a:lnTo>
                <a:lnTo>
                  <a:pt x="245" y="1151"/>
                </a:lnTo>
                <a:lnTo>
                  <a:pt x="252" y="1152"/>
                </a:lnTo>
                <a:lnTo>
                  <a:pt x="756" y="1152"/>
                </a:lnTo>
                <a:lnTo>
                  <a:pt x="763" y="1151"/>
                </a:lnTo>
                <a:lnTo>
                  <a:pt x="769" y="1150"/>
                </a:lnTo>
                <a:lnTo>
                  <a:pt x="776" y="1149"/>
                </a:lnTo>
                <a:lnTo>
                  <a:pt x="782" y="1147"/>
                </a:lnTo>
                <a:lnTo>
                  <a:pt x="788" y="1145"/>
                </a:lnTo>
                <a:lnTo>
                  <a:pt x="794" y="1142"/>
                </a:lnTo>
                <a:lnTo>
                  <a:pt x="799" y="1137"/>
                </a:lnTo>
                <a:lnTo>
                  <a:pt x="804" y="1134"/>
                </a:lnTo>
                <a:lnTo>
                  <a:pt x="808" y="1129"/>
                </a:lnTo>
                <a:lnTo>
                  <a:pt x="812" y="1124"/>
                </a:lnTo>
                <a:lnTo>
                  <a:pt x="817" y="1119"/>
                </a:lnTo>
                <a:lnTo>
                  <a:pt x="820" y="1113"/>
                </a:lnTo>
                <a:lnTo>
                  <a:pt x="822" y="1107"/>
                </a:lnTo>
                <a:lnTo>
                  <a:pt x="824" y="1101"/>
                </a:lnTo>
                <a:lnTo>
                  <a:pt x="826" y="1094"/>
                </a:lnTo>
                <a:lnTo>
                  <a:pt x="828" y="1088"/>
                </a:lnTo>
                <a:lnTo>
                  <a:pt x="900" y="440"/>
                </a:lnTo>
                <a:lnTo>
                  <a:pt x="899" y="436"/>
                </a:lnTo>
                <a:lnTo>
                  <a:pt x="899" y="432"/>
                </a:lnTo>
                <a:lnTo>
                  <a:pt x="936" y="432"/>
                </a:lnTo>
                <a:lnTo>
                  <a:pt x="943" y="432"/>
                </a:lnTo>
                <a:lnTo>
                  <a:pt x="951" y="431"/>
                </a:lnTo>
                <a:lnTo>
                  <a:pt x="957" y="429"/>
                </a:lnTo>
                <a:lnTo>
                  <a:pt x="964" y="427"/>
                </a:lnTo>
                <a:lnTo>
                  <a:pt x="970" y="423"/>
                </a:lnTo>
                <a:lnTo>
                  <a:pt x="977" y="419"/>
                </a:lnTo>
                <a:lnTo>
                  <a:pt x="982" y="416"/>
                </a:lnTo>
                <a:lnTo>
                  <a:pt x="987" y="410"/>
                </a:lnTo>
                <a:lnTo>
                  <a:pt x="992" y="406"/>
                </a:lnTo>
                <a:lnTo>
                  <a:pt x="996" y="400"/>
                </a:lnTo>
                <a:lnTo>
                  <a:pt x="999" y="394"/>
                </a:lnTo>
                <a:lnTo>
                  <a:pt x="1003" y="388"/>
                </a:lnTo>
                <a:lnTo>
                  <a:pt x="1005" y="381"/>
                </a:lnTo>
                <a:lnTo>
                  <a:pt x="1007" y="375"/>
                </a:lnTo>
                <a:lnTo>
                  <a:pt x="1008" y="367"/>
                </a:lnTo>
                <a:lnTo>
                  <a:pt x="1008" y="360"/>
                </a:lnTo>
                <a:lnTo>
                  <a:pt x="1008" y="252"/>
                </a:lnTo>
                <a:lnTo>
                  <a:pt x="1008" y="245"/>
                </a:lnTo>
                <a:lnTo>
                  <a:pt x="1007" y="238"/>
                </a:lnTo>
                <a:lnTo>
                  <a:pt x="1005" y="231"/>
                </a:lnTo>
                <a:lnTo>
                  <a:pt x="1003" y="225"/>
                </a:lnTo>
                <a:lnTo>
                  <a:pt x="999" y="219"/>
                </a:lnTo>
                <a:lnTo>
                  <a:pt x="996" y="213"/>
                </a:lnTo>
                <a:lnTo>
                  <a:pt x="993" y="207"/>
                </a:lnTo>
                <a:lnTo>
                  <a:pt x="988" y="203"/>
                </a:lnTo>
                <a:lnTo>
                  <a:pt x="983" y="199"/>
                </a:lnTo>
                <a:lnTo>
                  <a:pt x="978" y="194"/>
                </a:lnTo>
                <a:lnTo>
                  <a:pt x="972" y="190"/>
                </a:lnTo>
                <a:lnTo>
                  <a:pt x="967" y="187"/>
                </a:lnTo>
                <a:lnTo>
                  <a:pt x="960" y="185"/>
                </a:lnTo>
                <a:lnTo>
                  <a:pt x="954" y="183"/>
                </a:lnTo>
                <a:lnTo>
                  <a:pt x="947" y="181"/>
                </a:lnTo>
                <a:lnTo>
                  <a:pt x="940" y="180"/>
                </a:lnTo>
                <a:close/>
              </a:path>
            </a:pathLst>
          </a:custGeom>
          <a:solidFill>
            <a:schemeClr val="bg1"/>
          </a:solidFill>
          <a:ln>
            <a:noFill/>
          </a:ln>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grpSp>
        <p:nvGrpSpPr>
          <p:cNvPr id="24" name="Group 38"/>
          <p:cNvGrpSpPr/>
          <p:nvPr/>
        </p:nvGrpSpPr>
        <p:grpSpPr>
          <a:xfrm>
            <a:off x="979962" y="3407708"/>
            <a:ext cx="249129" cy="217988"/>
            <a:chOff x="3648868" y="4611290"/>
            <a:chExt cx="457200" cy="400050"/>
          </a:xfrm>
          <a:solidFill>
            <a:schemeClr val="bg1"/>
          </a:solidFill>
        </p:grpSpPr>
        <p:sp>
          <p:nvSpPr>
            <p:cNvPr id="25" name="Freeform 102"/>
            <p:cNvSpPr>
              <a:spLocks noEditPoints="1"/>
            </p:cNvSpPr>
            <p:nvPr/>
          </p:nvSpPr>
          <p:spPr bwMode="auto">
            <a:xfrm>
              <a:off x="3648868" y="4611290"/>
              <a:ext cx="457200" cy="400050"/>
            </a:xfrm>
            <a:custGeom>
              <a:avLst/>
              <a:gdLst>
                <a:gd name="T0" fmla="*/ 1079 w 1152"/>
                <a:gd name="T1" fmla="*/ 871 h 1008"/>
                <a:gd name="T2" fmla="*/ 1077 w 1152"/>
                <a:gd name="T3" fmla="*/ 885 h 1008"/>
                <a:gd name="T4" fmla="*/ 1072 w 1152"/>
                <a:gd name="T5" fmla="*/ 898 h 1008"/>
                <a:gd name="T6" fmla="*/ 1064 w 1152"/>
                <a:gd name="T7" fmla="*/ 910 h 1008"/>
                <a:gd name="T8" fmla="*/ 1054 w 1152"/>
                <a:gd name="T9" fmla="*/ 919 h 1008"/>
                <a:gd name="T10" fmla="*/ 1042 w 1152"/>
                <a:gd name="T11" fmla="*/ 927 h 1008"/>
                <a:gd name="T12" fmla="*/ 1029 w 1152"/>
                <a:gd name="T13" fmla="*/ 932 h 1008"/>
                <a:gd name="T14" fmla="*/ 1015 w 1152"/>
                <a:gd name="T15" fmla="*/ 936 h 1008"/>
                <a:gd name="T16" fmla="*/ 144 w 1152"/>
                <a:gd name="T17" fmla="*/ 936 h 1008"/>
                <a:gd name="T18" fmla="*/ 130 w 1152"/>
                <a:gd name="T19" fmla="*/ 935 h 1008"/>
                <a:gd name="T20" fmla="*/ 116 w 1152"/>
                <a:gd name="T21" fmla="*/ 930 h 1008"/>
                <a:gd name="T22" fmla="*/ 104 w 1152"/>
                <a:gd name="T23" fmla="*/ 924 h 1008"/>
                <a:gd name="T24" fmla="*/ 93 w 1152"/>
                <a:gd name="T25" fmla="*/ 915 h 1008"/>
                <a:gd name="T26" fmla="*/ 84 w 1152"/>
                <a:gd name="T27" fmla="*/ 904 h 1008"/>
                <a:gd name="T28" fmla="*/ 78 w 1152"/>
                <a:gd name="T29" fmla="*/ 891 h 1008"/>
                <a:gd name="T30" fmla="*/ 74 w 1152"/>
                <a:gd name="T31" fmla="*/ 878 h 1008"/>
                <a:gd name="T32" fmla="*/ 71 w 1152"/>
                <a:gd name="T33" fmla="*/ 864 h 1008"/>
                <a:gd name="T34" fmla="*/ 216 w 1152"/>
                <a:gd name="T35" fmla="*/ 72 h 1008"/>
                <a:gd name="T36" fmla="*/ 1080 w 1152"/>
                <a:gd name="T37" fmla="*/ 612 h 1008"/>
                <a:gd name="T38" fmla="*/ 1149 w 1152"/>
                <a:gd name="T39" fmla="*/ 592 h 1008"/>
                <a:gd name="T40" fmla="*/ 1001 w 1152"/>
                <a:gd name="T41" fmla="*/ 41 h 1008"/>
                <a:gd name="T42" fmla="*/ 988 w 1152"/>
                <a:gd name="T43" fmla="*/ 22 h 1008"/>
                <a:gd name="T44" fmla="*/ 970 w 1152"/>
                <a:gd name="T45" fmla="*/ 8 h 1008"/>
                <a:gd name="T46" fmla="*/ 947 w 1152"/>
                <a:gd name="T47" fmla="*/ 0 h 1008"/>
                <a:gd name="T48" fmla="*/ 576 w 1152"/>
                <a:gd name="T49" fmla="*/ 0 h 1008"/>
                <a:gd name="T50" fmla="*/ 204 w 1152"/>
                <a:gd name="T51" fmla="*/ 0 h 1008"/>
                <a:gd name="T52" fmla="*/ 183 w 1152"/>
                <a:gd name="T53" fmla="*/ 8 h 1008"/>
                <a:gd name="T54" fmla="*/ 164 w 1152"/>
                <a:gd name="T55" fmla="*/ 22 h 1008"/>
                <a:gd name="T56" fmla="*/ 151 w 1152"/>
                <a:gd name="T57" fmla="*/ 41 h 1008"/>
                <a:gd name="T58" fmla="*/ 2 w 1152"/>
                <a:gd name="T59" fmla="*/ 592 h 1008"/>
                <a:gd name="T60" fmla="*/ 0 w 1152"/>
                <a:gd name="T61" fmla="*/ 612 h 1008"/>
                <a:gd name="T62" fmla="*/ 0 w 1152"/>
                <a:gd name="T63" fmla="*/ 878 h 1008"/>
                <a:gd name="T64" fmla="*/ 7 w 1152"/>
                <a:gd name="T65" fmla="*/ 906 h 1008"/>
                <a:gd name="T66" fmla="*/ 17 w 1152"/>
                <a:gd name="T67" fmla="*/ 932 h 1008"/>
                <a:gd name="T68" fmla="*/ 33 w 1152"/>
                <a:gd name="T69" fmla="*/ 955 h 1008"/>
                <a:gd name="T70" fmla="*/ 52 w 1152"/>
                <a:gd name="T71" fmla="*/ 975 h 1008"/>
                <a:gd name="T72" fmla="*/ 76 w 1152"/>
                <a:gd name="T73" fmla="*/ 991 h 1008"/>
                <a:gd name="T74" fmla="*/ 101 w 1152"/>
                <a:gd name="T75" fmla="*/ 1002 h 1008"/>
                <a:gd name="T76" fmla="*/ 130 w 1152"/>
                <a:gd name="T77" fmla="*/ 1007 h 1008"/>
                <a:gd name="T78" fmla="*/ 1008 w 1152"/>
                <a:gd name="T79" fmla="*/ 1008 h 1008"/>
                <a:gd name="T80" fmla="*/ 1037 w 1152"/>
                <a:gd name="T81" fmla="*/ 1005 h 1008"/>
                <a:gd name="T82" fmla="*/ 1064 w 1152"/>
                <a:gd name="T83" fmla="*/ 996 h 1008"/>
                <a:gd name="T84" fmla="*/ 1089 w 1152"/>
                <a:gd name="T85" fmla="*/ 983 h 1008"/>
                <a:gd name="T86" fmla="*/ 1109 w 1152"/>
                <a:gd name="T87" fmla="*/ 966 h 1008"/>
                <a:gd name="T88" fmla="*/ 1128 w 1152"/>
                <a:gd name="T89" fmla="*/ 944 h 1008"/>
                <a:gd name="T90" fmla="*/ 1141 w 1152"/>
                <a:gd name="T91" fmla="*/ 919 h 1008"/>
                <a:gd name="T92" fmla="*/ 1149 w 1152"/>
                <a:gd name="T93" fmla="*/ 892 h 1008"/>
                <a:gd name="T94" fmla="*/ 1152 w 1152"/>
                <a:gd name="T95" fmla="*/ 864 h 1008"/>
                <a:gd name="T96" fmla="*/ 1152 w 1152"/>
                <a:gd name="T97" fmla="*/ 602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008">
                  <a:moveTo>
                    <a:pt x="1080" y="864"/>
                  </a:moveTo>
                  <a:lnTo>
                    <a:pt x="1079" y="871"/>
                  </a:lnTo>
                  <a:lnTo>
                    <a:pt x="1078" y="878"/>
                  </a:lnTo>
                  <a:lnTo>
                    <a:pt x="1077" y="885"/>
                  </a:lnTo>
                  <a:lnTo>
                    <a:pt x="1075" y="891"/>
                  </a:lnTo>
                  <a:lnTo>
                    <a:pt x="1072" y="898"/>
                  </a:lnTo>
                  <a:lnTo>
                    <a:pt x="1067" y="904"/>
                  </a:lnTo>
                  <a:lnTo>
                    <a:pt x="1064" y="910"/>
                  </a:lnTo>
                  <a:lnTo>
                    <a:pt x="1059" y="915"/>
                  </a:lnTo>
                  <a:lnTo>
                    <a:pt x="1054" y="919"/>
                  </a:lnTo>
                  <a:lnTo>
                    <a:pt x="1048" y="924"/>
                  </a:lnTo>
                  <a:lnTo>
                    <a:pt x="1042" y="927"/>
                  </a:lnTo>
                  <a:lnTo>
                    <a:pt x="1036" y="930"/>
                  </a:lnTo>
                  <a:lnTo>
                    <a:pt x="1029" y="932"/>
                  </a:lnTo>
                  <a:lnTo>
                    <a:pt x="1023" y="935"/>
                  </a:lnTo>
                  <a:lnTo>
                    <a:pt x="1015" y="936"/>
                  </a:lnTo>
                  <a:lnTo>
                    <a:pt x="1008" y="936"/>
                  </a:lnTo>
                  <a:lnTo>
                    <a:pt x="144" y="936"/>
                  </a:lnTo>
                  <a:lnTo>
                    <a:pt x="136" y="936"/>
                  </a:lnTo>
                  <a:lnTo>
                    <a:pt x="130" y="935"/>
                  </a:lnTo>
                  <a:lnTo>
                    <a:pt x="122" y="932"/>
                  </a:lnTo>
                  <a:lnTo>
                    <a:pt x="116" y="930"/>
                  </a:lnTo>
                  <a:lnTo>
                    <a:pt x="109" y="927"/>
                  </a:lnTo>
                  <a:lnTo>
                    <a:pt x="104" y="924"/>
                  </a:lnTo>
                  <a:lnTo>
                    <a:pt x="98" y="919"/>
                  </a:lnTo>
                  <a:lnTo>
                    <a:pt x="93" y="915"/>
                  </a:lnTo>
                  <a:lnTo>
                    <a:pt x="89" y="910"/>
                  </a:lnTo>
                  <a:lnTo>
                    <a:pt x="84" y="904"/>
                  </a:lnTo>
                  <a:lnTo>
                    <a:pt x="81" y="898"/>
                  </a:lnTo>
                  <a:lnTo>
                    <a:pt x="78" y="891"/>
                  </a:lnTo>
                  <a:lnTo>
                    <a:pt x="75" y="885"/>
                  </a:lnTo>
                  <a:lnTo>
                    <a:pt x="74" y="878"/>
                  </a:lnTo>
                  <a:lnTo>
                    <a:pt x="73" y="871"/>
                  </a:lnTo>
                  <a:lnTo>
                    <a:pt x="71" y="864"/>
                  </a:lnTo>
                  <a:lnTo>
                    <a:pt x="71" y="612"/>
                  </a:lnTo>
                  <a:lnTo>
                    <a:pt x="216" y="72"/>
                  </a:lnTo>
                  <a:lnTo>
                    <a:pt x="936" y="72"/>
                  </a:lnTo>
                  <a:lnTo>
                    <a:pt x="1080" y="612"/>
                  </a:lnTo>
                  <a:lnTo>
                    <a:pt x="1080" y="864"/>
                  </a:lnTo>
                  <a:close/>
                  <a:moveTo>
                    <a:pt x="1149" y="592"/>
                  </a:moveTo>
                  <a:lnTo>
                    <a:pt x="1006" y="52"/>
                  </a:lnTo>
                  <a:lnTo>
                    <a:pt x="1001" y="41"/>
                  </a:lnTo>
                  <a:lnTo>
                    <a:pt x="995" y="31"/>
                  </a:lnTo>
                  <a:lnTo>
                    <a:pt x="988" y="22"/>
                  </a:lnTo>
                  <a:lnTo>
                    <a:pt x="980" y="14"/>
                  </a:lnTo>
                  <a:lnTo>
                    <a:pt x="970" y="8"/>
                  </a:lnTo>
                  <a:lnTo>
                    <a:pt x="959" y="4"/>
                  </a:lnTo>
                  <a:lnTo>
                    <a:pt x="947" y="0"/>
                  </a:lnTo>
                  <a:lnTo>
                    <a:pt x="936" y="0"/>
                  </a:lnTo>
                  <a:lnTo>
                    <a:pt x="576" y="0"/>
                  </a:lnTo>
                  <a:lnTo>
                    <a:pt x="216" y="0"/>
                  </a:lnTo>
                  <a:lnTo>
                    <a:pt x="204" y="0"/>
                  </a:lnTo>
                  <a:lnTo>
                    <a:pt x="192" y="4"/>
                  </a:lnTo>
                  <a:lnTo>
                    <a:pt x="183" y="8"/>
                  </a:lnTo>
                  <a:lnTo>
                    <a:pt x="173" y="14"/>
                  </a:lnTo>
                  <a:lnTo>
                    <a:pt x="164" y="22"/>
                  </a:lnTo>
                  <a:lnTo>
                    <a:pt x="157" y="31"/>
                  </a:lnTo>
                  <a:lnTo>
                    <a:pt x="151" y="41"/>
                  </a:lnTo>
                  <a:lnTo>
                    <a:pt x="147" y="52"/>
                  </a:lnTo>
                  <a:lnTo>
                    <a:pt x="2" y="592"/>
                  </a:lnTo>
                  <a:lnTo>
                    <a:pt x="0" y="602"/>
                  </a:lnTo>
                  <a:lnTo>
                    <a:pt x="0" y="612"/>
                  </a:lnTo>
                  <a:lnTo>
                    <a:pt x="0" y="864"/>
                  </a:lnTo>
                  <a:lnTo>
                    <a:pt x="0" y="878"/>
                  </a:lnTo>
                  <a:lnTo>
                    <a:pt x="3" y="892"/>
                  </a:lnTo>
                  <a:lnTo>
                    <a:pt x="7" y="906"/>
                  </a:lnTo>
                  <a:lnTo>
                    <a:pt x="11" y="919"/>
                  </a:lnTo>
                  <a:lnTo>
                    <a:pt x="17" y="932"/>
                  </a:lnTo>
                  <a:lnTo>
                    <a:pt x="25" y="944"/>
                  </a:lnTo>
                  <a:lnTo>
                    <a:pt x="33" y="955"/>
                  </a:lnTo>
                  <a:lnTo>
                    <a:pt x="42" y="966"/>
                  </a:lnTo>
                  <a:lnTo>
                    <a:pt x="52" y="975"/>
                  </a:lnTo>
                  <a:lnTo>
                    <a:pt x="64" y="983"/>
                  </a:lnTo>
                  <a:lnTo>
                    <a:pt x="76" y="991"/>
                  </a:lnTo>
                  <a:lnTo>
                    <a:pt x="88" y="996"/>
                  </a:lnTo>
                  <a:lnTo>
                    <a:pt x="101" y="1002"/>
                  </a:lnTo>
                  <a:lnTo>
                    <a:pt x="115" y="1005"/>
                  </a:lnTo>
                  <a:lnTo>
                    <a:pt x="130" y="1007"/>
                  </a:lnTo>
                  <a:lnTo>
                    <a:pt x="144" y="1008"/>
                  </a:lnTo>
                  <a:lnTo>
                    <a:pt x="1008" y="1008"/>
                  </a:lnTo>
                  <a:lnTo>
                    <a:pt x="1023" y="1007"/>
                  </a:lnTo>
                  <a:lnTo>
                    <a:pt x="1037" y="1005"/>
                  </a:lnTo>
                  <a:lnTo>
                    <a:pt x="1051" y="1002"/>
                  </a:lnTo>
                  <a:lnTo>
                    <a:pt x="1064" y="996"/>
                  </a:lnTo>
                  <a:lnTo>
                    <a:pt x="1077" y="991"/>
                  </a:lnTo>
                  <a:lnTo>
                    <a:pt x="1089" y="983"/>
                  </a:lnTo>
                  <a:lnTo>
                    <a:pt x="1100" y="975"/>
                  </a:lnTo>
                  <a:lnTo>
                    <a:pt x="1109" y="966"/>
                  </a:lnTo>
                  <a:lnTo>
                    <a:pt x="1119" y="955"/>
                  </a:lnTo>
                  <a:lnTo>
                    <a:pt x="1128" y="944"/>
                  </a:lnTo>
                  <a:lnTo>
                    <a:pt x="1134" y="932"/>
                  </a:lnTo>
                  <a:lnTo>
                    <a:pt x="1141" y="919"/>
                  </a:lnTo>
                  <a:lnTo>
                    <a:pt x="1145" y="906"/>
                  </a:lnTo>
                  <a:lnTo>
                    <a:pt x="1149" y="892"/>
                  </a:lnTo>
                  <a:lnTo>
                    <a:pt x="1152" y="878"/>
                  </a:lnTo>
                  <a:lnTo>
                    <a:pt x="1152" y="864"/>
                  </a:lnTo>
                  <a:lnTo>
                    <a:pt x="1152" y="612"/>
                  </a:lnTo>
                  <a:lnTo>
                    <a:pt x="1152" y="602"/>
                  </a:lnTo>
                  <a:lnTo>
                    <a:pt x="1149" y="5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sp>
          <p:nvSpPr>
            <p:cNvPr id="26" name="Freeform 103"/>
            <p:cNvSpPr>
              <a:spLocks noEditPoints="1"/>
            </p:cNvSpPr>
            <p:nvPr/>
          </p:nvSpPr>
          <p:spPr bwMode="auto">
            <a:xfrm>
              <a:off x="3702843" y="4668440"/>
              <a:ext cx="349250" cy="257175"/>
            </a:xfrm>
            <a:custGeom>
              <a:avLst/>
              <a:gdLst>
                <a:gd name="T0" fmla="*/ 678 w 877"/>
                <a:gd name="T1" fmla="*/ 432 h 648"/>
                <a:gd name="T2" fmla="*/ 657 w 877"/>
                <a:gd name="T3" fmla="*/ 434 h 648"/>
                <a:gd name="T4" fmla="*/ 640 w 877"/>
                <a:gd name="T5" fmla="*/ 443 h 648"/>
                <a:gd name="T6" fmla="*/ 625 w 877"/>
                <a:gd name="T7" fmla="*/ 455 h 648"/>
                <a:gd name="T8" fmla="*/ 613 w 877"/>
                <a:gd name="T9" fmla="*/ 472 h 648"/>
                <a:gd name="T10" fmla="*/ 317 w 877"/>
                <a:gd name="T11" fmla="*/ 576 h 648"/>
                <a:gd name="T12" fmla="*/ 260 w 877"/>
                <a:gd name="T13" fmla="*/ 463 h 648"/>
                <a:gd name="T14" fmla="*/ 247 w 877"/>
                <a:gd name="T15" fmla="*/ 448 h 648"/>
                <a:gd name="T16" fmla="*/ 230 w 877"/>
                <a:gd name="T17" fmla="*/ 438 h 648"/>
                <a:gd name="T18" fmla="*/ 211 w 877"/>
                <a:gd name="T19" fmla="*/ 433 h 648"/>
                <a:gd name="T20" fmla="*/ 141 w 877"/>
                <a:gd name="T21" fmla="*/ 432 h 648"/>
                <a:gd name="T22" fmla="*/ 160 w 877"/>
                <a:gd name="T23" fmla="*/ 36 h 648"/>
                <a:gd name="T24" fmla="*/ 823 w 877"/>
                <a:gd name="T25" fmla="*/ 432 h 648"/>
                <a:gd name="T26" fmla="*/ 718 w 877"/>
                <a:gd name="T27" fmla="*/ 0 h 648"/>
                <a:gd name="T28" fmla="*/ 155 w 877"/>
                <a:gd name="T29" fmla="*/ 0 h 648"/>
                <a:gd name="T30" fmla="*/ 143 w 877"/>
                <a:gd name="T31" fmla="*/ 4 h 648"/>
                <a:gd name="T32" fmla="*/ 134 w 877"/>
                <a:gd name="T33" fmla="*/ 11 h 648"/>
                <a:gd name="T34" fmla="*/ 128 w 877"/>
                <a:gd name="T35" fmla="*/ 21 h 648"/>
                <a:gd name="T36" fmla="*/ 1 w 877"/>
                <a:gd name="T37" fmla="*/ 459 h 648"/>
                <a:gd name="T38" fmla="*/ 1 w 877"/>
                <a:gd name="T39" fmla="*/ 475 h 648"/>
                <a:gd name="T40" fmla="*/ 8 w 877"/>
                <a:gd name="T41" fmla="*/ 490 h 648"/>
                <a:gd name="T42" fmla="*/ 20 w 877"/>
                <a:gd name="T43" fmla="*/ 500 h 648"/>
                <a:gd name="T44" fmla="*/ 36 w 877"/>
                <a:gd name="T45" fmla="*/ 504 h 648"/>
                <a:gd name="T46" fmla="*/ 182 w 877"/>
                <a:gd name="T47" fmla="*/ 504 h 648"/>
                <a:gd name="T48" fmla="*/ 253 w 877"/>
                <a:gd name="T49" fmla="*/ 608 h 648"/>
                <a:gd name="T50" fmla="*/ 264 w 877"/>
                <a:gd name="T51" fmla="*/ 624 h 648"/>
                <a:gd name="T52" fmla="*/ 279 w 877"/>
                <a:gd name="T53" fmla="*/ 637 h 648"/>
                <a:gd name="T54" fmla="*/ 297 w 877"/>
                <a:gd name="T55" fmla="*/ 645 h 648"/>
                <a:gd name="T56" fmla="*/ 317 w 877"/>
                <a:gd name="T57" fmla="*/ 648 h 648"/>
                <a:gd name="T58" fmla="*/ 571 w 877"/>
                <a:gd name="T59" fmla="*/ 647 h 648"/>
                <a:gd name="T60" fmla="*/ 590 w 877"/>
                <a:gd name="T61" fmla="*/ 642 h 648"/>
                <a:gd name="T62" fmla="*/ 606 w 877"/>
                <a:gd name="T63" fmla="*/ 632 h 648"/>
                <a:gd name="T64" fmla="*/ 620 w 877"/>
                <a:gd name="T65" fmla="*/ 617 h 648"/>
                <a:gd name="T66" fmla="*/ 678 w 877"/>
                <a:gd name="T67" fmla="*/ 504 h 648"/>
                <a:gd name="T68" fmla="*/ 737 w 877"/>
                <a:gd name="T69" fmla="*/ 504 h 648"/>
                <a:gd name="T70" fmla="*/ 850 w 877"/>
                <a:gd name="T71" fmla="*/ 503 h 648"/>
                <a:gd name="T72" fmla="*/ 864 w 877"/>
                <a:gd name="T73" fmla="*/ 496 h 648"/>
                <a:gd name="T74" fmla="*/ 874 w 877"/>
                <a:gd name="T75" fmla="*/ 483 h 648"/>
                <a:gd name="T76" fmla="*/ 877 w 877"/>
                <a:gd name="T77" fmla="*/ 467 h 648"/>
                <a:gd name="T78" fmla="*/ 752 w 877"/>
                <a:gd name="T79" fmla="*/ 27 h 648"/>
                <a:gd name="T80" fmla="*/ 748 w 877"/>
                <a:gd name="T81" fmla="*/ 16 h 648"/>
                <a:gd name="T82" fmla="*/ 740 w 877"/>
                <a:gd name="T83" fmla="*/ 8 h 648"/>
                <a:gd name="T84" fmla="*/ 729 w 877"/>
                <a:gd name="T85" fmla="*/ 2 h 648"/>
                <a:gd name="T86" fmla="*/ 718 w 877"/>
                <a:gd name="T87"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7" h="648">
                  <a:moveTo>
                    <a:pt x="737" y="432"/>
                  </a:moveTo>
                  <a:lnTo>
                    <a:pt x="678" y="432"/>
                  </a:lnTo>
                  <a:lnTo>
                    <a:pt x="667" y="433"/>
                  </a:lnTo>
                  <a:lnTo>
                    <a:pt x="657" y="434"/>
                  </a:lnTo>
                  <a:lnTo>
                    <a:pt x="648" y="438"/>
                  </a:lnTo>
                  <a:lnTo>
                    <a:pt x="640" y="443"/>
                  </a:lnTo>
                  <a:lnTo>
                    <a:pt x="631" y="448"/>
                  </a:lnTo>
                  <a:lnTo>
                    <a:pt x="625" y="455"/>
                  </a:lnTo>
                  <a:lnTo>
                    <a:pt x="618" y="463"/>
                  </a:lnTo>
                  <a:lnTo>
                    <a:pt x="613" y="472"/>
                  </a:lnTo>
                  <a:lnTo>
                    <a:pt x="561" y="576"/>
                  </a:lnTo>
                  <a:lnTo>
                    <a:pt x="317" y="576"/>
                  </a:lnTo>
                  <a:lnTo>
                    <a:pt x="265" y="472"/>
                  </a:lnTo>
                  <a:lnTo>
                    <a:pt x="260" y="463"/>
                  </a:lnTo>
                  <a:lnTo>
                    <a:pt x="254" y="455"/>
                  </a:lnTo>
                  <a:lnTo>
                    <a:pt x="247" y="448"/>
                  </a:lnTo>
                  <a:lnTo>
                    <a:pt x="239" y="443"/>
                  </a:lnTo>
                  <a:lnTo>
                    <a:pt x="230" y="438"/>
                  </a:lnTo>
                  <a:lnTo>
                    <a:pt x="221" y="434"/>
                  </a:lnTo>
                  <a:lnTo>
                    <a:pt x="211" y="433"/>
                  </a:lnTo>
                  <a:lnTo>
                    <a:pt x="200" y="432"/>
                  </a:lnTo>
                  <a:lnTo>
                    <a:pt x="141" y="432"/>
                  </a:lnTo>
                  <a:lnTo>
                    <a:pt x="55" y="432"/>
                  </a:lnTo>
                  <a:lnTo>
                    <a:pt x="160" y="36"/>
                  </a:lnTo>
                  <a:lnTo>
                    <a:pt x="718" y="36"/>
                  </a:lnTo>
                  <a:lnTo>
                    <a:pt x="823" y="432"/>
                  </a:lnTo>
                  <a:lnTo>
                    <a:pt x="737" y="432"/>
                  </a:lnTo>
                  <a:close/>
                  <a:moveTo>
                    <a:pt x="718" y="0"/>
                  </a:moveTo>
                  <a:lnTo>
                    <a:pt x="160" y="0"/>
                  </a:lnTo>
                  <a:lnTo>
                    <a:pt x="155" y="0"/>
                  </a:lnTo>
                  <a:lnTo>
                    <a:pt x="148" y="2"/>
                  </a:lnTo>
                  <a:lnTo>
                    <a:pt x="143" y="4"/>
                  </a:lnTo>
                  <a:lnTo>
                    <a:pt x="139" y="8"/>
                  </a:lnTo>
                  <a:lnTo>
                    <a:pt x="134" y="11"/>
                  </a:lnTo>
                  <a:lnTo>
                    <a:pt x="130" y="16"/>
                  </a:lnTo>
                  <a:lnTo>
                    <a:pt x="128" y="21"/>
                  </a:lnTo>
                  <a:lnTo>
                    <a:pt x="126" y="27"/>
                  </a:lnTo>
                  <a:lnTo>
                    <a:pt x="1" y="459"/>
                  </a:lnTo>
                  <a:lnTo>
                    <a:pt x="0" y="467"/>
                  </a:lnTo>
                  <a:lnTo>
                    <a:pt x="1" y="475"/>
                  </a:lnTo>
                  <a:lnTo>
                    <a:pt x="4" y="483"/>
                  </a:lnTo>
                  <a:lnTo>
                    <a:pt x="8" y="490"/>
                  </a:lnTo>
                  <a:lnTo>
                    <a:pt x="13" y="496"/>
                  </a:lnTo>
                  <a:lnTo>
                    <a:pt x="20" y="500"/>
                  </a:lnTo>
                  <a:lnTo>
                    <a:pt x="28" y="503"/>
                  </a:lnTo>
                  <a:lnTo>
                    <a:pt x="36" y="504"/>
                  </a:lnTo>
                  <a:lnTo>
                    <a:pt x="141" y="504"/>
                  </a:lnTo>
                  <a:lnTo>
                    <a:pt x="182" y="504"/>
                  </a:lnTo>
                  <a:lnTo>
                    <a:pt x="201" y="504"/>
                  </a:lnTo>
                  <a:lnTo>
                    <a:pt x="253" y="608"/>
                  </a:lnTo>
                  <a:lnTo>
                    <a:pt x="258" y="617"/>
                  </a:lnTo>
                  <a:lnTo>
                    <a:pt x="264" y="624"/>
                  </a:lnTo>
                  <a:lnTo>
                    <a:pt x="271" y="632"/>
                  </a:lnTo>
                  <a:lnTo>
                    <a:pt x="279" y="637"/>
                  </a:lnTo>
                  <a:lnTo>
                    <a:pt x="288" y="642"/>
                  </a:lnTo>
                  <a:lnTo>
                    <a:pt x="297" y="645"/>
                  </a:lnTo>
                  <a:lnTo>
                    <a:pt x="307" y="647"/>
                  </a:lnTo>
                  <a:lnTo>
                    <a:pt x="317" y="648"/>
                  </a:lnTo>
                  <a:lnTo>
                    <a:pt x="561" y="648"/>
                  </a:lnTo>
                  <a:lnTo>
                    <a:pt x="571" y="647"/>
                  </a:lnTo>
                  <a:lnTo>
                    <a:pt x="580" y="645"/>
                  </a:lnTo>
                  <a:lnTo>
                    <a:pt x="590" y="642"/>
                  </a:lnTo>
                  <a:lnTo>
                    <a:pt x="599" y="637"/>
                  </a:lnTo>
                  <a:lnTo>
                    <a:pt x="606" y="632"/>
                  </a:lnTo>
                  <a:lnTo>
                    <a:pt x="614" y="624"/>
                  </a:lnTo>
                  <a:lnTo>
                    <a:pt x="620" y="617"/>
                  </a:lnTo>
                  <a:lnTo>
                    <a:pt x="626" y="608"/>
                  </a:lnTo>
                  <a:lnTo>
                    <a:pt x="678" y="504"/>
                  </a:lnTo>
                  <a:lnTo>
                    <a:pt x="696" y="504"/>
                  </a:lnTo>
                  <a:lnTo>
                    <a:pt x="737" y="504"/>
                  </a:lnTo>
                  <a:lnTo>
                    <a:pt x="842" y="504"/>
                  </a:lnTo>
                  <a:lnTo>
                    <a:pt x="850" y="503"/>
                  </a:lnTo>
                  <a:lnTo>
                    <a:pt x="858" y="500"/>
                  </a:lnTo>
                  <a:lnTo>
                    <a:pt x="864" y="496"/>
                  </a:lnTo>
                  <a:lnTo>
                    <a:pt x="870" y="490"/>
                  </a:lnTo>
                  <a:lnTo>
                    <a:pt x="874" y="483"/>
                  </a:lnTo>
                  <a:lnTo>
                    <a:pt x="877" y="475"/>
                  </a:lnTo>
                  <a:lnTo>
                    <a:pt x="877" y="467"/>
                  </a:lnTo>
                  <a:lnTo>
                    <a:pt x="876" y="459"/>
                  </a:lnTo>
                  <a:lnTo>
                    <a:pt x="752" y="27"/>
                  </a:lnTo>
                  <a:lnTo>
                    <a:pt x="751" y="21"/>
                  </a:lnTo>
                  <a:lnTo>
                    <a:pt x="748" y="16"/>
                  </a:lnTo>
                  <a:lnTo>
                    <a:pt x="743" y="11"/>
                  </a:lnTo>
                  <a:lnTo>
                    <a:pt x="740" y="8"/>
                  </a:lnTo>
                  <a:lnTo>
                    <a:pt x="735" y="4"/>
                  </a:lnTo>
                  <a:lnTo>
                    <a:pt x="729" y="2"/>
                  </a:lnTo>
                  <a:lnTo>
                    <a:pt x="724" y="0"/>
                  </a:lnTo>
                  <a:lnTo>
                    <a:pt x="7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gr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grpSp>
        <p:nvGrpSpPr>
          <p:cNvPr id="5" name="组合 4"/>
          <p:cNvGrpSpPr/>
          <p:nvPr/>
        </p:nvGrpSpPr>
        <p:grpSpPr>
          <a:xfrm>
            <a:off x="0" y="6498771"/>
            <a:ext cx="12192000" cy="359229"/>
            <a:chOff x="0" y="6498771"/>
            <a:chExt cx="12192000" cy="359229"/>
          </a:xfrm>
        </p:grpSpPr>
        <p:sp>
          <p:nvSpPr>
            <p:cNvPr id="6" name="任意多边形 15"/>
            <p:cNvSpPr/>
            <p:nvPr/>
          </p:nvSpPr>
          <p:spPr>
            <a:xfrm>
              <a:off x="0" y="6498771"/>
              <a:ext cx="12192000" cy="359229"/>
            </a:xfrm>
            <a:custGeom>
              <a:avLst/>
              <a:gdLst>
                <a:gd name="connsiteX0" fmla="*/ 0 w 12192000"/>
                <a:gd name="connsiteY0" fmla="*/ 0 h 562083"/>
                <a:gd name="connsiteX1" fmla="*/ 6088796 w 12192000"/>
                <a:gd name="connsiteY1" fmla="*/ 405869 h 562083"/>
                <a:gd name="connsiteX2" fmla="*/ 6088796 w 12192000"/>
                <a:gd name="connsiteY2" fmla="*/ 406829 h 562083"/>
                <a:gd name="connsiteX3" fmla="*/ 6096000 w 12192000"/>
                <a:gd name="connsiteY3" fmla="*/ 406349 h 562083"/>
                <a:gd name="connsiteX4" fmla="*/ 6103204 w 12192000"/>
                <a:gd name="connsiteY4" fmla="*/ 406829 h 562083"/>
                <a:gd name="connsiteX5" fmla="*/ 6103204 w 12192000"/>
                <a:gd name="connsiteY5" fmla="*/ 405869 h 562083"/>
                <a:gd name="connsiteX6" fmla="*/ 12192000 w 12192000"/>
                <a:gd name="connsiteY6" fmla="*/ 0 h 562083"/>
                <a:gd name="connsiteX7" fmla="*/ 12192000 w 12192000"/>
                <a:gd name="connsiteY7" fmla="*/ 562083 h 562083"/>
                <a:gd name="connsiteX8" fmla="*/ 0 w 12192000"/>
                <a:gd name="connsiteY8" fmla="*/ 562083 h 56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62083">
                  <a:moveTo>
                    <a:pt x="0" y="0"/>
                  </a:moveTo>
                  <a:lnTo>
                    <a:pt x="6088796" y="405869"/>
                  </a:lnTo>
                  <a:lnTo>
                    <a:pt x="6088796" y="406829"/>
                  </a:lnTo>
                  <a:lnTo>
                    <a:pt x="6096000" y="406349"/>
                  </a:lnTo>
                  <a:lnTo>
                    <a:pt x="6103204" y="406829"/>
                  </a:lnTo>
                  <a:lnTo>
                    <a:pt x="6103204" y="405869"/>
                  </a:lnTo>
                  <a:lnTo>
                    <a:pt x="12192000" y="0"/>
                  </a:lnTo>
                  <a:lnTo>
                    <a:pt x="12192000" y="562083"/>
                  </a:lnTo>
                  <a:lnTo>
                    <a:pt x="0" y="562083"/>
                  </a:lnTo>
                  <a:close/>
                </a:path>
              </a:pathLst>
            </a:cu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8"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grpSp>
      <p:sp>
        <p:nvSpPr>
          <p:cNvPr id="12" name="矩形 11"/>
          <p:cNvSpPr/>
          <p:nvPr/>
        </p:nvSpPr>
        <p:spPr>
          <a:xfrm>
            <a:off x="312746" y="1359826"/>
            <a:ext cx="11563340" cy="815864"/>
          </a:xfrm>
          <a:prstGeom prst="rect">
            <a:avLst/>
          </a:prstGeom>
        </p:spPr>
        <p:txBody>
          <a:bodyPr wrap="square">
            <a:spAutoFit/>
          </a:bodyPr>
          <a:lstStyle/>
          <a:p>
            <a:pPr indent="457200" algn="just">
              <a:lnSpc>
                <a:spcPct val="150000"/>
              </a:lnSpc>
              <a:spcBef>
                <a:spcPts val="240"/>
              </a:spcBef>
              <a:spcAft>
                <a:spcPts val="240"/>
              </a:spcAft>
              <a:buClr>
                <a:srgbClr val="C00000"/>
              </a:buClr>
            </a:pPr>
            <a:r>
              <a:rPr lang="zh-CN" altLang="en-US" sz="1700" kern="100" dirty="0" smtClean="0">
                <a:effectLst/>
                <a:cs typeface="+mn-ea"/>
                <a:sym typeface="+mn-lt"/>
              </a:rPr>
              <a:t>“</a:t>
            </a:r>
            <a:r>
              <a:rPr lang="zh-CN" altLang="en-US" sz="1700" kern="100" dirty="0">
                <a:effectLst/>
                <a:cs typeface="+mn-ea"/>
                <a:sym typeface="+mn-lt"/>
              </a:rPr>
              <a:t>思政课数据库</a:t>
            </a:r>
            <a:r>
              <a:rPr lang="zh-CN" altLang="en-US" sz="1700" kern="100" dirty="0" smtClean="0">
                <a:effectLst/>
                <a:cs typeface="+mn-ea"/>
                <a:sym typeface="+mn-lt"/>
              </a:rPr>
              <a:t>”是</a:t>
            </a:r>
            <a:r>
              <a:rPr lang="zh-CN" altLang="en-US" sz="1700" kern="100" dirty="0">
                <a:cs typeface="+mn-ea"/>
                <a:sym typeface="+mn-lt"/>
              </a:rPr>
              <a:t>由红旗出版社教育培训中心出版视频</a:t>
            </a:r>
            <a:r>
              <a:rPr lang="zh-CN" altLang="en-US" sz="1700" kern="100" dirty="0" smtClean="0">
                <a:cs typeface="+mn-ea"/>
                <a:sym typeface="+mn-lt"/>
              </a:rPr>
              <a:t>课程</a:t>
            </a:r>
            <a:r>
              <a:rPr lang="zh-CN" altLang="en-US" sz="1700" kern="100" dirty="0" smtClean="0">
                <a:effectLst/>
                <a:cs typeface="+mn-ea"/>
                <a:sym typeface="+mn-lt"/>
              </a:rPr>
              <a:t>、</a:t>
            </a:r>
            <a:r>
              <a:rPr lang="zh-CN" altLang="en-US" sz="1700" kern="100" dirty="0">
                <a:effectLst/>
                <a:cs typeface="+mn-ea"/>
                <a:sym typeface="+mn-lt"/>
              </a:rPr>
              <a:t>由中科软股教育科技（北京）股份有限公司运营服务，集权威思政课和课件讲义等学术资源以及教学辅助和自主学习等应用功能于一体的大型思政教育数据库系统。</a:t>
            </a:r>
            <a:endParaRPr lang="zh-CN" altLang="en-US" sz="1700" kern="100" dirty="0">
              <a:effectLst/>
              <a:cs typeface="+mn-ea"/>
              <a:sym typeface="+mn-lt"/>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991" y="2900982"/>
            <a:ext cx="9398689" cy="34083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49"/>
            <a:ext cx="12192000" cy="6858000"/>
          </a:xfrm>
          <a:prstGeom prst="rect">
            <a:avLst/>
          </a:prstGeom>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数据库概述</a:t>
            </a:r>
            <a:endParaRPr lang="zh-CN" altLang="en-US" sz="2800" b="1" spc="150" dirty="0">
              <a:solidFill>
                <a:srgbClr val="931F00"/>
              </a:solidFill>
              <a:cs typeface="+mn-ea"/>
              <a:sym typeface="+mn-lt"/>
            </a:endParaRPr>
          </a:p>
        </p:txBody>
      </p:sp>
      <p:sp>
        <p:nvSpPr>
          <p:cNvPr id="11" name="Freeform 29"/>
          <p:cNvSpPr>
            <a:spLocks noEditPoints="1"/>
          </p:cNvSpPr>
          <p:nvPr/>
        </p:nvSpPr>
        <p:spPr bwMode="auto">
          <a:xfrm>
            <a:off x="4499511" y="4585348"/>
            <a:ext cx="249129" cy="249129"/>
          </a:xfrm>
          <a:custGeom>
            <a:avLst/>
            <a:gdLst>
              <a:gd name="T0" fmla="*/ 1074 w 1152"/>
              <a:gd name="T1" fmla="*/ 523 h 1152"/>
              <a:gd name="T2" fmla="*/ 1051 w 1152"/>
              <a:gd name="T3" fmla="*/ 539 h 1152"/>
              <a:gd name="T4" fmla="*/ 936 w 1152"/>
              <a:gd name="T5" fmla="*/ 288 h 1152"/>
              <a:gd name="T6" fmla="*/ 964 w 1152"/>
              <a:gd name="T7" fmla="*/ 302 h 1152"/>
              <a:gd name="T8" fmla="*/ 1080 w 1152"/>
              <a:gd name="T9" fmla="*/ 462 h 1152"/>
              <a:gd name="T10" fmla="*/ 756 w 1152"/>
              <a:gd name="T11" fmla="*/ 1080 h 1152"/>
              <a:gd name="T12" fmla="*/ 750 w 1152"/>
              <a:gd name="T13" fmla="*/ 699 h 1152"/>
              <a:gd name="T14" fmla="*/ 727 w 1152"/>
              <a:gd name="T15" fmla="*/ 684 h 1152"/>
              <a:gd name="T16" fmla="*/ 436 w 1152"/>
              <a:gd name="T17" fmla="*/ 687 h 1152"/>
              <a:gd name="T18" fmla="*/ 417 w 1152"/>
              <a:gd name="T19" fmla="*/ 706 h 1152"/>
              <a:gd name="T20" fmla="*/ 180 w 1152"/>
              <a:gd name="T21" fmla="*/ 1080 h 1152"/>
              <a:gd name="T22" fmla="*/ 720 w 1152"/>
              <a:gd name="T23" fmla="*/ 1080 h 1152"/>
              <a:gd name="T24" fmla="*/ 720 w 1152"/>
              <a:gd name="T25" fmla="*/ 1080 h 1152"/>
              <a:gd name="T26" fmla="*/ 73 w 1152"/>
              <a:gd name="T27" fmla="*/ 456 h 1152"/>
              <a:gd name="T28" fmla="*/ 193 w 1152"/>
              <a:gd name="T29" fmla="*/ 296 h 1152"/>
              <a:gd name="T30" fmla="*/ 319 w 1152"/>
              <a:gd name="T31" fmla="*/ 288 h 1152"/>
              <a:gd name="T32" fmla="*/ 94 w 1152"/>
              <a:gd name="T33" fmla="*/ 536 h 1152"/>
              <a:gd name="T34" fmla="*/ 75 w 1152"/>
              <a:gd name="T35" fmla="*/ 518 h 1152"/>
              <a:gd name="T36" fmla="*/ 792 w 1152"/>
              <a:gd name="T37" fmla="*/ 288 h 1152"/>
              <a:gd name="T38" fmla="*/ 594 w 1152"/>
              <a:gd name="T39" fmla="*/ 288 h 1152"/>
              <a:gd name="T40" fmla="*/ 594 w 1152"/>
              <a:gd name="T41" fmla="*/ 288 h 1152"/>
              <a:gd name="T42" fmla="*/ 404 w 1152"/>
              <a:gd name="T43" fmla="*/ 540 h 1152"/>
              <a:gd name="T44" fmla="*/ 360 w 1152"/>
              <a:gd name="T45" fmla="*/ 288 h 1152"/>
              <a:gd name="T46" fmla="*/ 936 w 1152"/>
              <a:gd name="T47" fmla="*/ 216 h 1152"/>
              <a:gd name="T48" fmla="*/ 1131 w 1152"/>
              <a:gd name="T49" fmla="*/ 402 h 1152"/>
              <a:gd name="T50" fmla="*/ 1008 w 1152"/>
              <a:gd name="T51" fmla="*/ 72 h 1152"/>
              <a:gd name="T52" fmla="*/ 1002 w 1152"/>
              <a:gd name="T53" fmla="*/ 44 h 1152"/>
              <a:gd name="T54" fmla="*/ 987 w 1152"/>
              <a:gd name="T55" fmla="*/ 21 h 1152"/>
              <a:gd name="T56" fmla="*/ 964 w 1152"/>
              <a:gd name="T57" fmla="*/ 5 h 1152"/>
              <a:gd name="T58" fmla="*/ 936 w 1152"/>
              <a:gd name="T59" fmla="*/ 0 h 1152"/>
              <a:gd name="T60" fmla="*/ 194 w 1152"/>
              <a:gd name="T61" fmla="*/ 3 h 1152"/>
              <a:gd name="T62" fmla="*/ 171 w 1152"/>
              <a:gd name="T63" fmla="*/ 16 h 1152"/>
              <a:gd name="T64" fmla="*/ 152 w 1152"/>
              <a:gd name="T65" fmla="*/ 37 h 1152"/>
              <a:gd name="T66" fmla="*/ 145 w 1152"/>
              <a:gd name="T67" fmla="*/ 64 h 1152"/>
              <a:gd name="T68" fmla="*/ 130 w 1152"/>
              <a:gd name="T69" fmla="*/ 259 h 1152"/>
              <a:gd name="T70" fmla="*/ 9 w 1152"/>
              <a:gd name="T71" fmla="*/ 425 h 1152"/>
              <a:gd name="T72" fmla="*/ 0 w 1152"/>
              <a:gd name="T73" fmla="*/ 459 h 1152"/>
              <a:gd name="T74" fmla="*/ 2 w 1152"/>
              <a:gd name="T75" fmla="*/ 526 h 1152"/>
              <a:gd name="T76" fmla="*/ 18 w 1152"/>
              <a:gd name="T77" fmla="*/ 564 h 1152"/>
              <a:gd name="T78" fmla="*/ 48 w 1152"/>
              <a:gd name="T79" fmla="*/ 594 h 1152"/>
              <a:gd name="T80" fmla="*/ 86 w 1152"/>
              <a:gd name="T81" fmla="*/ 610 h 1152"/>
              <a:gd name="T82" fmla="*/ 108 w 1152"/>
              <a:gd name="T83" fmla="*/ 1087 h 1152"/>
              <a:gd name="T84" fmla="*/ 117 w 1152"/>
              <a:gd name="T85" fmla="*/ 1114 h 1152"/>
              <a:gd name="T86" fmla="*/ 134 w 1152"/>
              <a:gd name="T87" fmla="*/ 1135 h 1152"/>
              <a:gd name="T88" fmla="*/ 159 w 1152"/>
              <a:gd name="T89" fmla="*/ 1149 h 1152"/>
              <a:gd name="T90" fmla="*/ 972 w 1152"/>
              <a:gd name="T91" fmla="*/ 1152 h 1152"/>
              <a:gd name="T92" fmla="*/ 1000 w 1152"/>
              <a:gd name="T93" fmla="*/ 1146 h 1152"/>
              <a:gd name="T94" fmla="*/ 1023 w 1152"/>
              <a:gd name="T95" fmla="*/ 1130 h 1152"/>
              <a:gd name="T96" fmla="*/ 1038 w 1152"/>
              <a:gd name="T97" fmla="*/ 1108 h 1152"/>
              <a:gd name="T98" fmla="*/ 1044 w 1152"/>
              <a:gd name="T99" fmla="*/ 1080 h 1152"/>
              <a:gd name="T100" fmla="*/ 1076 w 1152"/>
              <a:gd name="T101" fmla="*/ 607 h 1152"/>
              <a:gd name="T102" fmla="*/ 1112 w 1152"/>
              <a:gd name="T103" fmla="*/ 587 h 1152"/>
              <a:gd name="T104" fmla="*/ 1139 w 1152"/>
              <a:gd name="T105" fmla="*/ 555 h 1152"/>
              <a:gd name="T106" fmla="*/ 1151 w 1152"/>
              <a:gd name="T107" fmla="*/ 515 h 1152"/>
              <a:gd name="T108" fmla="*/ 1150 w 1152"/>
              <a:gd name="T109" fmla="*/ 450 h 1152"/>
              <a:gd name="T110" fmla="*/ 1139 w 1152"/>
              <a:gd name="T111" fmla="*/ 41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1152">
                <a:moveTo>
                  <a:pt x="1080" y="504"/>
                </a:moveTo>
                <a:lnTo>
                  <a:pt x="1079" y="510"/>
                </a:lnTo>
                <a:lnTo>
                  <a:pt x="1077" y="518"/>
                </a:lnTo>
                <a:lnTo>
                  <a:pt x="1074" y="523"/>
                </a:lnTo>
                <a:lnTo>
                  <a:pt x="1069" y="529"/>
                </a:lnTo>
                <a:lnTo>
                  <a:pt x="1064" y="533"/>
                </a:lnTo>
                <a:lnTo>
                  <a:pt x="1058" y="536"/>
                </a:lnTo>
                <a:lnTo>
                  <a:pt x="1051" y="539"/>
                </a:lnTo>
                <a:lnTo>
                  <a:pt x="1044" y="540"/>
                </a:lnTo>
                <a:lnTo>
                  <a:pt x="977" y="540"/>
                </a:lnTo>
                <a:lnTo>
                  <a:pt x="834" y="288"/>
                </a:lnTo>
                <a:lnTo>
                  <a:pt x="936" y="288"/>
                </a:lnTo>
                <a:lnTo>
                  <a:pt x="944" y="289"/>
                </a:lnTo>
                <a:lnTo>
                  <a:pt x="953" y="291"/>
                </a:lnTo>
                <a:lnTo>
                  <a:pt x="959" y="296"/>
                </a:lnTo>
                <a:lnTo>
                  <a:pt x="964" y="302"/>
                </a:lnTo>
                <a:lnTo>
                  <a:pt x="1072" y="446"/>
                </a:lnTo>
                <a:lnTo>
                  <a:pt x="1076" y="451"/>
                </a:lnTo>
                <a:lnTo>
                  <a:pt x="1078" y="456"/>
                </a:lnTo>
                <a:lnTo>
                  <a:pt x="1080" y="462"/>
                </a:lnTo>
                <a:lnTo>
                  <a:pt x="1080" y="467"/>
                </a:lnTo>
                <a:lnTo>
                  <a:pt x="1080" y="504"/>
                </a:lnTo>
                <a:close/>
                <a:moveTo>
                  <a:pt x="972" y="1080"/>
                </a:moveTo>
                <a:lnTo>
                  <a:pt x="756" y="1080"/>
                </a:lnTo>
                <a:lnTo>
                  <a:pt x="756" y="720"/>
                </a:lnTo>
                <a:lnTo>
                  <a:pt x="755" y="712"/>
                </a:lnTo>
                <a:lnTo>
                  <a:pt x="753" y="706"/>
                </a:lnTo>
                <a:lnTo>
                  <a:pt x="750" y="699"/>
                </a:lnTo>
                <a:lnTo>
                  <a:pt x="745" y="694"/>
                </a:lnTo>
                <a:lnTo>
                  <a:pt x="740" y="690"/>
                </a:lnTo>
                <a:lnTo>
                  <a:pt x="734" y="687"/>
                </a:lnTo>
                <a:lnTo>
                  <a:pt x="727" y="684"/>
                </a:lnTo>
                <a:lnTo>
                  <a:pt x="720" y="683"/>
                </a:lnTo>
                <a:lnTo>
                  <a:pt x="450" y="683"/>
                </a:lnTo>
                <a:lnTo>
                  <a:pt x="443" y="684"/>
                </a:lnTo>
                <a:lnTo>
                  <a:pt x="436" y="687"/>
                </a:lnTo>
                <a:lnTo>
                  <a:pt x="430" y="690"/>
                </a:lnTo>
                <a:lnTo>
                  <a:pt x="424" y="694"/>
                </a:lnTo>
                <a:lnTo>
                  <a:pt x="420" y="699"/>
                </a:lnTo>
                <a:lnTo>
                  <a:pt x="417" y="706"/>
                </a:lnTo>
                <a:lnTo>
                  <a:pt x="415" y="712"/>
                </a:lnTo>
                <a:lnTo>
                  <a:pt x="414" y="720"/>
                </a:lnTo>
                <a:lnTo>
                  <a:pt x="414" y="1080"/>
                </a:lnTo>
                <a:lnTo>
                  <a:pt x="180" y="1080"/>
                </a:lnTo>
                <a:lnTo>
                  <a:pt x="180" y="612"/>
                </a:lnTo>
                <a:lnTo>
                  <a:pt x="972" y="612"/>
                </a:lnTo>
                <a:lnTo>
                  <a:pt x="972" y="1080"/>
                </a:lnTo>
                <a:close/>
                <a:moveTo>
                  <a:pt x="720" y="1080"/>
                </a:moveTo>
                <a:lnTo>
                  <a:pt x="450" y="1080"/>
                </a:lnTo>
                <a:lnTo>
                  <a:pt x="450" y="720"/>
                </a:lnTo>
                <a:lnTo>
                  <a:pt x="720" y="720"/>
                </a:lnTo>
                <a:lnTo>
                  <a:pt x="720" y="1080"/>
                </a:lnTo>
                <a:close/>
                <a:moveTo>
                  <a:pt x="72" y="504"/>
                </a:moveTo>
                <a:lnTo>
                  <a:pt x="72" y="467"/>
                </a:lnTo>
                <a:lnTo>
                  <a:pt x="72" y="462"/>
                </a:lnTo>
                <a:lnTo>
                  <a:pt x="73" y="456"/>
                </a:lnTo>
                <a:lnTo>
                  <a:pt x="76" y="451"/>
                </a:lnTo>
                <a:lnTo>
                  <a:pt x="79" y="446"/>
                </a:lnTo>
                <a:lnTo>
                  <a:pt x="187" y="302"/>
                </a:lnTo>
                <a:lnTo>
                  <a:pt x="193" y="296"/>
                </a:lnTo>
                <a:lnTo>
                  <a:pt x="200" y="291"/>
                </a:lnTo>
                <a:lnTo>
                  <a:pt x="207" y="289"/>
                </a:lnTo>
                <a:lnTo>
                  <a:pt x="216" y="288"/>
                </a:lnTo>
                <a:lnTo>
                  <a:pt x="319" y="288"/>
                </a:lnTo>
                <a:lnTo>
                  <a:pt x="175" y="540"/>
                </a:lnTo>
                <a:lnTo>
                  <a:pt x="108" y="540"/>
                </a:lnTo>
                <a:lnTo>
                  <a:pt x="100" y="539"/>
                </a:lnTo>
                <a:lnTo>
                  <a:pt x="94" y="536"/>
                </a:lnTo>
                <a:lnTo>
                  <a:pt x="87" y="533"/>
                </a:lnTo>
                <a:lnTo>
                  <a:pt x="82" y="529"/>
                </a:lnTo>
                <a:lnTo>
                  <a:pt x="78" y="523"/>
                </a:lnTo>
                <a:lnTo>
                  <a:pt x="75" y="518"/>
                </a:lnTo>
                <a:lnTo>
                  <a:pt x="72" y="510"/>
                </a:lnTo>
                <a:lnTo>
                  <a:pt x="72" y="504"/>
                </a:lnTo>
                <a:close/>
                <a:moveTo>
                  <a:pt x="713" y="288"/>
                </a:moveTo>
                <a:lnTo>
                  <a:pt x="792" y="288"/>
                </a:lnTo>
                <a:lnTo>
                  <a:pt x="935" y="540"/>
                </a:lnTo>
                <a:lnTo>
                  <a:pt x="785" y="540"/>
                </a:lnTo>
                <a:lnTo>
                  <a:pt x="713" y="288"/>
                </a:lnTo>
                <a:close/>
                <a:moveTo>
                  <a:pt x="594" y="288"/>
                </a:moveTo>
                <a:lnTo>
                  <a:pt x="675" y="288"/>
                </a:lnTo>
                <a:lnTo>
                  <a:pt x="747" y="540"/>
                </a:lnTo>
                <a:lnTo>
                  <a:pt x="594" y="540"/>
                </a:lnTo>
                <a:lnTo>
                  <a:pt x="594" y="288"/>
                </a:lnTo>
                <a:close/>
                <a:moveTo>
                  <a:pt x="476" y="288"/>
                </a:moveTo>
                <a:lnTo>
                  <a:pt x="558" y="288"/>
                </a:lnTo>
                <a:lnTo>
                  <a:pt x="558" y="540"/>
                </a:lnTo>
                <a:lnTo>
                  <a:pt x="404" y="540"/>
                </a:lnTo>
                <a:lnTo>
                  <a:pt x="476" y="288"/>
                </a:lnTo>
                <a:close/>
                <a:moveTo>
                  <a:pt x="367" y="540"/>
                </a:moveTo>
                <a:lnTo>
                  <a:pt x="216" y="540"/>
                </a:lnTo>
                <a:lnTo>
                  <a:pt x="360" y="288"/>
                </a:lnTo>
                <a:lnTo>
                  <a:pt x="438" y="288"/>
                </a:lnTo>
                <a:lnTo>
                  <a:pt x="367" y="540"/>
                </a:lnTo>
                <a:close/>
                <a:moveTo>
                  <a:pt x="936" y="72"/>
                </a:moveTo>
                <a:lnTo>
                  <a:pt x="936" y="216"/>
                </a:lnTo>
                <a:lnTo>
                  <a:pt x="216" y="216"/>
                </a:lnTo>
                <a:lnTo>
                  <a:pt x="216" y="72"/>
                </a:lnTo>
                <a:lnTo>
                  <a:pt x="936" y="72"/>
                </a:lnTo>
                <a:close/>
                <a:moveTo>
                  <a:pt x="1131" y="402"/>
                </a:moveTo>
                <a:lnTo>
                  <a:pt x="1023" y="259"/>
                </a:lnTo>
                <a:lnTo>
                  <a:pt x="1015" y="251"/>
                </a:lnTo>
                <a:lnTo>
                  <a:pt x="1008" y="244"/>
                </a:lnTo>
                <a:lnTo>
                  <a:pt x="1008" y="72"/>
                </a:lnTo>
                <a:lnTo>
                  <a:pt x="1008" y="64"/>
                </a:lnTo>
                <a:lnTo>
                  <a:pt x="1007" y="57"/>
                </a:lnTo>
                <a:lnTo>
                  <a:pt x="1004" y="50"/>
                </a:lnTo>
                <a:lnTo>
                  <a:pt x="1002" y="44"/>
                </a:lnTo>
                <a:lnTo>
                  <a:pt x="999" y="37"/>
                </a:lnTo>
                <a:lnTo>
                  <a:pt x="996" y="31"/>
                </a:lnTo>
                <a:lnTo>
                  <a:pt x="991" y="26"/>
                </a:lnTo>
                <a:lnTo>
                  <a:pt x="987" y="21"/>
                </a:lnTo>
                <a:lnTo>
                  <a:pt x="982" y="16"/>
                </a:lnTo>
                <a:lnTo>
                  <a:pt x="976" y="12"/>
                </a:lnTo>
                <a:lnTo>
                  <a:pt x="970" y="8"/>
                </a:lnTo>
                <a:lnTo>
                  <a:pt x="964" y="5"/>
                </a:lnTo>
                <a:lnTo>
                  <a:pt x="957" y="3"/>
                </a:lnTo>
                <a:lnTo>
                  <a:pt x="950" y="1"/>
                </a:lnTo>
                <a:lnTo>
                  <a:pt x="943" y="0"/>
                </a:lnTo>
                <a:lnTo>
                  <a:pt x="936" y="0"/>
                </a:lnTo>
                <a:lnTo>
                  <a:pt x="216" y="0"/>
                </a:lnTo>
                <a:lnTo>
                  <a:pt x="208" y="0"/>
                </a:lnTo>
                <a:lnTo>
                  <a:pt x="202" y="1"/>
                </a:lnTo>
                <a:lnTo>
                  <a:pt x="194" y="3"/>
                </a:lnTo>
                <a:lnTo>
                  <a:pt x="188" y="5"/>
                </a:lnTo>
                <a:lnTo>
                  <a:pt x="181" y="8"/>
                </a:lnTo>
                <a:lnTo>
                  <a:pt x="176" y="12"/>
                </a:lnTo>
                <a:lnTo>
                  <a:pt x="171" y="16"/>
                </a:lnTo>
                <a:lnTo>
                  <a:pt x="165" y="21"/>
                </a:lnTo>
                <a:lnTo>
                  <a:pt x="161" y="26"/>
                </a:lnTo>
                <a:lnTo>
                  <a:pt x="157" y="31"/>
                </a:lnTo>
                <a:lnTo>
                  <a:pt x="152" y="37"/>
                </a:lnTo>
                <a:lnTo>
                  <a:pt x="150" y="44"/>
                </a:lnTo>
                <a:lnTo>
                  <a:pt x="147" y="50"/>
                </a:lnTo>
                <a:lnTo>
                  <a:pt x="146" y="57"/>
                </a:lnTo>
                <a:lnTo>
                  <a:pt x="145" y="64"/>
                </a:lnTo>
                <a:lnTo>
                  <a:pt x="144" y="72"/>
                </a:lnTo>
                <a:lnTo>
                  <a:pt x="144" y="244"/>
                </a:lnTo>
                <a:lnTo>
                  <a:pt x="136" y="251"/>
                </a:lnTo>
                <a:lnTo>
                  <a:pt x="130" y="259"/>
                </a:lnTo>
                <a:lnTo>
                  <a:pt x="22" y="402"/>
                </a:lnTo>
                <a:lnTo>
                  <a:pt x="16" y="410"/>
                </a:lnTo>
                <a:lnTo>
                  <a:pt x="12" y="418"/>
                </a:lnTo>
                <a:lnTo>
                  <a:pt x="9" y="425"/>
                </a:lnTo>
                <a:lnTo>
                  <a:pt x="5" y="434"/>
                </a:lnTo>
                <a:lnTo>
                  <a:pt x="3" y="441"/>
                </a:lnTo>
                <a:lnTo>
                  <a:pt x="1" y="450"/>
                </a:lnTo>
                <a:lnTo>
                  <a:pt x="0" y="459"/>
                </a:lnTo>
                <a:lnTo>
                  <a:pt x="0" y="467"/>
                </a:lnTo>
                <a:lnTo>
                  <a:pt x="0" y="504"/>
                </a:lnTo>
                <a:lnTo>
                  <a:pt x="1" y="515"/>
                </a:lnTo>
                <a:lnTo>
                  <a:pt x="2" y="526"/>
                </a:lnTo>
                <a:lnTo>
                  <a:pt x="5" y="535"/>
                </a:lnTo>
                <a:lnTo>
                  <a:pt x="9" y="546"/>
                </a:lnTo>
                <a:lnTo>
                  <a:pt x="13" y="555"/>
                </a:lnTo>
                <a:lnTo>
                  <a:pt x="18" y="564"/>
                </a:lnTo>
                <a:lnTo>
                  <a:pt x="25" y="572"/>
                </a:lnTo>
                <a:lnTo>
                  <a:pt x="31" y="580"/>
                </a:lnTo>
                <a:lnTo>
                  <a:pt x="39" y="587"/>
                </a:lnTo>
                <a:lnTo>
                  <a:pt x="48" y="594"/>
                </a:lnTo>
                <a:lnTo>
                  <a:pt x="56" y="599"/>
                </a:lnTo>
                <a:lnTo>
                  <a:pt x="66" y="603"/>
                </a:lnTo>
                <a:lnTo>
                  <a:pt x="76" y="607"/>
                </a:lnTo>
                <a:lnTo>
                  <a:pt x="86" y="610"/>
                </a:lnTo>
                <a:lnTo>
                  <a:pt x="97" y="611"/>
                </a:lnTo>
                <a:lnTo>
                  <a:pt x="108" y="612"/>
                </a:lnTo>
                <a:lnTo>
                  <a:pt x="108" y="1080"/>
                </a:lnTo>
                <a:lnTo>
                  <a:pt x="108" y="1087"/>
                </a:lnTo>
                <a:lnTo>
                  <a:pt x="109" y="1094"/>
                </a:lnTo>
                <a:lnTo>
                  <a:pt x="111" y="1101"/>
                </a:lnTo>
                <a:lnTo>
                  <a:pt x="113" y="1108"/>
                </a:lnTo>
                <a:lnTo>
                  <a:pt x="117" y="1114"/>
                </a:lnTo>
                <a:lnTo>
                  <a:pt x="120" y="1120"/>
                </a:lnTo>
                <a:lnTo>
                  <a:pt x="124" y="1125"/>
                </a:lnTo>
                <a:lnTo>
                  <a:pt x="130" y="1130"/>
                </a:lnTo>
                <a:lnTo>
                  <a:pt x="134" y="1135"/>
                </a:lnTo>
                <a:lnTo>
                  <a:pt x="139" y="1139"/>
                </a:lnTo>
                <a:lnTo>
                  <a:pt x="146" y="1143"/>
                </a:lnTo>
                <a:lnTo>
                  <a:pt x="152" y="1146"/>
                </a:lnTo>
                <a:lnTo>
                  <a:pt x="159" y="1149"/>
                </a:lnTo>
                <a:lnTo>
                  <a:pt x="165" y="1150"/>
                </a:lnTo>
                <a:lnTo>
                  <a:pt x="173" y="1151"/>
                </a:lnTo>
                <a:lnTo>
                  <a:pt x="180" y="1152"/>
                </a:lnTo>
                <a:lnTo>
                  <a:pt x="972" y="1152"/>
                </a:lnTo>
                <a:lnTo>
                  <a:pt x="980" y="1151"/>
                </a:lnTo>
                <a:lnTo>
                  <a:pt x="986" y="1150"/>
                </a:lnTo>
                <a:lnTo>
                  <a:pt x="994" y="1149"/>
                </a:lnTo>
                <a:lnTo>
                  <a:pt x="1000" y="1146"/>
                </a:lnTo>
                <a:lnTo>
                  <a:pt x="1007" y="1143"/>
                </a:lnTo>
                <a:lnTo>
                  <a:pt x="1012" y="1139"/>
                </a:lnTo>
                <a:lnTo>
                  <a:pt x="1017" y="1135"/>
                </a:lnTo>
                <a:lnTo>
                  <a:pt x="1023" y="1130"/>
                </a:lnTo>
                <a:lnTo>
                  <a:pt x="1027" y="1125"/>
                </a:lnTo>
                <a:lnTo>
                  <a:pt x="1031" y="1120"/>
                </a:lnTo>
                <a:lnTo>
                  <a:pt x="1036" y="1114"/>
                </a:lnTo>
                <a:lnTo>
                  <a:pt x="1038" y="1108"/>
                </a:lnTo>
                <a:lnTo>
                  <a:pt x="1041" y="1101"/>
                </a:lnTo>
                <a:lnTo>
                  <a:pt x="1042" y="1094"/>
                </a:lnTo>
                <a:lnTo>
                  <a:pt x="1043" y="1087"/>
                </a:lnTo>
                <a:lnTo>
                  <a:pt x="1044" y="1080"/>
                </a:lnTo>
                <a:lnTo>
                  <a:pt x="1044" y="612"/>
                </a:lnTo>
                <a:lnTo>
                  <a:pt x="1055" y="611"/>
                </a:lnTo>
                <a:lnTo>
                  <a:pt x="1066" y="610"/>
                </a:lnTo>
                <a:lnTo>
                  <a:pt x="1076" y="607"/>
                </a:lnTo>
                <a:lnTo>
                  <a:pt x="1087" y="603"/>
                </a:lnTo>
                <a:lnTo>
                  <a:pt x="1095" y="599"/>
                </a:lnTo>
                <a:lnTo>
                  <a:pt x="1105" y="594"/>
                </a:lnTo>
                <a:lnTo>
                  <a:pt x="1112" y="587"/>
                </a:lnTo>
                <a:lnTo>
                  <a:pt x="1120" y="580"/>
                </a:lnTo>
                <a:lnTo>
                  <a:pt x="1128" y="572"/>
                </a:lnTo>
                <a:lnTo>
                  <a:pt x="1134" y="564"/>
                </a:lnTo>
                <a:lnTo>
                  <a:pt x="1139" y="555"/>
                </a:lnTo>
                <a:lnTo>
                  <a:pt x="1144" y="546"/>
                </a:lnTo>
                <a:lnTo>
                  <a:pt x="1147" y="535"/>
                </a:lnTo>
                <a:lnTo>
                  <a:pt x="1150" y="526"/>
                </a:lnTo>
                <a:lnTo>
                  <a:pt x="1151" y="515"/>
                </a:lnTo>
                <a:lnTo>
                  <a:pt x="1152" y="504"/>
                </a:lnTo>
                <a:lnTo>
                  <a:pt x="1152" y="467"/>
                </a:lnTo>
                <a:lnTo>
                  <a:pt x="1151" y="459"/>
                </a:lnTo>
                <a:lnTo>
                  <a:pt x="1150" y="450"/>
                </a:lnTo>
                <a:lnTo>
                  <a:pt x="1149" y="441"/>
                </a:lnTo>
                <a:lnTo>
                  <a:pt x="1146" y="434"/>
                </a:lnTo>
                <a:lnTo>
                  <a:pt x="1144" y="425"/>
                </a:lnTo>
                <a:lnTo>
                  <a:pt x="1139" y="418"/>
                </a:lnTo>
                <a:lnTo>
                  <a:pt x="1135" y="410"/>
                </a:lnTo>
                <a:lnTo>
                  <a:pt x="1131" y="402"/>
                </a:lnTo>
                <a:close/>
              </a:path>
            </a:pathLst>
          </a:custGeom>
          <a:solidFill>
            <a:schemeClr val="bg1"/>
          </a:solidFill>
          <a:ln>
            <a:noFill/>
          </a:ln>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sp>
        <p:nvSpPr>
          <p:cNvPr id="22" name="Freeform 101"/>
          <p:cNvSpPr>
            <a:spLocks noEditPoints="1"/>
          </p:cNvSpPr>
          <p:nvPr/>
        </p:nvSpPr>
        <p:spPr bwMode="auto">
          <a:xfrm>
            <a:off x="987871" y="4585502"/>
            <a:ext cx="217988" cy="249129"/>
          </a:xfrm>
          <a:custGeom>
            <a:avLst/>
            <a:gdLst>
              <a:gd name="T0" fmla="*/ 72 w 1008"/>
              <a:gd name="T1" fmla="*/ 252 h 1152"/>
              <a:gd name="T2" fmla="*/ 816 w 1008"/>
              <a:gd name="T3" fmla="*/ 540 h 1152"/>
              <a:gd name="T4" fmla="*/ 828 w 1008"/>
              <a:gd name="T5" fmla="*/ 432 h 1152"/>
              <a:gd name="T6" fmla="*/ 236 w 1008"/>
              <a:gd name="T7" fmla="*/ 936 h 1152"/>
              <a:gd name="T8" fmla="*/ 771 w 1008"/>
              <a:gd name="T9" fmla="*/ 936 h 1152"/>
              <a:gd name="T10" fmla="*/ 768 w 1008"/>
              <a:gd name="T11" fmla="*/ 972 h 1152"/>
              <a:gd name="T12" fmla="*/ 180 w 1008"/>
              <a:gd name="T13" fmla="*/ 72 h 1152"/>
              <a:gd name="T14" fmla="*/ 144 w 1008"/>
              <a:gd name="T15" fmla="*/ 180 h 1152"/>
              <a:gd name="T16" fmla="*/ 897 w 1008"/>
              <a:gd name="T17" fmla="*/ 49 h 1152"/>
              <a:gd name="T18" fmla="*/ 878 w 1008"/>
              <a:gd name="T19" fmla="*/ 21 h 1152"/>
              <a:gd name="T20" fmla="*/ 850 w 1008"/>
              <a:gd name="T21" fmla="*/ 3 h 1152"/>
              <a:gd name="T22" fmla="*/ 180 w 1008"/>
              <a:gd name="T23" fmla="*/ 0 h 1152"/>
              <a:gd name="T24" fmla="*/ 147 w 1008"/>
              <a:gd name="T25" fmla="*/ 8 h 1152"/>
              <a:gd name="T26" fmla="*/ 122 w 1008"/>
              <a:gd name="T27" fmla="*/ 29 h 1152"/>
              <a:gd name="T28" fmla="*/ 67 w 1008"/>
              <a:gd name="T29" fmla="*/ 180 h 1152"/>
              <a:gd name="T30" fmla="*/ 48 w 1008"/>
              <a:gd name="T31" fmla="*/ 185 h 1152"/>
              <a:gd name="T32" fmla="*/ 29 w 1008"/>
              <a:gd name="T33" fmla="*/ 194 h 1152"/>
              <a:gd name="T34" fmla="*/ 15 w 1008"/>
              <a:gd name="T35" fmla="*/ 207 h 1152"/>
              <a:gd name="T36" fmla="*/ 6 w 1008"/>
              <a:gd name="T37" fmla="*/ 225 h 1152"/>
              <a:gd name="T38" fmla="*/ 0 w 1008"/>
              <a:gd name="T39" fmla="*/ 245 h 1152"/>
              <a:gd name="T40" fmla="*/ 0 w 1008"/>
              <a:gd name="T41" fmla="*/ 367 h 1152"/>
              <a:gd name="T42" fmla="*/ 6 w 1008"/>
              <a:gd name="T43" fmla="*/ 388 h 1152"/>
              <a:gd name="T44" fmla="*/ 16 w 1008"/>
              <a:gd name="T45" fmla="*/ 406 h 1152"/>
              <a:gd name="T46" fmla="*/ 32 w 1008"/>
              <a:gd name="T47" fmla="*/ 419 h 1152"/>
              <a:gd name="T48" fmla="*/ 51 w 1008"/>
              <a:gd name="T49" fmla="*/ 429 h 1152"/>
              <a:gd name="T50" fmla="*/ 72 w 1008"/>
              <a:gd name="T51" fmla="*/ 432 h 1152"/>
              <a:gd name="T52" fmla="*/ 108 w 1008"/>
              <a:gd name="T53" fmla="*/ 440 h 1152"/>
              <a:gd name="T54" fmla="*/ 183 w 1008"/>
              <a:gd name="T55" fmla="*/ 1101 h 1152"/>
              <a:gd name="T56" fmla="*/ 191 w 1008"/>
              <a:gd name="T57" fmla="*/ 1119 h 1152"/>
              <a:gd name="T58" fmla="*/ 204 w 1008"/>
              <a:gd name="T59" fmla="*/ 1134 h 1152"/>
              <a:gd name="T60" fmla="*/ 220 w 1008"/>
              <a:gd name="T61" fmla="*/ 1145 h 1152"/>
              <a:gd name="T62" fmla="*/ 239 w 1008"/>
              <a:gd name="T63" fmla="*/ 1150 h 1152"/>
              <a:gd name="T64" fmla="*/ 756 w 1008"/>
              <a:gd name="T65" fmla="*/ 1152 h 1152"/>
              <a:gd name="T66" fmla="*/ 776 w 1008"/>
              <a:gd name="T67" fmla="*/ 1149 h 1152"/>
              <a:gd name="T68" fmla="*/ 794 w 1008"/>
              <a:gd name="T69" fmla="*/ 1142 h 1152"/>
              <a:gd name="T70" fmla="*/ 808 w 1008"/>
              <a:gd name="T71" fmla="*/ 1129 h 1152"/>
              <a:gd name="T72" fmla="*/ 820 w 1008"/>
              <a:gd name="T73" fmla="*/ 1113 h 1152"/>
              <a:gd name="T74" fmla="*/ 826 w 1008"/>
              <a:gd name="T75" fmla="*/ 1094 h 1152"/>
              <a:gd name="T76" fmla="*/ 899 w 1008"/>
              <a:gd name="T77" fmla="*/ 436 h 1152"/>
              <a:gd name="T78" fmla="*/ 943 w 1008"/>
              <a:gd name="T79" fmla="*/ 432 h 1152"/>
              <a:gd name="T80" fmla="*/ 964 w 1008"/>
              <a:gd name="T81" fmla="*/ 427 h 1152"/>
              <a:gd name="T82" fmla="*/ 982 w 1008"/>
              <a:gd name="T83" fmla="*/ 416 h 1152"/>
              <a:gd name="T84" fmla="*/ 996 w 1008"/>
              <a:gd name="T85" fmla="*/ 400 h 1152"/>
              <a:gd name="T86" fmla="*/ 1005 w 1008"/>
              <a:gd name="T87" fmla="*/ 381 h 1152"/>
              <a:gd name="T88" fmla="*/ 1008 w 1008"/>
              <a:gd name="T89" fmla="*/ 360 h 1152"/>
              <a:gd name="T90" fmla="*/ 1007 w 1008"/>
              <a:gd name="T91" fmla="*/ 238 h 1152"/>
              <a:gd name="T92" fmla="*/ 999 w 1008"/>
              <a:gd name="T93" fmla="*/ 219 h 1152"/>
              <a:gd name="T94" fmla="*/ 988 w 1008"/>
              <a:gd name="T95" fmla="*/ 203 h 1152"/>
              <a:gd name="T96" fmla="*/ 972 w 1008"/>
              <a:gd name="T97" fmla="*/ 190 h 1152"/>
              <a:gd name="T98" fmla="*/ 954 w 1008"/>
              <a:gd name="T99" fmla="*/ 183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08" h="1152">
                <a:moveTo>
                  <a:pt x="936" y="360"/>
                </a:moveTo>
                <a:lnTo>
                  <a:pt x="72" y="360"/>
                </a:lnTo>
                <a:lnTo>
                  <a:pt x="72" y="252"/>
                </a:lnTo>
                <a:lnTo>
                  <a:pt x="936" y="252"/>
                </a:lnTo>
                <a:lnTo>
                  <a:pt x="936" y="360"/>
                </a:lnTo>
                <a:close/>
                <a:moveTo>
                  <a:pt x="816" y="540"/>
                </a:moveTo>
                <a:lnTo>
                  <a:pt x="191" y="540"/>
                </a:lnTo>
                <a:lnTo>
                  <a:pt x="180" y="432"/>
                </a:lnTo>
                <a:lnTo>
                  <a:pt x="828" y="432"/>
                </a:lnTo>
                <a:lnTo>
                  <a:pt x="816" y="540"/>
                </a:lnTo>
                <a:close/>
                <a:moveTo>
                  <a:pt x="771" y="936"/>
                </a:moveTo>
                <a:lnTo>
                  <a:pt x="236" y="936"/>
                </a:lnTo>
                <a:lnTo>
                  <a:pt x="196" y="576"/>
                </a:lnTo>
                <a:lnTo>
                  <a:pt x="812" y="576"/>
                </a:lnTo>
                <a:lnTo>
                  <a:pt x="771" y="936"/>
                </a:lnTo>
                <a:close/>
                <a:moveTo>
                  <a:pt x="252" y="1080"/>
                </a:moveTo>
                <a:lnTo>
                  <a:pt x="240" y="972"/>
                </a:lnTo>
                <a:lnTo>
                  <a:pt x="768" y="972"/>
                </a:lnTo>
                <a:lnTo>
                  <a:pt x="756" y="1080"/>
                </a:lnTo>
                <a:lnTo>
                  <a:pt x="252" y="1080"/>
                </a:lnTo>
                <a:close/>
                <a:moveTo>
                  <a:pt x="180" y="72"/>
                </a:moveTo>
                <a:lnTo>
                  <a:pt x="828" y="72"/>
                </a:lnTo>
                <a:lnTo>
                  <a:pt x="864" y="180"/>
                </a:lnTo>
                <a:lnTo>
                  <a:pt x="144" y="180"/>
                </a:lnTo>
                <a:lnTo>
                  <a:pt x="180" y="72"/>
                </a:lnTo>
                <a:close/>
                <a:moveTo>
                  <a:pt x="940" y="180"/>
                </a:moveTo>
                <a:lnTo>
                  <a:pt x="897" y="49"/>
                </a:lnTo>
                <a:lnTo>
                  <a:pt x="891" y="39"/>
                </a:lnTo>
                <a:lnTo>
                  <a:pt x="886" y="29"/>
                </a:lnTo>
                <a:lnTo>
                  <a:pt x="878" y="21"/>
                </a:lnTo>
                <a:lnTo>
                  <a:pt x="870" y="13"/>
                </a:lnTo>
                <a:lnTo>
                  <a:pt x="861" y="8"/>
                </a:lnTo>
                <a:lnTo>
                  <a:pt x="850" y="3"/>
                </a:lnTo>
                <a:lnTo>
                  <a:pt x="839" y="1"/>
                </a:lnTo>
                <a:lnTo>
                  <a:pt x="828" y="0"/>
                </a:lnTo>
                <a:lnTo>
                  <a:pt x="180" y="0"/>
                </a:lnTo>
                <a:lnTo>
                  <a:pt x="169" y="1"/>
                </a:lnTo>
                <a:lnTo>
                  <a:pt x="158" y="3"/>
                </a:lnTo>
                <a:lnTo>
                  <a:pt x="147" y="8"/>
                </a:lnTo>
                <a:lnTo>
                  <a:pt x="137" y="13"/>
                </a:lnTo>
                <a:lnTo>
                  <a:pt x="130" y="21"/>
                </a:lnTo>
                <a:lnTo>
                  <a:pt x="122" y="29"/>
                </a:lnTo>
                <a:lnTo>
                  <a:pt x="116" y="39"/>
                </a:lnTo>
                <a:lnTo>
                  <a:pt x="112" y="49"/>
                </a:lnTo>
                <a:lnTo>
                  <a:pt x="67" y="180"/>
                </a:lnTo>
                <a:lnTo>
                  <a:pt x="61" y="181"/>
                </a:lnTo>
                <a:lnTo>
                  <a:pt x="54" y="183"/>
                </a:lnTo>
                <a:lnTo>
                  <a:pt x="48" y="185"/>
                </a:lnTo>
                <a:lnTo>
                  <a:pt x="41" y="188"/>
                </a:lnTo>
                <a:lnTo>
                  <a:pt x="35" y="191"/>
                </a:lnTo>
                <a:lnTo>
                  <a:pt x="29" y="194"/>
                </a:lnTo>
                <a:lnTo>
                  <a:pt x="24" y="199"/>
                </a:lnTo>
                <a:lnTo>
                  <a:pt x="20" y="203"/>
                </a:lnTo>
                <a:lnTo>
                  <a:pt x="15" y="207"/>
                </a:lnTo>
                <a:lnTo>
                  <a:pt x="11" y="213"/>
                </a:lnTo>
                <a:lnTo>
                  <a:pt x="8" y="219"/>
                </a:lnTo>
                <a:lnTo>
                  <a:pt x="6" y="225"/>
                </a:lnTo>
                <a:lnTo>
                  <a:pt x="4" y="231"/>
                </a:lnTo>
                <a:lnTo>
                  <a:pt x="1" y="238"/>
                </a:lnTo>
                <a:lnTo>
                  <a:pt x="0" y="245"/>
                </a:lnTo>
                <a:lnTo>
                  <a:pt x="0" y="252"/>
                </a:lnTo>
                <a:lnTo>
                  <a:pt x="0" y="360"/>
                </a:lnTo>
                <a:lnTo>
                  <a:pt x="0" y="367"/>
                </a:lnTo>
                <a:lnTo>
                  <a:pt x="1" y="375"/>
                </a:lnTo>
                <a:lnTo>
                  <a:pt x="4" y="381"/>
                </a:lnTo>
                <a:lnTo>
                  <a:pt x="6" y="388"/>
                </a:lnTo>
                <a:lnTo>
                  <a:pt x="9" y="394"/>
                </a:lnTo>
                <a:lnTo>
                  <a:pt x="12" y="400"/>
                </a:lnTo>
                <a:lnTo>
                  <a:pt x="16" y="406"/>
                </a:lnTo>
                <a:lnTo>
                  <a:pt x="21" y="410"/>
                </a:lnTo>
                <a:lnTo>
                  <a:pt x="26" y="416"/>
                </a:lnTo>
                <a:lnTo>
                  <a:pt x="32" y="419"/>
                </a:lnTo>
                <a:lnTo>
                  <a:pt x="38" y="423"/>
                </a:lnTo>
                <a:lnTo>
                  <a:pt x="43" y="427"/>
                </a:lnTo>
                <a:lnTo>
                  <a:pt x="51" y="429"/>
                </a:lnTo>
                <a:lnTo>
                  <a:pt x="58" y="431"/>
                </a:lnTo>
                <a:lnTo>
                  <a:pt x="65" y="432"/>
                </a:lnTo>
                <a:lnTo>
                  <a:pt x="72" y="432"/>
                </a:lnTo>
                <a:lnTo>
                  <a:pt x="109" y="432"/>
                </a:lnTo>
                <a:lnTo>
                  <a:pt x="108" y="436"/>
                </a:lnTo>
                <a:lnTo>
                  <a:pt x="108" y="440"/>
                </a:lnTo>
                <a:lnTo>
                  <a:pt x="181" y="1088"/>
                </a:lnTo>
                <a:lnTo>
                  <a:pt x="182" y="1094"/>
                </a:lnTo>
                <a:lnTo>
                  <a:pt x="183" y="1101"/>
                </a:lnTo>
                <a:lnTo>
                  <a:pt x="185" y="1107"/>
                </a:lnTo>
                <a:lnTo>
                  <a:pt x="188" y="1113"/>
                </a:lnTo>
                <a:lnTo>
                  <a:pt x="191" y="1119"/>
                </a:lnTo>
                <a:lnTo>
                  <a:pt x="195" y="1124"/>
                </a:lnTo>
                <a:lnTo>
                  <a:pt x="199" y="1129"/>
                </a:lnTo>
                <a:lnTo>
                  <a:pt x="204" y="1134"/>
                </a:lnTo>
                <a:lnTo>
                  <a:pt x="209" y="1137"/>
                </a:lnTo>
                <a:lnTo>
                  <a:pt x="214" y="1142"/>
                </a:lnTo>
                <a:lnTo>
                  <a:pt x="220" y="1145"/>
                </a:lnTo>
                <a:lnTo>
                  <a:pt x="226" y="1147"/>
                </a:lnTo>
                <a:lnTo>
                  <a:pt x="232" y="1149"/>
                </a:lnTo>
                <a:lnTo>
                  <a:pt x="239" y="1150"/>
                </a:lnTo>
                <a:lnTo>
                  <a:pt x="245" y="1151"/>
                </a:lnTo>
                <a:lnTo>
                  <a:pt x="252" y="1152"/>
                </a:lnTo>
                <a:lnTo>
                  <a:pt x="756" y="1152"/>
                </a:lnTo>
                <a:lnTo>
                  <a:pt x="763" y="1151"/>
                </a:lnTo>
                <a:lnTo>
                  <a:pt x="769" y="1150"/>
                </a:lnTo>
                <a:lnTo>
                  <a:pt x="776" y="1149"/>
                </a:lnTo>
                <a:lnTo>
                  <a:pt x="782" y="1147"/>
                </a:lnTo>
                <a:lnTo>
                  <a:pt x="788" y="1145"/>
                </a:lnTo>
                <a:lnTo>
                  <a:pt x="794" y="1142"/>
                </a:lnTo>
                <a:lnTo>
                  <a:pt x="799" y="1137"/>
                </a:lnTo>
                <a:lnTo>
                  <a:pt x="804" y="1134"/>
                </a:lnTo>
                <a:lnTo>
                  <a:pt x="808" y="1129"/>
                </a:lnTo>
                <a:lnTo>
                  <a:pt x="812" y="1124"/>
                </a:lnTo>
                <a:lnTo>
                  <a:pt x="817" y="1119"/>
                </a:lnTo>
                <a:lnTo>
                  <a:pt x="820" y="1113"/>
                </a:lnTo>
                <a:lnTo>
                  <a:pt x="822" y="1107"/>
                </a:lnTo>
                <a:lnTo>
                  <a:pt x="824" y="1101"/>
                </a:lnTo>
                <a:lnTo>
                  <a:pt x="826" y="1094"/>
                </a:lnTo>
                <a:lnTo>
                  <a:pt x="828" y="1088"/>
                </a:lnTo>
                <a:lnTo>
                  <a:pt x="900" y="440"/>
                </a:lnTo>
                <a:lnTo>
                  <a:pt x="899" y="436"/>
                </a:lnTo>
                <a:lnTo>
                  <a:pt x="899" y="432"/>
                </a:lnTo>
                <a:lnTo>
                  <a:pt x="936" y="432"/>
                </a:lnTo>
                <a:lnTo>
                  <a:pt x="943" y="432"/>
                </a:lnTo>
                <a:lnTo>
                  <a:pt x="951" y="431"/>
                </a:lnTo>
                <a:lnTo>
                  <a:pt x="957" y="429"/>
                </a:lnTo>
                <a:lnTo>
                  <a:pt x="964" y="427"/>
                </a:lnTo>
                <a:lnTo>
                  <a:pt x="970" y="423"/>
                </a:lnTo>
                <a:lnTo>
                  <a:pt x="977" y="419"/>
                </a:lnTo>
                <a:lnTo>
                  <a:pt x="982" y="416"/>
                </a:lnTo>
                <a:lnTo>
                  <a:pt x="987" y="410"/>
                </a:lnTo>
                <a:lnTo>
                  <a:pt x="992" y="406"/>
                </a:lnTo>
                <a:lnTo>
                  <a:pt x="996" y="400"/>
                </a:lnTo>
                <a:lnTo>
                  <a:pt x="999" y="394"/>
                </a:lnTo>
                <a:lnTo>
                  <a:pt x="1003" y="388"/>
                </a:lnTo>
                <a:lnTo>
                  <a:pt x="1005" y="381"/>
                </a:lnTo>
                <a:lnTo>
                  <a:pt x="1007" y="375"/>
                </a:lnTo>
                <a:lnTo>
                  <a:pt x="1008" y="367"/>
                </a:lnTo>
                <a:lnTo>
                  <a:pt x="1008" y="360"/>
                </a:lnTo>
                <a:lnTo>
                  <a:pt x="1008" y="252"/>
                </a:lnTo>
                <a:lnTo>
                  <a:pt x="1008" y="245"/>
                </a:lnTo>
                <a:lnTo>
                  <a:pt x="1007" y="238"/>
                </a:lnTo>
                <a:lnTo>
                  <a:pt x="1005" y="231"/>
                </a:lnTo>
                <a:lnTo>
                  <a:pt x="1003" y="225"/>
                </a:lnTo>
                <a:lnTo>
                  <a:pt x="999" y="219"/>
                </a:lnTo>
                <a:lnTo>
                  <a:pt x="996" y="213"/>
                </a:lnTo>
                <a:lnTo>
                  <a:pt x="993" y="207"/>
                </a:lnTo>
                <a:lnTo>
                  <a:pt x="988" y="203"/>
                </a:lnTo>
                <a:lnTo>
                  <a:pt x="983" y="199"/>
                </a:lnTo>
                <a:lnTo>
                  <a:pt x="978" y="194"/>
                </a:lnTo>
                <a:lnTo>
                  <a:pt x="972" y="190"/>
                </a:lnTo>
                <a:lnTo>
                  <a:pt x="967" y="187"/>
                </a:lnTo>
                <a:lnTo>
                  <a:pt x="960" y="185"/>
                </a:lnTo>
                <a:lnTo>
                  <a:pt x="954" y="183"/>
                </a:lnTo>
                <a:lnTo>
                  <a:pt x="947" y="181"/>
                </a:lnTo>
                <a:lnTo>
                  <a:pt x="940" y="180"/>
                </a:lnTo>
                <a:close/>
              </a:path>
            </a:pathLst>
          </a:custGeom>
          <a:solidFill>
            <a:schemeClr val="bg1"/>
          </a:solidFill>
          <a:ln>
            <a:noFill/>
          </a:ln>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grpSp>
        <p:nvGrpSpPr>
          <p:cNvPr id="24" name="Group 38"/>
          <p:cNvGrpSpPr/>
          <p:nvPr/>
        </p:nvGrpSpPr>
        <p:grpSpPr>
          <a:xfrm>
            <a:off x="979962" y="3407708"/>
            <a:ext cx="249129" cy="217988"/>
            <a:chOff x="3648868" y="4611290"/>
            <a:chExt cx="457200" cy="400050"/>
          </a:xfrm>
          <a:solidFill>
            <a:schemeClr val="bg1"/>
          </a:solidFill>
        </p:grpSpPr>
        <p:sp>
          <p:nvSpPr>
            <p:cNvPr id="25" name="Freeform 102"/>
            <p:cNvSpPr>
              <a:spLocks noEditPoints="1"/>
            </p:cNvSpPr>
            <p:nvPr/>
          </p:nvSpPr>
          <p:spPr bwMode="auto">
            <a:xfrm>
              <a:off x="3648868" y="4611290"/>
              <a:ext cx="457200" cy="400050"/>
            </a:xfrm>
            <a:custGeom>
              <a:avLst/>
              <a:gdLst>
                <a:gd name="T0" fmla="*/ 1079 w 1152"/>
                <a:gd name="T1" fmla="*/ 871 h 1008"/>
                <a:gd name="T2" fmla="*/ 1077 w 1152"/>
                <a:gd name="T3" fmla="*/ 885 h 1008"/>
                <a:gd name="T4" fmla="*/ 1072 w 1152"/>
                <a:gd name="T5" fmla="*/ 898 h 1008"/>
                <a:gd name="T6" fmla="*/ 1064 w 1152"/>
                <a:gd name="T7" fmla="*/ 910 h 1008"/>
                <a:gd name="T8" fmla="*/ 1054 w 1152"/>
                <a:gd name="T9" fmla="*/ 919 h 1008"/>
                <a:gd name="T10" fmla="*/ 1042 w 1152"/>
                <a:gd name="T11" fmla="*/ 927 h 1008"/>
                <a:gd name="T12" fmla="*/ 1029 w 1152"/>
                <a:gd name="T13" fmla="*/ 932 h 1008"/>
                <a:gd name="T14" fmla="*/ 1015 w 1152"/>
                <a:gd name="T15" fmla="*/ 936 h 1008"/>
                <a:gd name="T16" fmla="*/ 144 w 1152"/>
                <a:gd name="T17" fmla="*/ 936 h 1008"/>
                <a:gd name="T18" fmla="*/ 130 w 1152"/>
                <a:gd name="T19" fmla="*/ 935 h 1008"/>
                <a:gd name="T20" fmla="*/ 116 w 1152"/>
                <a:gd name="T21" fmla="*/ 930 h 1008"/>
                <a:gd name="T22" fmla="*/ 104 w 1152"/>
                <a:gd name="T23" fmla="*/ 924 h 1008"/>
                <a:gd name="T24" fmla="*/ 93 w 1152"/>
                <a:gd name="T25" fmla="*/ 915 h 1008"/>
                <a:gd name="T26" fmla="*/ 84 w 1152"/>
                <a:gd name="T27" fmla="*/ 904 h 1008"/>
                <a:gd name="T28" fmla="*/ 78 w 1152"/>
                <a:gd name="T29" fmla="*/ 891 h 1008"/>
                <a:gd name="T30" fmla="*/ 74 w 1152"/>
                <a:gd name="T31" fmla="*/ 878 h 1008"/>
                <a:gd name="T32" fmla="*/ 71 w 1152"/>
                <a:gd name="T33" fmla="*/ 864 h 1008"/>
                <a:gd name="T34" fmla="*/ 216 w 1152"/>
                <a:gd name="T35" fmla="*/ 72 h 1008"/>
                <a:gd name="T36" fmla="*/ 1080 w 1152"/>
                <a:gd name="T37" fmla="*/ 612 h 1008"/>
                <a:gd name="T38" fmla="*/ 1149 w 1152"/>
                <a:gd name="T39" fmla="*/ 592 h 1008"/>
                <a:gd name="T40" fmla="*/ 1001 w 1152"/>
                <a:gd name="T41" fmla="*/ 41 h 1008"/>
                <a:gd name="T42" fmla="*/ 988 w 1152"/>
                <a:gd name="T43" fmla="*/ 22 h 1008"/>
                <a:gd name="T44" fmla="*/ 970 w 1152"/>
                <a:gd name="T45" fmla="*/ 8 h 1008"/>
                <a:gd name="T46" fmla="*/ 947 w 1152"/>
                <a:gd name="T47" fmla="*/ 0 h 1008"/>
                <a:gd name="T48" fmla="*/ 576 w 1152"/>
                <a:gd name="T49" fmla="*/ 0 h 1008"/>
                <a:gd name="T50" fmla="*/ 204 w 1152"/>
                <a:gd name="T51" fmla="*/ 0 h 1008"/>
                <a:gd name="T52" fmla="*/ 183 w 1152"/>
                <a:gd name="T53" fmla="*/ 8 h 1008"/>
                <a:gd name="T54" fmla="*/ 164 w 1152"/>
                <a:gd name="T55" fmla="*/ 22 h 1008"/>
                <a:gd name="T56" fmla="*/ 151 w 1152"/>
                <a:gd name="T57" fmla="*/ 41 h 1008"/>
                <a:gd name="T58" fmla="*/ 2 w 1152"/>
                <a:gd name="T59" fmla="*/ 592 h 1008"/>
                <a:gd name="T60" fmla="*/ 0 w 1152"/>
                <a:gd name="T61" fmla="*/ 612 h 1008"/>
                <a:gd name="T62" fmla="*/ 0 w 1152"/>
                <a:gd name="T63" fmla="*/ 878 h 1008"/>
                <a:gd name="T64" fmla="*/ 7 w 1152"/>
                <a:gd name="T65" fmla="*/ 906 h 1008"/>
                <a:gd name="T66" fmla="*/ 17 w 1152"/>
                <a:gd name="T67" fmla="*/ 932 h 1008"/>
                <a:gd name="T68" fmla="*/ 33 w 1152"/>
                <a:gd name="T69" fmla="*/ 955 h 1008"/>
                <a:gd name="T70" fmla="*/ 52 w 1152"/>
                <a:gd name="T71" fmla="*/ 975 h 1008"/>
                <a:gd name="T72" fmla="*/ 76 w 1152"/>
                <a:gd name="T73" fmla="*/ 991 h 1008"/>
                <a:gd name="T74" fmla="*/ 101 w 1152"/>
                <a:gd name="T75" fmla="*/ 1002 h 1008"/>
                <a:gd name="T76" fmla="*/ 130 w 1152"/>
                <a:gd name="T77" fmla="*/ 1007 h 1008"/>
                <a:gd name="T78" fmla="*/ 1008 w 1152"/>
                <a:gd name="T79" fmla="*/ 1008 h 1008"/>
                <a:gd name="T80" fmla="*/ 1037 w 1152"/>
                <a:gd name="T81" fmla="*/ 1005 h 1008"/>
                <a:gd name="T82" fmla="*/ 1064 w 1152"/>
                <a:gd name="T83" fmla="*/ 996 h 1008"/>
                <a:gd name="T84" fmla="*/ 1089 w 1152"/>
                <a:gd name="T85" fmla="*/ 983 h 1008"/>
                <a:gd name="T86" fmla="*/ 1109 w 1152"/>
                <a:gd name="T87" fmla="*/ 966 h 1008"/>
                <a:gd name="T88" fmla="*/ 1128 w 1152"/>
                <a:gd name="T89" fmla="*/ 944 h 1008"/>
                <a:gd name="T90" fmla="*/ 1141 w 1152"/>
                <a:gd name="T91" fmla="*/ 919 h 1008"/>
                <a:gd name="T92" fmla="*/ 1149 w 1152"/>
                <a:gd name="T93" fmla="*/ 892 h 1008"/>
                <a:gd name="T94" fmla="*/ 1152 w 1152"/>
                <a:gd name="T95" fmla="*/ 864 h 1008"/>
                <a:gd name="T96" fmla="*/ 1152 w 1152"/>
                <a:gd name="T97" fmla="*/ 602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008">
                  <a:moveTo>
                    <a:pt x="1080" y="864"/>
                  </a:moveTo>
                  <a:lnTo>
                    <a:pt x="1079" y="871"/>
                  </a:lnTo>
                  <a:lnTo>
                    <a:pt x="1078" y="878"/>
                  </a:lnTo>
                  <a:lnTo>
                    <a:pt x="1077" y="885"/>
                  </a:lnTo>
                  <a:lnTo>
                    <a:pt x="1075" y="891"/>
                  </a:lnTo>
                  <a:lnTo>
                    <a:pt x="1072" y="898"/>
                  </a:lnTo>
                  <a:lnTo>
                    <a:pt x="1067" y="904"/>
                  </a:lnTo>
                  <a:lnTo>
                    <a:pt x="1064" y="910"/>
                  </a:lnTo>
                  <a:lnTo>
                    <a:pt x="1059" y="915"/>
                  </a:lnTo>
                  <a:lnTo>
                    <a:pt x="1054" y="919"/>
                  </a:lnTo>
                  <a:lnTo>
                    <a:pt x="1048" y="924"/>
                  </a:lnTo>
                  <a:lnTo>
                    <a:pt x="1042" y="927"/>
                  </a:lnTo>
                  <a:lnTo>
                    <a:pt x="1036" y="930"/>
                  </a:lnTo>
                  <a:lnTo>
                    <a:pt x="1029" y="932"/>
                  </a:lnTo>
                  <a:lnTo>
                    <a:pt x="1023" y="935"/>
                  </a:lnTo>
                  <a:lnTo>
                    <a:pt x="1015" y="936"/>
                  </a:lnTo>
                  <a:lnTo>
                    <a:pt x="1008" y="936"/>
                  </a:lnTo>
                  <a:lnTo>
                    <a:pt x="144" y="936"/>
                  </a:lnTo>
                  <a:lnTo>
                    <a:pt x="136" y="936"/>
                  </a:lnTo>
                  <a:lnTo>
                    <a:pt x="130" y="935"/>
                  </a:lnTo>
                  <a:lnTo>
                    <a:pt x="122" y="932"/>
                  </a:lnTo>
                  <a:lnTo>
                    <a:pt x="116" y="930"/>
                  </a:lnTo>
                  <a:lnTo>
                    <a:pt x="109" y="927"/>
                  </a:lnTo>
                  <a:lnTo>
                    <a:pt x="104" y="924"/>
                  </a:lnTo>
                  <a:lnTo>
                    <a:pt x="98" y="919"/>
                  </a:lnTo>
                  <a:lnTo>
                    <a:pt x="93" y="915"/>
                  </a:lnTo>
                  <a:lnTo>
                    <a:pt x="89" y="910"/>
                  </a:lnTo>
                  <a:lnTo>
                    <a:pt x="84" y="904"/>
                  </a:lnTo>
                  <a:lnTo>
                    <a:pt x="81" y="898"/>
                  </a:lnTo>
                  <a:lnTo>
                    <a:pt x="78" y="891"/>
                  </a:lnTo>
                  <a:lnTo>
                    <a:pt x="75" y="885"/>
                  </a:lnTo>
                  <a:lnTo>
                    <a:pt x="74" y="878"/>
                  </a:lnTo>
                  <a:lnTo>
                    <a:pt x="73" y="871"/>
                  </a:lnTo>
                  <a:lnTo>
                    <a:pt x="71" y="864"/>
                  </a:lnTo>
                  <a:lnTo>
                    <a:pt x="71" y="612"/>
                  </a:lnTo>
                  <a:lnTo>
                    <a:pt x="216" y="72"/>
                  </a:lnTo>
                  <a:lnTo>
                    <a:pt x="936" y="72"/>
                  </a:lnTo>
                  <a:lnTo>
                    <a:pt x="1080" y="612"/>
                  </a:lnTo>
                  <a:lnTo>
                    <a:pt x="1080" y="864"/>
                  </a:lnTo>
                  <a:close/>
                  <a:moveTo>
                    <a:pt x="1149" y="592"/>
                  </a:moveTo>
                  <a:lnTo>
                    <a:pt x="1006" y="52"/>
                  </a:lnTo>
                  <a:lnTo>
                    <a:pt x="1001" y="41"/>
                  </a:lnTo>
                  <a:lnTo>
                    <a:pt x="995" y="31"/>
                  </a:lnTo>
                  <a:lnTo>
                    <a:pt x="988" y="22"/>
                  </a:lnTo>
                  <a:lnTo>
                    <a:pt x="980" y="14"/>
                  </a:lnTo>
                  <a:lnTo>
                    <a:pt x="970" y="8"/>
                  </a:lnTo>
                  <a:lnTo>
                    <a:pt x="959" y="4"/>
                  </a:lnTo>
                  <a:lnTo>
                    <a:pt x="947" y="0"/>
                  </a:lnTo>
                  <a:lnTo>
                    <a:pt x="936" y="0"/>
                  </a:lnTo>
                  <a:lnTo>
                    <a:pt x="576" y="0"/>
                  </a:lnTo>
                  <a:lnTo>
                    <a:pt x="216" y="0"/>
                  </a:lnTo>
                  <a:lnTo>
                    <a:pt x="204" y="0"/>
                  </a:lnTo>
                  <a:lnTo>
                    <a:pt x="192" y="4"/>
                  </a:lnTo>
                  <a:lnTo>
                    <a:pt x="183" y="8"/>
                  </a:lnTo>
                  <a:lnTo>
                    <a:pt x="173" y="14"/>
                  </a:lnTo>
                  <a:lnTo>
                    <a:pt x="164" y="22"/>
                  </a:lnTo>
                  <a:lnTo>
                    <a:pt x="157" y="31"/>
                  </a:lnTo>
                  <a:lnTo>
                    <a:pt x="151" y="41"/>
                  </a:lnTo>
                  <a:lnTo>
                    <a:pt x="147" y="52"/>
                  </a:lnTo>
                  <a:lnTo>
                    <a:pt x="2" y="592"/>
                  </a:lnTo>
                  <a:lnTo>
                    <a:pt x="0" y="602"/>
                  </a:lnTo>
                  <a:lnTo>
                    <a:pt x="0" y="612"/>
                  </a:lnTo>
                  <a:lnTo>
                    <a:pt x="0" y="864"/>
                  </a:lnTo>
                  <a:lnTo>
                    <a:pt x="0" y="878"/>
                  </a:lnTo>
                  <a:lnTo>
                    <a:pt x="3" y="892"/>
                  </a:lnTo>
                  <a:lnTo>
                    <a:pt x="7" y="906"/>
                  </a:lnTo>
                  <a:lnTo>
                    <a:pt x="11" y="919"/>
                  </a:lnTo>
                  <a:lnTo>
                    <a:pt x="17" y="932"/>
                  </a:lnTo>
                  <a:lnTo>
                    <a:pt x="25" y="944"/>
                  </a:lnTo>
                  <a:lnTo>
                    <a:pt x="33" y="955"/>
                  </a:lnTo>
                  <a:lnTo>
                    <a:pt x="42" y="966"/>
                  </a:lnTo>
                  <a:lnTo>
                    <a:pt x="52" y="975"/>
                  </a:lnTo>
                  <a:lnTo>
                    <a:pt x="64" y="983"/>
                  </a:lnTo>
                  <a:lnTo>
                    <a:pt x="76" y="991"/>
                  </a:lnTo>
                  <a:lnTo>
                    <a:pt x="88" y="996"/>
                  </a:lnTo>
                  <a:lnTo>
                    <a:pt x="101" y="1002"/>
                  </a:lnTo>
                  <a:lnTo>
                    <a:pt x="115" y="1005"/>
                  </a:lnTo>
                  <a:lnTo>
                    <a:pt x="130" y="1007"/>
                  </a:lnTo>
                  <a:lnTo>
                    <a:pt x="144" y="1008"/>
                  </a:lnTo>
                  <a:lnTo>
                    <a:pt x="1008" y="1008"/>
                  </a:lnTo>
                  <a:lnTo>
                    <a:pt x="1023" y="1007"/>
                  </a:lnTo>
                  <a:lnTo>
                    <a:pt x="1037" y="1005"/>
                  </a:lnTo>
                  <a:lnTo>
                    <a:pt x="1051" y="1002"/>
                  </a:lnTo>
                  <a:lnTo>
                    <a:pt x="1064" y="996"/>
                  </a:lnTo>
                  <a:lnTo>
                    <a:pt x="1077" y="991"/>
                  </a:lnTo>
                  <a:lnTo>
                    <a:pt x="1089" y="983"/>
                  </a:lnTo>
                  <a:lnTo>
                    <a:pt x="1100" y="975"/>
                  </a:lnTo>
                  <a:lnTo>
                    <a:pt x="1109" y="966"/>
                  </a:lnTo>
                  <a:lnTo>
                    <a:pt x="1119" y="955"/>
                  </a:lnTo>
                  <a:lnTo>
                    <a:pt x="1128" y="944"/>
                  </a:lnTo>
                  <a:lnTo>
                    <a:pt x="1134" y="932"/>
                  </a:lnTo>
                  <a:lnTo>
                    <a:pt x="1141" y="919"/>
                  </a:lnTo>
                  <a:lnTo>
                    <a:pt x="1145" y="906"/>
                  </a:lnTo>
                  <a:lnTo>
                    <a:pt x="1149" y="892"/>
                  </a:lnTo>
                  <a:lnTo>
                    <a:pt x="1152" y="878"/>
                  </a:lnTo>
                  <a:lnTo>
                    <a:pt x="1152" y="864"/>
                  </a:lnTo>
                  <a:lnTo>
                    <a:pt x="1152" y="612"/>
                  </a:lnTo>
                  <a:lnTo>
                    <a:pt x="1152" y="602"/>
                  </a:lnTo>
                  <a:lnTo>
                    <a:pt x="1149" y="5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sp>
          <p:nvSpPr>
            <p:cNvPr id="26" name="Freeform 103"/>
            <p:cNvSpPr>
              <a:spLocks noEditPoints="1"/>
            </p:cNvSpPr>
            <p:nvPr/>
          </p:nvSpPr>
          <p:spPr bwMode="auto">
            <a:xfrm>
              <a:off x="3702843" y="4668440"/>
              <a:ext cx="349250" cy="257175"/>
            </a:xfrm>
            <a:custGeom>
              <a:avLst/>
              <a:gdLst>
                <a:gd name="T0" fmla="*/ 678 w 877"/>
                <a:gd name="T1" fmla="*/ 432 h 648"/>
                <a:gd name="T2" fmla="*/ 657 w 877"/>
                <a:gd name="T3" fmla="*/ 434 h 648"/>
                <a:gd name="T4" fmla="*/ 640 w 877"/>
                <a:gd name="T5" fmla="*/ 443 h 648"/>
                <a:gd name="T6" fmla="*/ 625 w 877"/>
                <a:gd name="T7" fmla="*/ 455 h 648"/>
                <a:gd name="T8" fmla="*/ 613 w 877"/>
                <a:gd name="T9" fmla="*/ 472 h 648"/>
                <a:gd name="T10" fmla="*/ 317 w 877"/>
                <a:gd name="T11" fmla="*/ 576 h 648"/>
                <a:gd name="T12" fmla="*/ 260 w 877"/>
                <a:gd name="T13" fmla="*/ 463 h 648"/>
                <a:gd name="T14" fmla="*/ 247 w 877"/>
                <a:gd name="T15" fmla="*/ 448 h 648"/>
                <a:gd name="T16" fmla="*/ 230 w 877"/>
                <a:gd name="T17" fmla="*/ 438 h 648"/>
                <a:gd name="T18" fmla="*/ 211 w 877"/>
                <a:gd name="T19" fmla="*/ 433 h 648"/>
                <a:gd name="T20" fmla="*/ 141 w 877"/>
                <a:gd name="T21" fmla="*/ 432 h 648"/>
                <a:gd name="T22" fmla="*/ 160 w 877"/>
                <a:gd name="T23" fmla="*/ 36 h 648"/>
                <a:gd name="T24" fmla="*/ 823 w 877"/>
                <a:gd name="T25" fmla="*/ 432 h 648"/>
                <a:gd name="T26" fmla="*/ 718 w 877"/>
                <a:gd name="T27" fmla="*/ 0 h 648"/>
                <a:gd name="T28" fmla="*/ 155 w 877"/>
                <a:gd name="T29" fmla="*/ 0 h 648"/>
                <a:gd name="T30" fmla="*/ 143 w 877"/>
                <a:gd name="T31" fmla="*/ 4 h 648"/>
                <a:gd name="T32" fmla="*/ 134 w 877"/>
                <a:gd name="T33" fmla="*/ 11 h 648"/>
                <a:gd name="T34" fmla="*/ 128 w 877"/>
                <a:gd name="T35" fmla="*/ 21 h 648"/>
                <a:gd name="T36" fmla="*/ 1 w 877"/>
                <a:gd name="T37" fmla="*/ 459 h 648"/>
                <a:gd name="T38" fmla="*/ 1 w 877"/>
                <a:gd name="T39" fmla="*/ 475 h 648"/>
                <a:gd name="T40" fmla="*/ 8 w 877"/>
                <a:gd name="T41" fmla="*/ 490 h 648"/>
                <a:gd name="T42" fmla="*/ 20 w 877"/>
                <a:gd name="T43" fmla="*/ 500 h 648"/>
                <a:gd name="T44" fmla="*/ 36 w 877"/>
                <a:gd name="T45" fmla="*/ 504 h 648"/>
                <a:gd name="T46" fmla="*/ 182 w 877"/>
                <a:gd name="T47" fmla="*/ 504 h 648"/>
                <a:gd name="T48" fmla="*/ 253 w 877"/>
                <a:gd name="T49" fmla="*/ 608 h 648"/>
                <a:gd name="T50" fmla="*/ 264 w 877"/>
                <a:gd name="T51" fmla="*/ 624 h 648"/>
                <a:gd name="T52" fmla="*/ 279 w 877"/>
                <a:gd name="T53" fmla="*/ 637 h 648"/>
                <a:gd name="T54" fmla="*/ 297 w 877"/>
                <a:gd name="T55" fmla="*/ 645 h 648"/>
                <a:gd name="T56" fmla="*/ 317 w 877"/>
                <a:gd name="T57" fmla="*/ 648 h 648"/>
                <a:gd name="T58" fmla="*/ 571 w 877"/>
                <a:gd name="T59" fmla="*/ 647 h 648"/>
                <a:gd name="T60" fmla="*/ 590 w 877"/>
                <a:gd name="T61" fmla="*/ 642 h 648"/>
                <a:gd name="T62" fmla="*/ 606 w 877"/>
                <a:gd name="T63" fmla="*/ 632 h 648"/>
                <a:gd name="T64" fmla="*/ 620 w 877"/>
                <a:gd name="T65" fmla="*/ 617 h 648"/>
                <a:gd name="T66" fmla="*/ 678 w 877"/>
                <a:gd name="T67" fmla="*/ 504 h 648"/>
                <a:gd name="T68" fmla="*/ 737 w 877"/>
                <a:gd name="T69" fmla="*/ 504 h 648"/>
                <a:gd name="T70" fmla="*/ 850 w 877"/>
                <a:gd name="T71" fmla="*/ 503 h 648"/>
                <a:gd name="T72" fmla="*/ 864 w 877"/>
                <a:gd name="T73" fmla="*/ 496 h 648"/>
                <a:gd name="T74" fmla="*/ 874 w 877"/>
                <a:gd name="T75" fmla="*/ 483 h 648"/>
                <a:gd name="T76" fmla="*/ 877 w 877"/>
                <a:gd name="T77" fmla="*/ 467 h 648"/>
                <a:gd name="T78" fmla="*/ 752 w 877"/>
                <a:gd name="T79" fmla="*/ 27 h 648"/>
                <a:gd name="T80" fmla="*/ 748 w 877"/>
                <a:gd name="T81" fmla="*/ 16 h 648"/>
                <a:gd name="T82" fmla="*/ 740 w 877"/>
                <a:gd name="T83" fmla="*/ 8 h 648"/>
                <a:gd name="T84" fmla="*/ 729 w 877"/>
                <a:gd name="T85" fmla="*/ 2 h 648"/>
                <a:gd name="T86" fmla="*/ 718 w 877"/>
                <a:gd name="T87"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7" h="648">
                  <a:moveTo>
                    <a:pt x="737" y="432"/>
                  </a:moveTo>
                  <a:lnTo>
                    <a:pt x="678" y="432"/>
                  </a:lnTo>
                  <a:lnTo>
                    <a:pt x="667" y="433"/>
                  </a:lnTo>
                  <a:lnTo>
                    <a:pt x="657" y="434"/>
                  </a:lnTo>
                  <a:lnTo>
                    <a:pt x="648" y="438"/>
                  </a:lnTo>
                  <a:lnTo>
                    <a:pt x="640" y="443"/>
                  </a:lnTo>
                  <a:lnTo>
                    <a:pt x="631" y="448"/>
                  </a:lnTo>
                  <a:lnTo>
                    <a:pt x="625" y="455"/>
                  </a:lnTo>
                  <a:lnTo>
                    <a:pt x="618" y="463"/>
                  </a:lnTo>
                  <a:lnTo>
                    <a:pt x="613" y="472"/>
                  </a:lnTo>
                  <a:lnTo>
                    <a:pt x="561" y="576"/>
                  </a:lnTo>
                  <a:lnTo>
                    <a:pt x="317" y="576"/>
                  </a:lnTo>
                  <a:lnTo>
                    <a:pt x="265" y="472"/>
                  </a:lnTo>
                  <a:lnTo>
                    <a:pt x="260" y="463"/>
                  </a:lnTo>
                  <a:lnTo>
                    <a:pt x="254" y="455"/>
                  </a:lnTo>
                  <a:lnTo>
                    <a:pt x="247" y="448"/>
                  </a:lnTo>
                  <a:lnTo>
                    <a:pt x="239" y="443"/>
                  </a:lnTo>
                  <a:lnTo>
                    <a:pt x="230" y="438"/>
                  </a:lnTo>
                  <a:lnTo>
                    <a:pt x="221" y="434"/>
                  </a:lnTo>
                  <a:lnTo>
                    <a:pt x="211" y="433"/>
                  </a:lnTo>
                  <a:lnTo>
                    <a:pt x="200" y="432"/>
                  </a:lnTo>
                  <a:lnTo>
                    <a:pt x="141" y="432"/>
                  </a:lnTo>
                  <a:lnTo>
                    <a:pt x="55" y="432"/>
                  </a:lnTo>
                  <a:lnTo>
                    <a:pt x="160" y="36"/>
                  </a:lnTo>
                  <a:lnTo>
                    <a:pt x="718" y="36"/>
                  </a:lnTo>
                  <a:lnTo>
                    <a:pt x="823" y="432"/>
                  </a:lnTo>
                  <a:lnTo>
                    <a:pt x="737" y="432"/>
                  </a:lnTo>
                  <a:close/>
                  <a:moveTo>
                    <a:pt x="718" y="0"/>
                  </a:moveTo>
                  <a:lnTo>
                    <a:pt x="160" y="0"/>
                  </a:lnTo>
                  <a:lnTo>
                    <a:pt x="155" y="0"/>
                  </a:lnTo>
                  <a:lnTo>
                    <a:pt x="148" y="2"/>
                  </a:lnTo>
                  <a:lnTo>
                    <a:pt x="143" y="4"/>
                  </a:lnTo>
                  <a:lnTo>
                    <a:pt x="139" y="8"/>
                  </a:lnTo>
                  <a:lnTo>
                    <a:pt x="134" y="11"/>
                  </a:lnTo>
                  <a:lnTo>
                    <a:pt x="130" y="16"/>
                  </a:lnTo>
                  <a:lnTo>
                    <a:pt x="128" y="21"/>
                  </a:lnTo>
                  <a:lnTo>
                    <a:pt x="126" y="27"/>
                  </a:lnTo>
                  <a:lnTo>
                    <a:pt x="1" y="459"/>
                  </a:lnTo>
                  <a:lnTo>
                    <a:pt x="0" y="467"/>
                  </a:lnTo>
                  <a:lnTo>
                    <a:pt x="1" y="475"/>
                  </a:lnTo>
                  <a:lnTo>
                    <a:pt x="4" y="483"/>
                  </a:lnTo>
                  <a:lnTo>
                    <a:pt x="8" y="490"/>
                  </a:lnTo>
                  <a:lnTo>
                    <a:pt x="13" y="496"/>
                  </a:lnTo>
                  <a:lnTo>
                    <a:pt x="20" y="500"/>
                  </a:lnTo>
                  <a:lnTo>
                    <a:pt x="28" y="503"/>
                  </a:lnTo>
                  <a:lnTo>
                    <a:pt x="36" y="504"/>
                  </a:lnTo>
                  <a:lnTo>
                    <a:pt x="141" y="504"/>
                  </a:lnTo>
                  <a:lnTo>
                    <a:pt x="182" y="504"/>
                  </a:lnTo>
                  <a:lnTo>
                    <a:pt x="201" y="504"/>
                  </a:lnTo>
                  <a:lnTo>
                    <a:pt x="253" y="608"/>
                  </a:lnTo>
                  <a:lnTo>
                    <a:pt x="258" y="617"/>
                  </a:lnTo>
                  <a:lnTo>
                    <a:pt x="264" y="624"/>
                  </a:lnTo>
                  <a:lnTo>
                    <a:pt x="271" y="632"/>
                  </a:lnTo>
                  <a:lnTo>
                    <a:pt x="279" y="637"/>
                  </a:lnTo>
                  <a:lnTo>
                    <a:pt x="288" y="642"/>
                  </a:lnTo>
                  <a:lnTo>
                    <a:pt x="297" y="645"/>
                  </a:lnTo>
                  <a:lnTo>
                    <a:pt x="307" y="647"/>
                  </a:lnTo>
                  <a:lnTo>
                    <a:pt x="317" y="648"/>
                  </a:lnTo>
                  <a:lnTo>
                    <a:pt x="561" y="648"/>
                  </a:lnTo>
                  <a:lnTo>
                    <a:pt x="571" y="647"/>
                  </a:lnTo>
                  <a:lnTo>
                    <a:pt x="580" y="645"/>
                  </a:lnTo>
                  <a:lnTo>
                    <a:pt x="590" y="642"/>
                  </a:lnTo>
                  <a:lnTo>
                    <a:pt x="599" y="637"/>
                  </a:lnTo>
                  <a:lnTo>
                    <a:pt x="606" y="632"/>
                  </a:lnTo>
                  <a:lnTo>
                    <a:pt x="614" y="624"/>
                  </a:lnTo>
                  <a:lnTo>
                    <a:pt x="620" y="617"/>
                  </a:lnTo>
                  <a:lnTo>
                    <a:pt x="626" y="608"/>
                  </a:lnTo>
                  <a:lnTo>
                    <a:pt x="678" y="504"/>
                  </a:lnTo>
                  <a:lnTo>
                    <a:pt x="696" y="504"/>
                  </a:lnTo>
                  <a:lnTo>
                    <a:pt x="737" y="504"/>
                  </a:lnTo>
                  <a:lnTo>
                    <a:pt x="842" y="504"/>
                  </a:lnTo>
                  <a:lnTo>
                    <a:pt x="850" y="503"/>
                  </a:lnTo>
                  <a:lnTo>
                    <a:pt x="858" y="500"/>
                  </a:lnTo>
                  <a:lnTo>
                    <a:pt x="864" y="496"/>
                  </a:lnTo>
                  <a:lnTo>
                    <a:pt x="870" y="490"/>
                  </a:lnTo>
                  <a:lnTo>
                    <a:pt x="874" y="483"/>
                  </a:lnTo>
                  <a:lnTo>
                    <a:pt x="877" y="475"/>
                  </a:lnTo>
                  <a:lnTo>
                    <a:pt x="877" y="467"/>
                  </a:lnTo>
                  <a:lnTo>
                    <a:pt x="876" y="459"/>
                  </a:lnTo>
                  <a:lnTo>
                    <a:pt x="752" y="27"/>
                  </a:lnTo>
                  <a:lnTo>
                    <a:pt x="751" y="21"/>
                  </a:lnTo>
                  <a:lnTo>
                    <a:pt x="748" y="16"/>
                  </a:lnTo>
                  <a:lnTo>
                    <a:pt x="743" y="11"/>
                  </a:lnTo>
                  <a:lnTo>
                    <a:pt x="740" y="8"/>
                  </a:lnTo>
                  <a:lnTo>
                    <a:pt x="735" y="4"/>
                  </a:lnTo>
                  <a:lnTo>
                    <a:pt x="729" y="2"/>
                  </a:lnTo>
                  <a:lnTo>
                    <a:pt x="724" y="0"/>
                  </a:lnTo>
                  <a:lnTo>
                    <a:pt x="7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880" tIns="91440" rIns="182880" bIns="91440" numCol="1" anchor="t" anchorCtr="0" compatLnSpc="1"/>
            <a:lstStyle/>
            <a:p>
              <a:pPr algn="l" defTabSz="1828800" rtl="0"/>
              <a:endParaRPr lang="en-US" sz="3600" kern="1200" dirty="0">
                <a:solidFill>
                  <a:prstClr val="black"/>
                </a:solidFill>
                <a:cs typeface="+mn-ea"/>
                <a:sym typeface="+mn-lt"/>
              </a:endParaRPr>
            </a:p>
          </p:txBody>
        </p:sp>
      </p:gr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grpSp>
        <p:nvGrpSpPr>
          <p:cNvPr id="5" name="组合 4"/>
          <p:cNvGrpSpPr/>
          <p:nvPr/>
        </p:nvGrpSpPr>
        <p:grpSpPr>
          <a:xfrm>
            <a:off x="0" y="6498771"/>
            <a:ext cx="12192000" cy="359229"/>
            <a:chOff x="0" y="6498771"/>
            <a:chExt cx="12192000" cy="359229"/>
          </a:xfrm>
        </p:grpSpPr>
        <p:sp>
          <p:nvSpPr>
            <p:cNvPr id="6" name="任意多边形 15"/>
            <p:cNvSpPr/>
            <p:nvPr/>
          </p:nvSpPr>
          <p:spPr>
            <a:xfrm>
              <a:off x="0" y="6498771"/>
              <a:ext cx="12192000" cy="359229"/>
            </a:xfrm>
            <a:custGeom>
              <a:avLst/>
              <a:gdLst>
                <a:gd name="connsiteX0" fmla="*/ 0 w 12192000"/>
                <a:gd name="connsiteY0" fmla="*/ 0 h 562083"/>
                <a:gd name="connsiteX1" fmla="*/ 6088796 w 12192000"/>
                <a:gd name="connsiteY1" fmla="*/ 405869 h 562083"/>
                <a:gd name="connsiteX2" fmla="*/ 6088796 w 12192000"/>
                <a:gd name="connsiteY2" fmla="*/ 406829 h 562083"/>
                <a:gd name="connsiteX3" fmla="*/ 6096000 w 12192000"/>
                <a:gd name="connsiteY3" fmla="*/ 406349 h 562083"/>
                <a:gd name="connsiteX4" fmla="*/ 6103204 w 12192000"/>
                <a:gd name="connsiteY4" fmla="*/ 406829 h 562083"/>
                <a:gd name="connsiteX5" fmla="*/ 6103204 w 12192000"/>
                <a:gd name="connsiteY5" fmla="*/ 405869 h 562083"/>
                <a:gd name="connsiteX6" fmla="*/ 12192000 w 12192000"/>
                <a:gd name="connsiteY6" fmla="*/ 0 h 562083"/>
                <a:gd name="connsiteX7" fmla="*/ 12192000 w 12192000"/>
                <a:gd name="connsiteY7" fmla="*/ 562083 h 562083"/>
                <a:gd name="connsiteX8" fmla="*/ 0 w 12192000"/>
                <a:gd name="connsiteY8" fmla="*/ 562083 h 56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62083">
                  <a:moveTo>
                    <a:pt x="0" y="0"/>
                  </a:moveTo>
                  <a:lnTo>
                    <a:pt x="6088796" y="405869"/>
                  </a:lnTo>
                  <a:lnTo>
                    <a:pt x="6088796" y="406829"/>
                  </a:lnTo>
                  <a:lnTo>
                    <a:pt x="6096000" y="406349"/>
                  </a:lnTo>
                  <a:lnTo>
                    <a:pt x="6103204" y="406829"/>
                  </a:lnTo>
                  <a:lnTo>
                    <a:pt x="6103204" y="405869"/>
                  </a:lnTo>
                  <a:lnTo>
                    <a:pt x="12192000" y="0"/>
                  </a:lnTo>
                  <a:lnTo>
                    <a:pt x="12192000" y="562083"/>
                  </a:lnTo>
                  <a:lnTo>
                    <a:pt x="0" y="562083"/>
                  </a:lnTo>
                  <a:close/>
                </a:path>
              </a:pathLst>
            </a:cu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8"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grpSp>
      <p:sp>
        <p:nvSpPr>
          <p:cNvPr id="12" name="矩形 11"/>
          <p:cNvSpPr/>
          <p:nvPr/>
        </p:nvSpPr>
        <p:spPr>
          <a:xfrm>
            <a:off x="336635" y="2062979"/>
            <a:ext cx="4933634" cy="3231654"/>
          </a:xfrm>
          <a:prstGeom prst="rect">
            <a:avLst/>
          </a:prstGeom>
        </p:spPr>
        <p:txBody>
          <a:bodyPr wrap="square">
            <a:spAutoFit/>
          </a:bodyPr>
          <a:lstStyle/>
          <a:p>
            <a:pPr indent="457200" algn="just">
              <a:lnSpc>
                <a:spcPct val="150000"/>
              </a:lnSpc>
              <a:spcBef>
                <a:spcPts val="240"/>
              </a:spcBef>
              <a:spcAft>
                <a:spcPts val="240"/>
              </a:spcAft>
              <a:buClr>
                <a:srgbClr val="C00000"/>
              </a:buClr>
            </a:pPr>
            <a:r>
              <a:rPr lang="zh-CN" altLang="en-US" sz="1700" kern="100" dirty="0">
                <a:effectLst/>
                <a:cs typeface="+mn-ea"/>
                <a:sym typeface="+mn-lt"/>
              </a:rPr>
              <a:t>“思政课数据库”以</a:t>
            </a:r>
            <a:r>
              <a:rPr lang="zh-CN" altLang="en-US" sz="1700" b="1" kern="100" dirty="0">
                <a:solidFill>
                  <a:srgbClr val="C00000"/>
                </a:solidFill>
                <a:effectLst/>
                <a:cs typeface="+mn-ea"/>
                <a:sym typeface="+mn-lt"/>
              </a:rPr>
              <a:t>习近平新时代中国特色社会主义思想</a:t>
            </a:r>
            <a:r>
              <a:rPr lang="zh-CN" altLang="en-US" sz="1700" kern="100" dirty="0">
                <a:effectLst/>
                <a:cs typeface="+mn-ea"/>
                <a:sym typeface="+mn-lt"/>
              </a:rPr>
              <a:t>为核心指导，以坚持党对思政课建设的全面领导为基本原则，以全面推动习近平新时代中国特色社会主义思想进教材、进课堂、进师生头脑为宗旨，以全面贯彻党的教育方针、落实立德树人根本任务为建设目标，以“八个统一”为方法论，以爱党、爱国、爱社会主义、爱人民为主线，以</a:t>
            </a:r>
            <a:r>
              <a:rPr lang="zh-CN" altLang="en-US" sz="1700" b="1" kern="100" dirty="0">
                <a:solidFill>
                  <a:srgbClr val="C00000"/>
                </a:solidFill>
                <a:cs typeface="+mn-ea"/>
                <a:sym typeface="+mn-lt"/>
              </a:rPr>
              <a:t>学习宣传贯彻党的</a:t>
            </a:r>
            <a:r>
              <a:rPr lang="zh-CN" altLang="en-US" sz="1700" b="1" kern="100" dirty="0" smtClean="0">
                <a:solidFill>
                  <a:srgbClr val="C00000"/>
                </a:solidFill>
                <a:cs typeface="+mn-ea"/>
                <a:sym typeface="+mn-lt"/>
              </a:rPr>
              <a:t>二十届三中全会</a:t>
            </a:r>
            <a:r>
              <a:rPr lang="zh-CN" altLang="en-US" sz="1700" kern="100" dirty="0" smtClean="0">
                <a:effectLst/>
                <a:cs typeface="+mn-ea"/>
                <a:sym typeface="+mn-lt"/>
              </a:rPr>
              <a:t>为</a:t>
            </a:r>
            <a:r>
              <a:rPr lang="zh-CN" altLang="en-US" sz="1700" kern="100" dirty="0">
                <a:effectLst/>
                <a:cs typeface="+mn-ea"/>
                <a:sym typeface="+mn-lt"/>
              </a:rPr>
              <a:t>重点。</a:t>
            </a:r>
            <a:endParaRPr lang="zh-CN" altLang="en-US" sz="1700" kern="100" dirty="0">
              <a:effectLst/>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960" y="1922219"/>
            <a:ext cx="6097592" cy="36296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9849"/>
            <a:ext cx="12192000" cy="6858000"/>
          </a:xfrm>
          <a:prstGeom prst="rect">
            <a:avLst/>
          </a:prstGeom>
        </p:spPr>
      </p:pic>
      <p:sp>
        <p:nvSpPr>
          <p:cNvPr id="14" name="矩形: 圆角 5"/>
          <p:cNvSpPr/>
          <p:nvPr/>
        </p:nvSpPr>
        <p:spPr>
          <a:xfrm>
            <a:off x="353767" y="1156203"/>
            <a:ext cx="11465356" cy="1491747"/>
          </a:xfrm>
          <a:prstGeom prst="roundRect">
            <a:avLst>
              <a:gd name="adj" fmla="val 0"/>
            </a:avLst>
          </a:prstGeom>
          <a:gradFill flip="none" rotWithShape="1">
            <a:gsLst>
              <a:gs pos="2655">
                <a:srgbClr val="E20F0E"/>
              </a:gs>
              <a:gs pos="100000">
                <a:srgbClr val="C00000"/>
              </a:gs>
            </a:gsLst>
            <a:path path="circle">
              <a:fillToRect r="100000" b="100000"/>
            </a:path>
            <a:tileRect l="-100000" t="-100000"/>
          </a:gradFill>
          <a:ln w="19050">
            <a:solidFill>
              <a:schemeClr val="bg1"/>
            </a:solidFill>
          </a:ln>
          <a:effectLst>
            <a:outerShdw blurRad="203200" dist="76200" dir="5400000" sx="96000" sy="96000" algn="t" rotWithShape="0">
              <a:srgbClr val="8F8567">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a:solidFill>
                <a:schemeClr val="bg1"/>
              </a:solidFill>
              <a:cs typeface="+mn-ea"/>
              <a:sym typeface="+mn-lt"/>
            </a:endParaRPr>
          </a:p>
        </p:txBody>
      </p:sp>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应用价值</a:t>
            </a:r>
            <a:endParaRPr lang="zh-CN" altLang="en-US" sz="2800" b="1" spc="150" dirty="0">
              <a:solidFill>
                <a:srgbClr val="931F00"/>
              </a:solidFill>
              <a:cs typeface="+mn-ea"/>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grpSp>
        <p:nvGrpSpPr>
          <p:cNvPr id="5" name="组合 4"/>
          <p:cNvGrpSpPr/>
          <p:nvPr/>
        </p:nvGrpSpPr>
        <p:grpSpPr>
          <a:xfrm>
            <a:off x="0" y="6498771"/>
            <a:ext cx="12192000" cy="359229"/>
            <a:chOff x="0" y="6498771"/>
            <a:chExt cx="12192000" cy="359229"/>
          </a:xfrm>
        </p:grpSpPr>
        <p:sp>
          <p:nvSpPr>
            <p:cNvPr id="6" name="任意多边形 15"/>
            <p:cNvSpPr/>
            <p:nvPr/>
          </p:nvSpPr>
          <p:spPr>
            <a:xfrm>
              <a:off x="0" y="6498771"/>
              <a:ext cx="12192000" cy="359229"/>
            </a:xfrm>
            <a:custGeom>
              <a:avLst/>
              <a:gdLst>
                <a:gd name="connsiteX0" fmla="*/ 0 w 12192000"/>
                <a:gd name="connsiteY0" fmla="*/ 0 h 562083"/>
                <a:gd name="connsiteX1" fmla="*/ 6088796 w 12192000"/>
                <a:gd name="connsiteY1" fmla="*/ 405869 h 562083"/>
                <a:gd name="connsiteX2" fmla="*/ 6088796 w 12192000"/>
                <a:gd name="connsiteY2" fmla="*/ 406829 h 562083"/>
                <a:gd name="connsiteX3" fmla="*/ 6096000 w 12192000"/>
                <a:gd name="connsiteY3" fmla="*/ 406349 h 562083"/>
                <a:gd name="connsiteX4" fmla="*/ 6103204 w 12192000"/>
                <a:gd name="connsiteY4" fmla="*/ 406829 h 562083"/>
                <a:gd name="connsiteX5" fmla="*/ 6103204 w 12192000"/>
                <a:gd name="connsiteY5" fmla="*/ 405869 h 562083"/>
                <a:gd name="connsiteX6" fmla="*/ 12192000 w 12192000"/>
                <a:gd name="connsiteY6" fmla="*/ 0 h 562083"/>
                <a:gd name="connsiteX7" fmla="*/ 12192000 w 12192000"/>
                <a:gd name="connsiteY7" fmla="*/ 562083 h 562083"/>
                <a:gd name="connsiteX8" fmla="*/ 0 w 12192000"/>
                <a:gd name="connsiteY8" fmla="*/ 562083 h 56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62083">
                  <a:moveTo>
                    <a:pt x="0" y="0"/>
                  </a:moveTo>
                  <a:lnTo>
                    <a:pt x="6088796" y="405869"/>
                  </a:lnTo>
                  <a:lnTo>
                    <a:pt x="6088796" y="406829"/>
                  </a:lnTo>
                  <a:lnTo>
                    <a:pt x="6096000" y="406349"/>
                  </a:lnTo>
                  <a:lnTo>
                    <a:pt x="6103204" y="406829"/>
                  </a:lnTo>
                  <a:lnTo>
                    <a:pt x="6103204" y="405869"/>
                  </a:lnTo>
                  <a:lnTo>
                    <a:pt x="12192000" y="0"/>
                  </a:lnTo>
                  <a:lnTo>
                    <a:pt x="12192000" y="562083"/>
                  </a:lnTo>
                  <a:lnTo>
                    <a:pt x="0" y="562083"/>
                  </a:lnTo>
                  <a:close/>
                </a:path>
              </a:pathLst>
            </a:cu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8"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grpSp>
      <p:sp>
        <p:nvSpPr>
          <p:cNvPr id="12" name="矩形 11"/>
          <p:cNvSpPr/>
          <p:nvPr/>
        </p:nvSpPr>
        <p:spPr>
          <a:xfrm>
            <a:off x="391325" y="1162619"/>
            <a:ext cx="11390678" cy="1557349"/>
          </a:xfrm>
          <a:prstGeom prst="rect">
            <a:avLst/>
          </a:prstGeom>
        </p:spPr>
        <p:txBody>
          <a:bodyPr wrap="square">
            <a:spAutoFit/>
          </a:bodyPr>
          <a:lstStyle/>
          <a:p>
            <a:pPr indent="457200" algn="just">
              <a:lnSpc>
                <a:spcPct val="140000"/>
              </a:lnSpc>
              <a:buClr>
                <a:srgbClr val="C00000"/>
              </a:buClr>
            </a:pPr>
            <a:r>
              <a:rPr lang="zh-CN" altLang="en-US" sz="1700" kern="100" dirty="0">
                <a:solidFill>
                  <a:schemeClr val="bg1"/>
                </a:solidFill>
                <a:effectLst/>
                <a:cs typeface="+mn-ea"/>
                <a:sym typeface="+mn-lt"/>
              </a:rPr>
              <a:t>作为目前国内视频课程量最大的思政课教辅数据库，“思政课数据库”既提供了权威、全面的思政课视频课程、教学课件、课程讲义、习题作业等教学资源，又提供了教学辅助和自主学习等应用功能；既是大中专院校的思政课教学的资源保障系统，也是辅助教师提高思政课的思想性、理论性和亲和力、针对性的数字化教学平台以及学生的思政课自主学习平台。</a:t>
            </a:r>
            <a:endParaRPr lang="en-US" altLang="zh-CN" sz="1700" kern="100" dirty="0">
              <a:solidFill>
                <a:schemeClr val="bg1"/>
              </a:solidFill>
              <a:effectLst/>
              <a:cs typeface="+mn-ea"/>
              <a:sym typeface="+mn-lt"/>
            </a:endParaRPr>
          </a:p>
        </p:txBody>
      </p:sp>
      <p:grpSp>
        <p:nvGrpSpPr>
          <p:cNvPr id="30" name="组合 29"/>
          <p:cNvGrpSpPr/>
          <p:nvPr/>
        </p:nvGrpSpPr>
        <p:grpSpPr>
          <a:xfrm>
            <a:off x="320073" y="2927300"/>
            <a:ext cx="11598110" cy="3366606"/>
            <a:chOff x="258925" y="3429000"/>
            <a:chExt cx="11598110" cy="3013969"/>
          </a:xfrm>
        </p:grpSpPr>
        <p:sp>
          <p:nvSpPr>
            <p:cNvPr id="7" name="矩形: 圆角 65"/>
            <p:cNvSpPr/>
            <p:nvPr/>
          </p:nvSpPr>
          <p:spPr>
            <a:xfrm>
              <a:off x="334398" y="3429000"/>
              <a:ext cx="11522637" cy="3013969"/>
            </a:xfrm>
            <a:prstGeom prst="roundRect">
              <a:avLst>
                <a:gd name="adj" fmla="val 4140"/>
              </a:avLst>
            </a:prstGeom>
            <a:solidFill>
              <a:schemeClr val="bg1"/>
            </a:solidFill>
            <a:ln>
              <a:noFill/>
            </a:ln>
            <a:effectLst>
              <a:outerShdw blurRad="190500" sx="101000" sy="10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457200" algn="just">
                <a:lnSpc>
                  <a:spcPct val="150000"/>
                </a:lnSpc>
                <a:spcBef>
                  <a:spcPts val="240"/>
                </a:spcBef>
                <a:spcAft>
                  <a:spcPts val="240"/>
                </a:spcAft>
                <a:buClr>
                  <a:srgbClr val="C00000"/>
                </a:buClr>
              </a:pPr>
              <a:r>
                <a:rPr lang="zh-CN" altLang="en-US" kern="100" dirty="0">
                  <a:effectLst/>
                  <a:cs typeface="+mn-ea"/>
                  <a:sym typeface="+mn-lt"/>
                </a:rPr>
                <a:t>中共中央办公厅、国务院办公厅印发的</a:t>
              </a:r>
              <a:r>
                <a:rPr lang="en-US" altLang="zh-CN" kern="100" dirty="0">
                  <a:effectLst/>
                  <a:cs typeface="+mn-ea"/>
                  <a:sym typeface="+mn-lt"/>
                </a:rPr>
                <a:t>《</a:t>
              </a:r>
              <a:r>
                <a:rPr lang="zh-CN" altLang="en-US" kern="100" dirty="0">
                  <a:effectLst/>
                  <a:cs typeface="+mn-ea"/>
                  <a:sym typeface="+mn-lt"/>
                </a:rPr>
                <a:t>关于深化新时代学校思想政治理论课改革创新的若干意见</a:t>
              </a:r>
              <a:r>
                <a:rPr lang="en-US" altLang="zh-CN" kern="100" dirty="0">
                  <a:effectLst/>
                  <a:cs typeface="+mn-ea"/>
                  <a:sym typeface="+mn-lt"/>
                </a:rPr>
                <a:t>》</a:t>
              </a:r>
              <a:r>
                <a:rPr lang="zh-CN" altLang="en-US" kern="100" dirty="0">
                  <a:effectLst/>
                  <a:cs typeface="+mn-ea"/>
                  <a:sym typeface="+mn-lt"/>
                </a:rPr>
                <a:t>中明确要求：高校党委书记、校长作为思政课建设第一责任人，要带头走进课堂听课讲课，带头推动思政课建设。高校党委常委会每学期至少召开</a:t>
              </a:r>
              <a:r>
                <a:rPr lang="en-US" altLang="zh-CN" kern="100" dirty="0">
                  <a:effectLst/>
                  <a:cs typeface="+mn-ea"/>
                  <a:sym typeface="+mn-lt"/>
                </a:rPr>
                <a:t>1</a:t>
              </a:r>
              <a:r>
                <a:rPr lang="zh-CN" altLang="en-US" kern="100" dirty="0">
                  <a:effectLst/>
                  <a:cs typeface="+mn-ea"/>
                  <a:sym typeface="+mn-lt"/>
                </a:rPr>
                <a:t>次会议专题研究思政课建设，高校党委书记、校长每学期至少给学生讲授</a:t>
              </a:r>
              <a:r>
                <a:rPr lang="en-US" altLang="zh-CN" kern="100" dirty="0">
                  <a:effectLst/>
                  <a:cs typeface="+mn-ea"/>
                  <a:sym typeface="+mn-lt"/>
                </a:rPr>
                <a:t>4</a:t>
              </a:r>
              <a:r>
                <a:rPr lang="zh-CN" altLang="en-US" kern="100" dirty="0">
                  <a:effectLst/>
                  <a:cs typeface="+mn-ea"/>
                  <a:sym typeface="+mn-lt"/>
                </a:rPr>
                <a:t>个课时思政课，高校领导班子其他成员每学期至少给学生讲授</a:t>
              </a:r>
              <a:r>
                <a:rPr lang="en-US" altLang="zh-CN" kern="100" dirty="0">
                  <a:effectLst/>
                  <a:cs typeface="+mn-ea"/>
                  <a:sym typeface="+mn-lt"/>
                </a:rPr>
                <a:t>2</a:t>
              </a:r>
              <a:r>
                <a:rPr lang="zh-CN" altLang="en-US" kern="100" dirty="0">
                  <a:effectLst/>
                  <a:cs typeface="+mn-ea"/>
                  <a:sym typeface="+mn-lt"/>
                </a:rPr>
                <a:t>个课时思政课。</a:t>
              </a:r>
              <a:endParaRPr lang="zh-CN" altLang="en-US" kern="100" dirty="0">
                <a:effectLst/>
                <a:cs typeface="+mn-ea"/>
                <a:sym typeface="+mn-lt"/>
              </a:endParaRPr>
            </a:p>
            <a:p>
              <a:pPr indent="457200" algn="just">
                <a:lnSpc>
                  <a:spcPct val="150000"/>
                </a:lnSpc>
                <a:spcBef>
                  <a:spcPts val="240"/>
                </a:spcBef>
                <a:spcAft>
                  <a:spcPts val="240"/>
                </a:spcAft>
                <a:buClr>
                  <a:srgbClr val="C00000"/>
                </a:buClr>
              </a:pPr>
              <a:r>
                <a:rPr lang="zh-CN" altLang="en-US" kern="100" dirty="0">
                  <a:effectLst/>
                  <a:cs typeface="+mn-ea"/>
                  <a:sym typeface="+mn-lt"/>
                </a:rPr>
                <a:t>    因此，汇聚了中央党校权威专家学者思想精华的“思政课数据库”可以有效帮助学校党员领导干部及时学习贯彻总书记最新重要讲话精神，全面理解和准确把握党中央重大决策部署，既是提升学校思政教育工作水平的支持保障系统，同时也为党员领导干部讲授思政课提供权威的理论性、思想性资源供给。</a:t>
              </a:r>
              <a:endParaRPr lang="zh-CN" altLang="en-US" kern="100" dirty="0">
                <a:effectLst/>
                <a:cs typeface="+mn-ea"/>
                <a:sym typeface="+mn-lt"/>
              </a:endParaRPr>
            </a:p>
          </p:txBody>
        </p:sp>
        <p:cxnSp>
          <p:nvCxnSpPr>
            <p:cNvPr id="10" name="直接连接符 9"/>
            <p:cNvCxnSpPr/>
            <p:nvPr/>
          </p:nvCxnSpPr>
          <p:spPr>
            <a:xfrm>
              <a:off x="838523" y="3952009"/>
              <a:ext cx="2679119"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3" name="文本框 22"/>
            <p:cNvSpPr txBox="1"/>
            <p:nvPr/>
          </p:nvSpPr>
          <p:spPr>
            <a:xfrm>
              <a:off x="258925" y="3472899"/>
              <a:ext cx="6097554" cy="396488"/>
            </a:xfrm>
            <a:prstGeom prst="rect">
              <a:avLst/>
            </a:prstGeom>
            <a:noFill/>
          </p:spPr>
          <p:txBody>
            <a:bodyPr wrap="square">
              <a:spAutoFit/>
            </a:bodyPr>
            <a:lstStyle/>
            <a:p>
              <a:pPr indent="457200" algn="just">
                <a:lnSpc>
                  <a:spcPct val="150000"/>
                </a:lnSpc>
                <a:spcBef>
                  <a:spcPts val="240"/>
                </a:spcBef>
                <a:spcAft>
                  <a:spcPts val="240"/>
                </a:spcAft>
                <a:buClr>
                  <a:srgbClr val="C00000"/>
                </a:buClr>
              </a:pPr>
              <a:r>
                <a:rPr lang="zh-CN" altLang="en-US" sz="1800" kern="100" dirty="0">
                  <a:effectLst/>
                  <a:cs typeface="+mn-ea"/>
                  <a:sym typeface="+mn-lt"/>
                </a:rPr>
                <a:t>对</a:t>
              </a:r>
              <a:r>
                <a:rPr lang="zh-CN" altLang="en-US" sz="1800" b="1" kern="100" dirty="0">
                  <a:solidFill>
                    <a:srgbClr val="931F00"/>
                  </a:solidFill>
                  <a:cs typeface="+mn-ea"/>
                  <a:sym typeface="+mn-lt"/>
                </a:rPr>
                <a:t>党员领导干部</a:t>
              </a:r>
              <a:r>
                <a:rPr lang="zh-CN" altLang="en-US" sz="1800" kern="100" dirty="0">
                  <a:effectLst/>
                  <a:cs typeface="+mn-ea"/>
                  <a:sym typeface="+mn-lt"/>
                </a:rPr>
                <a:t>的价值体现</a:t>
              </a:r>
              <a:endParaRPr lang="zh-CN" altLang="en-US" sz="1800" kern="100" dirty="0">
                <a:effectLst/>
                <a:cs typeface="+mn-ea"/>
                <a:sym typeface="+mn-lt"/>
              </a:endParaRPr>
            </a:p>
          </p:txBody>
        </p:sp>
      </p:grpSp>
      <p:sp>
        <p:nvSpPr>
          <p:cNvPr id="31" name="文本框 30"/>
          <p:cNvSpPr txBox="1"/>
          <p:nvPr/>
        </p:nvSpPr>
        <p:spPr>
          <a:xfrm>
            <a:off x="448220" y="3527584"/>
            <a:ext cx="11417288" cy="2809744"/>
          </a:xfrm>
          <a:prstGeom prst="rect">
            <a:avLst/>
          </a:prstGeom>
          <a:noFill/>
        </p:spPr>
        <p:txBody>
          <a:bodyPr wrap="square">
            <a:spAutoFit/>
          </a:bodyPr>
          <a:lstStyle/>
          <a:p>
            <a:pPr indent="457200" algn="just">
              <a:lnSpc>
                <a:spcPct val="150000"/>
              </a:lnSpc>
              <a:spcBef>
                <a:spcPts val="240"/>
              </a:spcBef>
              <a:spcAft>
                <a:spcPts val="240"/>
              </a:spcAft>
              <a:buClr>
                <a:srgbClr val="C00000"/>
              </a:buClr>
            </a:pPr>
            <a:r>
              <a:rPr lang="zh-CN" altLang="en-US" sz="1650" kern="100" dirty="0">
                <a:effectLst/>
                <a:cs typeface="+mn-ea"/>
                <a:sym typeface="+mn-lt"/>
              </a:rPr>
              <a:t>中共中央办公厅、国务院办公厅印发的</a:t>
            </a:r>
            <a:r>
              <a:rPr lang="en-US" altLang="zh-CN" sz="1650" kern="100" dirty="0">
                <a:effectLst/>
                <a:cs typeface="+mn-ea"/>
                <a:sym typeface="+mn-lt"/>
              </a:rPr>
              <a:t>《</a:t>
            </a:r>
            <a:r>
              <a:rPr lang="zh-CN" altLang="en-US" sz="1650" kern="100" dirty="0">
                <a:effectLst/>
                <a:cs typeface="+mn-ea"/>
                <a:sym typeface="+mn-lt"/>
              </a:rPr>
              <a:t>关于深化新时代学校思想政治理论课改革创新的若干意见</a:t>
            </a:r>
            <a:r>
              <a:rPr lang="en-US" altLang="zh-CN" sz="1650" kern="100" dirty="0">
                <a:effectLst/>
                <a:cs typeface="+mn-ea"/>
                <a:sym typeface="+mn-lt"/>
              </a:rPr>
              <a:t>》</a:t>
            </a:r>
            <a:r>
              <a:rPr lang="zh-CN" altLang="en-US" sz="1650" kern="100" dirty="0">
                <a:effectLst/>
                <a:cs typeface="+mn-ea"/>
                <a:sym typeface="+mn-lt"/>
              </a:rPr>
              <a:t>中明确要求：高校党委书记、校长作为思政课建设第一责任人，要带头走进课堂听课讲课，带头推动思政课建设。高校党委常委会每学期至少</a:t>
            </a:r>
            <a:r>
              <a:rPr lang="zh-CN" altLang="en-US" sz="1650" kern="100" dirty="0">
                <a:effectLst/>
                <a:highlight>
                  <a:srgbClr val="E8AF7C"/>
                </a:highlight>
                <a:cs typeface="+mn-ea"/>
                <a:sym typeface="+mn-lt"/>
              </a:rPr>
              <a:t>召开</a:t>
            </a:r>
            <a:r>
              <a:rPr lang="en-US" altLang="zh-CN" sz="1650" kern="100" dirty="0">
                <a:effectLst/>
                <a:highlight>
                  <a:srgbClr val="E8AF7C"/>
                </a:highlight>
                <a:cs typeface="+mn-ea"/>
                <a:sym typeface="+mn-lt"/>
              </a:rPr>
              <a:t>1</a:t>
            </a:r>
            <a:r>
              <a:rPr lang="zh-CN" altLang="en-US" sz="1650" kern="100" dirty="0">
                <a:effectLst/>
                <a:highlight>
                  <a:srgbClr val="E8AF7C"/>
                </a:highlight>
                <a:cs typeface="+mn-ea"/>
                <a:sym typeface="+mn-lt"/>
              </a:rPr>
              <a:t>次会议专题研究思政课建设</a:t>
            </a:r>
            <a:r>
              <a:rPr lang="zh-CN" altLang="en-US" sz="1650" kern="100" dirty="0">
                <a:effectLst/>
                <a:cs typeface="+mn-ea"/>
                <a:sym typeface="+mn-lt"/>
              </a:rPr>
              <a:t>，高校党委书记、校长每学期至少给学生</a:t>
            </a:r>
            <a:r>
              <a:rPr lang="zh-CN" altLang="en-US" sz="1650" kern="100" dirty="0">
                <a:effectLst/>
                <a:highlight>
                  <a:srgbClr val="E8AF7C"/>
                </a:highlight>
                <a:cs typeface="+mn-ea"/>
                <a:sym typeface="+mn-lt"/>
              </a:rPr>
              <a:t>讲授</a:t>
            </a:r>
            <a:r>
              <a:rPr lang="en-US" altLang="zh-CN" sz="1650" kern="100" dirty="0">
                <a:effectLst/>
                <a:highlight>
                  <a:srgbClr val="E8AF7C"/>
                </a:highlight>
                <a:cs typeface="+mn-ea"/>
                <a:sym typeface="+mn-lt"/>
              </a:rPr>
              <a:t>4</a:t>
            </a:r>
            <a:r>
              <a:rPr lang="zh-CN" altLang="en-US" sz="1650" kern="100" dirty="0">
                <a:effectLst/>
                <a:highlight>
                  <a:srgbClr val="E8AF7C"/>
                </a:highlight>
                <a:cs typeface="+mn-ea"/>
                <a:sym typeface="+mn-lt"/>
              </a:rPr>
              <a:t>个课时思政课</a:t>
            </a:r>
            <a:r>
              <a:rPr lang="zh-CN" altLang="en-US" sz="1650" kern="100" dirty="0">
                <a:effectLst/>
                <a:cs typeface="+mn-ea"/>
                <a:sym typeface="+mn-lt"/>
              </a:rPr>
              <a:t>，高校领导班子其他成员每学期至少给学生</a:t>
            </a:r>
            <a:r>
              <a:rPr lang="zh-CN" altLang="en-US" sz="1650" kern="100" dirty="0">
                <a:effectLst/>
                <a:highlight>
                  <a:srgbClr val="E8AF7C"/>
                </a:highlight>
                <a:cs typeface="+mn-ea"/>
                <a:sym typeface="+mn-lt"/>
              </a:rPr>
              <a:t>讲授</a:t>
            </a:r>
            <a:r>
              <a:rPr lang="en-US" altLang="zh-CN" sz="1650" kern="100" dirty="0">
                <a:effectLst/>
                <a:highlight>
                  <a:srgbClr val="E8AF7C"/>
                </a:highlight>
                <a:cs typeface="+mn-ea"/>
                <a:sym typeface="+mn-lt"/>
              </a:rPr>
              <a:t>2</a:t>
            </a:r>
            <a:r>
              <a:rPr lang="zh-CN" altLang="en-US" sz="1650" kern="100" dirty="0">
                <a:effectLst/>
                <a:highlight>
                  <a:srgbClr val="E8AF7C"/>
                </a:highlight>
                <a:cs typeface="+mn-ea"/>
                <a:sym typeface="+mn-lt"/>
              </a:rPr>
              <a:t>个课时思政课</a:t>
            </a:r>
            <a:r>
              <a:rPr lang="zh-CN" altLang="en-US" sz="1650" kern="100" dirty="0">
                <a:effectLst/>
                <a:cs typeface="+mn-ea"/>
                <a:sym typeface="+mn-lt"/>
              </a:rPr>
              <a:t>。</a:t>
            </a:r>
            <a:endParaRPr lang="zh-CN" altLang="en-US" sz="1650" kern="100" dirty="0">
              <a:effectLst/>
              <a:cs typeface="+mn-ea"/>
              <a:sym typeface="+mn-lt"/>
            </a:endParaRPr>
          </a:p>
          <a:p>
            <a:pPr indent="457200" algn="just">
              <a:lnSpc>
                <a:spcPct val="150000"/>
              </a:lnSpc>
              <a:spcBef>
                <a:spcPts val="240"/>
              </a:spcBef>
              <a:spcAft>
                <a:spcPts val="240"/>
              </a:spcAft>
              <a:buClr>
                <a:srgbClr val="C00000"/>
              </a:buClr>
            </a:pPr>
            <a:r>
              <a:rPr lang="zh-CN" altLang="en-US" sz="1650" kern="100" dirty="0">
                <a:effectLst/>
                <a:cs typeface="+mn-ea"/>
                <a:sym typeface="+mn-lt"/>
              </a:rPr>
              <a:t>因此，汇聚</a:t>
            </a:r>
            <a:r>
              <a:rPr lang="zh-CN" altLang="en-US" sz="1650" kern="100" dirty="0" smtClean="0">
                <a:effectLst/>
                <a:cs typeface="+mn-ea"/>
                <a:sym typeface="+mn-lt"/>
              </a:rPr>
              <a:t>了权威</a:t>
            </a:r>
            <a:r>
              <a:rPr lang="zh-CN" altLang="en-US" sz="1650" kern="100" dirty="0">
                <a:effectLst/>
                <a:cs typeface="+mn-ea"/>
                <a:sym typeface="+mn-lt"/>
              </a:rPr>
              <a:t>专家学者思想精华的“思政课数据库”可以有效帮助学校党员领导干部及时学习贯彻总书记最新重要讲话精神，全面理解和准确把握党中央重大决策部署，既是提升学校思政教育工作水平的支持保障系统，同时也为党员领导干部讲授思政课提供权威的理论性、思想性资源供给。</a:t>
            </a:r>
            <a:endParaRPr lang="zh-CN" altLang="en-US" sz="1650" kern="100" dirty="0">
              <a:effectLst/>
              <a:cs typeface="+mn-ea"/>
              <a:sym typeface="+mn-lt"/>
            </a:endParaRPr>
          </a:p>
        </p:txBody>
      </p:sp>
      <p:sp>
        <p:nvSpPr>
          <p:cNvPr id="32" name="任意多边形 39"/>
          <p:cNvSpPr/>
          <p:nvPr/>
        </p:nvSpPr>
        <p:spPr>
          <a:xfrm rot="19196954">
            <a:off x="11261414" y="2416309"/>
            <a:ext cx="687525" cy="129149"/>
          </a:xfrm>
          <a:custGeom>
            <a:avLst/>
            <a:gdLst>
              <a:gd name="connsiteX0" fmla="*/ 1468454 w 1468454"/>
              <a:gd name="connsiteY0" fmla="*/ 0 h 270934"/>
              <a:gd name="connsiteX1" fmla="*/ 1271152 w 1468454"/>
              <a:gd name="connsiteY1" fmla="*/ 270934 h 270934"/>
              <a:gd name="connsiteX2" fmla="*/ 372044 w 1468454"/>
              <a:gd name="connsiteY2" fmla="*/ 270934 h 270934"/>
              <a:gd name="connsiteX3" fmla="*/ 0 w 1468454"/>
              <a:gd name="connsiteY3" fmla="*/ 0 h 270934"/>
            </a:gdLst>
            <a:ahLst/>
            <a:cxnLst>
              <a:cxn ang="0">
                <a:pos x="connsiteX0" y="connsiteY0"/>
              </a:cxn>
              <a:cxn ang="0">
                <a:pos x="connsiteX1" y="connsiteY1"/>
              </a:cxn>
              <a:cxn ang="0">
                <a:pos x="connsiteX2" y="connsiteY2"/>
              </a:cxn>
              <a:cxn ang="0">
                <a:pos x="connsiteX3" y="connsiteY3"/>
              </a:cxn>
            </a:cxnLst>
            <a:rect l="l" t="t" r="r" b="b"/>
            <a:pathLst>
              <a:path w="1468454" h="270934">
                <a:moveTo>
                  <a:pt x="1468454" y="0"/>
                </a:moveTo>
                <a:lnTo>
                  <a:pt x="1271152" y="270934"/>
                </a:lnTo>
                <a:lnTo>
                  <a:pt x="372044" y="270934"/>
                </a:lnTo>
                <a:lnTo>
                  <a:pt x="0" y="0"/>
                </a:lnTo>
                <a:close/>
              </a:path>
            </a:pathLst>
          </a:custGeom>
          <a:gradFill>
            <a:gsLst>
              <a:gs pos="2655">
                <a:srgbClr val="F5DDC7"/>
              </a:gs>
              <a:gs pos="100000">
                <a:srgbClr val="E29C5C"/>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tretch>
            <a:fillRect/>
          </a:stretch>
        </p:blipFill>
        <p:spPr>
          <a:xfrm>
            <a:off x="0" y="9849"/>
            <a:ext cx="12192000" cy="6858000"/>
          </a:xfrm>
          <a:prstGeom prst="rect">
            <a:avLst/>
          </a:prstGeom>
        </p:spPr>
      </p:pic>
      <p:sp>
        <p:nvSpPr>
          <p:cNvPr id="19"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20" name="文本框 19"/>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应用价值</a:t>
            </a:r>
            <a:endParaRPr lang="zh-CN" altLang="en-US" sz="2800" b="1" spc="150" dirty="0">
              <a:solidFill>
                <a:srgbClr val="931F00"/>
              </a:solidFill>
              <a:cs typeface="+mn-ea"/>
              <a:sym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grpSp>
        <p:nvGrpSpPr>
          <p:cNvPr id="5" name="组合 4"/>
          <p:cNvGrpSpPr/>
          <p:nvPr/>
        </p:nvGrpSpPr>
        <p:grpSpPr>
          <a:xfrm>
            <a:off x="0" y="6498771"/>
            <a:ext cx="12192000" cy="359229"/>
            <a:chOff x="0" y="6498771"/>
            <a:chExt cx="12192000" cy="359229"/>
          </a:xfrm>
        </p:grpSpPr>
        <p:sp>
          <p:nvSpPr>
            <p:cNvPr id="6" name="任意多边形 15"/>
            <p:cNvSpPr/>
            <p:nvPr/>
          </p:nvSpPr>
          <p:spPr>
            <a:xfrm>
              <a:off x="0" y="6498771"/>
              <a:ext cx="12192000" cy="359229"/>
            </a:xfrm>
            <a:custGeom>
              <a:avLst/>
              <a:gdLst>
                <a:gd name="connsiteX0" fmla="*/ 0 w 12192000"/>
                <a:gd name="connsiteY0" fmla="*/ 0 h 562083"/>
                <a:gd name="connsiteX1" fmla="*/ 6088796 w 12192000"/>
                <a:gd name="connsiteY1" fmla="*/ 405869 h 562083"/>
                <a:gd name="connsiteX2" fmla="*/ 6088796 w 12192000"/>
                <a:gd name="connsiteY2" fmla="*/ 406829 h 562083"/>
                <a:gd name="connsiteX3" fmla="*/ 6096000 w 12192000"/>
                <a:gd name="connsiteY3" fmla="*/ 406349 h 562083"/>
                <a:gd name="connsiteX4" fmla="*/ 6103204 w 12192000"/>
                <a:gd name="connsiteY4" fmla="*/ 406829 h 562083"/>
                <a:gd name="connsiteX5" fmla="*/ 6103204 w 12192000"/>
                <a:gd name="connsiteY5" fmla="*/ 405869 h 562083"/>
                <a:gd name="connsiteX6" fmla="*/ 12192000 w 12192000"/>
                <a:gd name="connsiteY6" fmla="*/ 0 h 562083"/>
                <a:gd name="connsiteX7" fmla="*/ 12192000 w 12192000"/>
                <a:gd name="connsiteY7" fmla="*/ 562083 h 562083"/>
                <a:gd name="connsiteX8" fmla="*/ 0 w 12192000"/>
                <a:gd name="connsiteY8" fmla="*/ 562083 h 56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62083">
                  <a:moveTo>
                    <a:pt x="0" y="0"/>
                  </a:moveTo>
                  <a:lnTo>
                    <a:pt x="6088796" y="405869"/>
                  </a:lnTo>
                  <a:lnTo>
                    <a:pt x="6088796" y="406829"/>
                  </a:lnTo>
                  <a:lnTo>
                    <a:pt x="6096000" y="406349"/>
                  </a:lnTo>
                  <a:lnTo>
                    <a:pt x="6103204" y="406829"/>
                  </a:lnTo>
                  <a:lnTo>
                    <a:pt x="6103204" y="405869"/>
                  </a:lnTo>
                  <a:lnTo>
                    <a:pt x="12192000" y="0"/>
                  </a:lnTo>
                  <a:lnTo>
                    <a:pt x="12192000" y="562083"/>
                  </a:lnTo>
                  <a:lnTo>
                    <a:pt x="0" y="562083"/>
                  </a:lnTo>
                  <a:close/>
                </a:path>
              </a:pathLst>
            </a:cu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8"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grpSp>
      <p:grpSp>
        <p:nvGrpSpPr>
          <p:cNvPr id="3" name="组合 2"/>
          <p:cNvGrpSpPr/>
          <p:nvPr/>
        </p:nvGrpSpPr>
        <p:grpSpPr>
          <a:xfrm>
            <a:off x="4202371" y="1042704"/>
            <a:ext cx="7768157" cy="2591373"/>
            <a:chOff x="-897495" y="3099509"/>
            <a:chExt cx="13138227" cy="2591373"/>
          </a:xfrm>
        </p:grpSpPr>
        <p:sp>
          <p:nvSpPr>
            <p:cNvPr id="7" name="矩形: 圆角 65"/>
            <p:cNvSpPr/>
            <p:nvPr/>
          </p:nvSpPr>
          <p:spPr>
            <a:xfrm>
              <a:off x="-337467" y="3099509"/>
              <a:ext cx="12578199" cy="2591373"/>
            </a:xfrm>
            <a:prstGeom prst="roundRect">
              <a:avLst>
                <a:gd name="adj" fmla="val 4140"/>
              </a:avLst>
            </a:prstGeom>
            <a:solidFill>
              <a:schemeClr val="bg1"/>
            </a:solidFill>
            <a:ln>
              <a:noFill/>
            </a:ln>
            <a:effectLst>
              <a:outerShdw blurRad="190500" sx="101000" sy="10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457200" algn="just">
                <a:lnSpc>
                  <a:spcPct val="150000"/>
                </a:lnSpc>
                <a:spcBef>
                  <a:spcPts val="240"/>
                </a:spcBef>
                <a:spcAft>
                  <a:spcPts val="240"/>
                </a:spcAft>
                <a:buClr>
                  <a:srgbClr val="C00000"/>
                </a:buClr>
              </a:pPr>
              <a:endParaRPr lang="zh-CN" altLang="en-US" kern="100" dirty="0">
                <a:solidFill>
                  <a:schemeClr val="tx1"/>
                </a:solidFill>
                <a:effectLst/>
                <a:cs typeface="+mn-ea"/>
                <a:sym typeface="+mn-lt"/>
              </a:endParaRPr>
            </a:p>
          </p:txBody>
        </p:sp>
        <p:cxnSp>
          <p:nvCxnSpPr>
            <p:cNvPr id="10" name="直接连接符 9"/>
            <p:cNvCxnSpPr/>
            <p:nvPr/>
          </p:nvCxnSpPr>
          <p:spPr>
            <a:xfrm>
              <a:off x="1779" y="3682423"/>
              <a:ext cx="4299006"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3" name="文本框 22"/>
            <p:cNvSpPr txBox="1"/>
            <p:nvPr/>
          </p:nvSpPr>
          <p:spPr>
            <a:xfrm>
              <a:off x="-897495" y="3184405"/>
              <a:ext cx="6097555" cy="442878"/>
            </a:xfrm>
            <a:prstGeom prst="rect">
              <a:avLst/>
            </a:prstGeom>
            <a:noFill/>
          </p:spPr>
          <p:txBody>
            <a:bodyPr wrap="square">
              <a:spAutoFit/>
            </a:bodyPr>
            <a:lstStyle/>
            <a:p>
              <a:pPr indent="457200" algn="just">
                <a:lnSpc>
                  <a:spcPct val="150000"/>
                </a:lnSpc>
                <a:spcBef>
                  <a:spcPts val="240"/>
                </a:spcBef>
                <a:spcAft>
                  <a:spcPts val="240"/>
                </a:spcAft>
                <a:buClr>
                  <a:srgbClr val="C00000"/>
                </a:buClr>
              </a:pPr>
              <a:r>
                <a:rPr lang="zh-CN" altLang="en-US" sz="1800" kern="100" dirty="0">
                  <a:effectLst/>
                  <a:cs typeface="+mn-ea"/>
                  <a:sym typeface="+mn-lt"/>
                </a:rPr>
                <a:t>对</a:t>
              </a:r>
              <a:r>
                <a:rPr lang="zh-CN" altLang="en-US" sz="1800" b="1" kern="100" dirty="0">
                  <a:solidFill>
                    <a:srgbClr val="931F00"/>
                  </a:solidFill>
                  <a:cs typeface="+mn-ea"/>
                  <a:sym typeface="+mn-lt"/>
                </a:rPr>
                <a:t>思政课教师</a:t>
              </a:r>
              <a:r>
                <a:rPr lang="zh-CN" altLang="en-US" sz="1800" kern="100" dirty="0">
                  <a:effectLst/>
                  <a:cs typeface="+mn-ea"/>
                  <a:sym typeface="+mn-lt"/>
                </a:rPr>
                <a:t>的价值体现</a:t>
              </a:r>
              <a:endParaRPr lang="zh-CN" altLang="en-US" sz="1800" kern="100" dirty="0">
                <a:effectLst/>
                <a:cs typeface="+mn-ea"/>
                <a:sym typeface="+mn-lt"/>
              </a:endParaRPr>
            </a:p>
          </p:txBody>
        </p:sp>
      </p:grpSp>
      <p:sp>
        <p:nvSpPr>
          <p:cNvPr id="31" name="文本框 30"/>
          <p:cNvSpPr txBox="1"/>
          <p:nvPr/>
        </p:nvSpPr>
        <p:spPr>
          <a:xfrm>
            <a:off x="4562069" y="1647843"/>
            <a:ext cx="7389811" cy="1996700"/>
          </a:xfrm>
          <a:prstGeom prst="rect">
            <a:avLst/>
          </a:prstGeom>
          <a:noFill/>
        </p:spPr>
        <p:txBody>
          <a:bodyPr wrap="square">
            <a:spAutoFit/>
          </a:bodyPr>
          <a:lstStyle/>
          <a:p>
            <a:pPr indent="457200" algn="just">
              <a:lnSpc>
                <a:spcPct val="150000"/>
              </a:lnSpc>
              <a:spcBef>
                <a:spcPts val="240"/>
              </a:spcBef>
              <a:spcAft>
                <a:spcPts val="240"/>
              </a:spcAft>
              <a:buClr>
                <a:srgbClr val="C00000"/>
              </a:buClr>
            </a:pPr>
            <a:r>
              <a:rPr lang="zh-CN" altLang="en-US" sz="1650" kern="100" dirty="0">
                <a:effectLst/>
                <a:cs typeface="+mn-ea"/>
                <a:sym typeface="+mn-lt"/>
              </a:rPr>
              <a:t>“思政课数据库”</a:t>
            </a:r>
            <a:r>
              <a:rPr lang="zh-CN" altLang="en-US" sz="1650" kern="100">
                <a:effectLst/>
                <a:cs typeface="+mn-ea"/>
                <a:sym typeface="+mn-lt"/>
              </a:rPr>
              <a:t>收录</a:t>
            </a:r>
            <a:r>
              <a:rPr lang="zh-CN" altLang="en-US" sz="1650" kern="100" smtClean="0">
                <a:effectLst/>
                <a:cs typeface="+mn-ea"/>
                <a:sym typeface="+mn-lt"/>
              </a:rPr>
              <a:t>了数百</a:t>
            </a:r>
            <a:r>
              <a:rPr lang="zh-CN" altLang="en-US" sz="1650" kern="100" dirty="0">
                <a:effectLst/>
                <a:cs typeface="+mn-ea"/>
                <a:sym typeface="+mn-lt"/>
              </a:rPr>
              <a:t>名专家学者以及外聘名师大家的精品思政课，并提供了丰富的课程视频、教学课件、课程讲义、习题作业等教学资源和全面实用的教学管理工具，既是思政课教师身边的资源权威、内容全面的教学参考资源库，也是一个功能强大的思政课互动教学平台，为思政课教师加强教学研究、深化思政课教学改革创新提供实用帮助。</a:t>
            </a:r>
            <a:endParaRPr lang="zh-CN" altLang="en-US" sz="1650" kern="100" dirty="0">
              <a:effectLst/>
              <a:cs typeface="+mn-ea"/>
              <a:sym typeface="+mn-lt"/>
            </a:endParaRPr>
          </a:p>
        </p:txBody>
      </p:sp>
      <p:sp>
        <p:nvSpPr>
          <p:cNvPr id="25" name="矩形: 圆角 65"/>
          <p:cNvSpPr/>
          <p:nvPr/>
        </p:nvSpPr>
        <p:spPr>
          <a:xfrm>
            <a:off x="4533495" y="3783227"/>
            <a:ext cx="7437033" cy="2666507"/>
          </a:xfrm>
          <a:prstGeom prst="roundRect">
            <a:avLst>
              <a:gd name="adj" fmla="val 4140"/>
            </a:avLst>
          </a:prstGeom>
          <a:solidFill>
            <a:schemeClr val="bg1"/>
          </a:solidFill>
          <a:ln>
            <a:noFill/>
          </a:ln>
          <a:effectLst>
            <a:outerShdw blurRad="190500" sx="101000" sy="10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457200" algn="just">
              <a:lnSpc>
                <a:spcPct val="150000"/>
              </a:lnSpc>
              <a:spcBef>
                <a:spcPts val="240"/>
              </a:spcBef>
              <a:spcAft>
                <a:spcPts val="240"/>
              </a:spcAft>
              <a:buClr>
                <a:srgbClr val="C00000"/>
              </a:buClr>
            </a:pPr>
            <a:endParaRPr lang="zh-CN" altLang="en-US" kern="100" dirty="0">
              <a:solidFill>
                <a:schemeClr val="tx1"/>
              </a:solidFill>
              <a:effectLst/>
              <a:cs typeface="+mn-ea"/>
              <a:sym typeface="+mn-lt"/>
            </a:endParaRPr>
          </a:p>
        </p:txBody>
      </p:sp>
      <p:grpSp>
        <p:nvGrpSpPr>
          <p:cNvPr id="39" name="组合 38"/>
          <p:cNvGrpSpPr/>
          <p:nvPr/>
        </p:nvGrpSpPr>
        <p:grpSpPr>
          <a:xfrm>
            <a:off x="4202371" y="3887831"/>
            <a:ext cx="3863457" cy="522700"/>
            <a:chOff x="4617373" y="3887831"/>
            <a:chExt cx="3863457" cy="522700"/>
          </a:xfrm>
        </p:grpSpPr>
        <p:cxnSp>
          <p:nvCxnSpPr>
            <p:cNvPr id="26" name="直接连接符 25"/>
            <p:cNvCxnSpPr/>
            <p:nvPr/>
          </p:nvCxnSpPr>
          <p:spPr>
            <a:xfrm>
              <a:off x="5213944" y="4410531"/>
              <a:ext cx="1764111"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7" name="文本框 26"/>
            <p:cNvSpPr txBox="1"/>
            <p:nvPr/>
          </p:nvSpPr>
          <p:spPr>
            <a:xfrm>
              <a:off x="4617373" y="3887831"/>
              <a:ext cx="3863457" cy="442878"/>
            </a:xfrm>
            <a:prstGeom prst="rect">
              <a:avLst/>
            </a:prstGeom>
            <a:noFill/>
          </p:spPr>
          <p:txBody>
            <a:bodyPr wrap="square">
              <a:spAutoFit/>
            </a:bodyPr>
            <a:lstStyle/>
            <a:p>
              <a:pPr indent="457200" algn="just">
                <a:lnSpc>
                  <a:spcPct val="150000"/>
                </a:lnSpc>
                <a:spcBef>
                  <a:spcPts val="240"/>
                </a:spcBef>
                <a:spcAft>
                  <a:spcPts val="240"/>
                </a:spcAft>
                <a:buClr>
                  <a:srgbClr val="C00000"/>
                </a:buClr>
              </a:pPr>
              <a:r>
                <a:rPr lang="zh-CN" altLang="en-US" sz="1800" kern="100" dirty="0">
                  <a:effectLst/>
                  <a:cs typeface="+mn-ea"/>
                  <a:sym typeface="+mn-lt"/>
                </a:rPr>
                <a:t>对</a:t>
              </a:r>
              <a:r>
                <a:rPr lang="zh-CN" altLang="en-US" b="1" kern="100" dirty="0">
                  <a:solidFill>
                    <a:srgbClr val="931F00"/>
                  </a:solidFill>
                  <a:effectLst/>
                  <a:cs typeface="+mn-ea"/>
                  <a:sym typeface="+mn-lt"/>
                </a:rPr>
                <a:t>学生</a:t>
              </a:r>
              <a:r>
                <a:rPr lang="zh-CN" altLang="en-US" sz="1800" kern="100" dirty="0">
                  <a:effectLst/>
                  <a:cs typeface="+mn-ea"/>
                  <a:sym typeface="+mn-lt"/>
                </a:rPr>
                <a:t>的价值体现</a:t>
              </a:r>
              <a:endParaRPr lang="zh-CN" altLang="en-US" sz="1800" kern="100" dirty="0">
                <a:effectLst/>
                <a:cs typeface="+mn-ea"/>
                <a:sym typeface="+mn-lt"/>
              </a:endParaRPr>
            </a:p>
          </p:txBody>
        </p:sp>
      </p:grpSp>
      <p:sp>
        <p:nvSpPr>
          <p:cNvPr id="28" name="文本框 27"/>
          <p:cNvSpPr txBox="1"/>
          <p:nvPr/>
        </p:nvSpPr>
        <p:spPr>
          <a:xfrm>
            <a:off x="4562070" y="4422254"/>
            <a:ext cx="7389811" cy="1996700"/>
          </a:xfrm>
          <a:prstGeom prst="rect">
            <a:avLst/>
          </a:prstGeom>
          <a:noFill/>
        </p:spPr>
        <p:txBody>
          <a:bodyPr wrap="square">
            <a:spAutoFit/>
          </a:bodyPr>
          <a:lstStyle/>
          <a:p>
            <a:pPr indent="457200" algn="just">
              <a:lnSpc>
                <a:spcPct val="150000"/>
              </a:lnSpc>
              <a:spcBef>
                <a:spcPts val="240"/>
              </a:spcBef>
              <a:spcAft>
                <a:spcPts val="240"/>
              </a:spcAft>
              <a:buClr>
                <a:srgbClr val="C00000"/>
              </a:buClr>
            </a:pPr>
            <a:r>
              <a:rPr lang="zh-CN" altLang="en-US" sz="1650" kern="100" dirty="0">
                <a:effectLst/>
                <a:cs typeface="+mn-ea"/>
                <a:sym typeface="+mn-lt"/>
              </a:rPr>
              <a:t>“思政课数据库”坚持用习近平新时代中国特色社会主义思想铸魂育人，遵循大学生认知规律搭建课程体系和设计课程内容，并提供了丰富的自主学习工具，其目标是引导学生增强中国特色社会主义道路自信、理论自信、制度自信、文化自信，把爱国情、强国志、报国行自觉融入坚持和发展中国特色社会主义事业、建设社会主义现代化强国、实现中华民族伟大复兴的奋斗之中。</a:t>
            </a:r>
            <a:endParaRPr lang="zh-CN" altLang="en-US" sz="1650" kern="100" dirty="0">
              <a:effectLst/>
              <a:cs typeface="+mn-ea"/>
              <a:sym typeface="+mn-lt"/>
            </a:endParaRPr>
          </a:p>
        </p:txBody>
      </p:sp>
      <p:pic>
        <p:nvPicPr>
          <p:cNvPr id="32" name="图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6" y="2072578"/>
            <a:ext cx="4202371" cy="3193932"/>
          </a:xfrm>
          <a:prstGeom prst="roundRect">
            <a:avLst>
              <a:gd name="adj" fmla="val 8594"/>
            </a:avLst>
          </a:prstGeom>
          <a:solidFill>
            <a:srgbClr val="FFFFFF">
              <a:shade val="85000"/>
            </a:srgbClr>
          </a:solidFill>
          <a:ln>
            <a:noFill/>
          </a:ln>
          <a:effectLst>
            <a:reflection blurRad="12700" stA="38000" endPos="8000" dist="5000" dir="5400000" sy="-100000" algn="bl" rotWithShape="0"/>
          </a:effectLst>
        </p:spPr>
      </p:pic>
      <p:sp>
        <p:nvSpPr>
          <p:cNvPr id="34" name="椭圆 33"/>
          <p:cNvSpPr/>
          <p:nvPr/>
        </p:nvSpPr>
        <p:spPr>
          <a:xfrm>
            <a:off x="3628430" y="1227033"/>
            <a:ext cx="398585" cy="398585"/>
          </a:xfrm>
          <a:prstGeom prst="ellipse">
            <a:avLst/>
          </a:prstGeom>
          <a:gradFill flip="none" rotWithShape="1">
            <a:gsLst>
              <a:gs pos="0">
                <a:srgbClr val="E20F0E"/>
              </a:gs>
              <a:gs pos="100000">
                <a:srgbClr val="C00000"/>
              </a:gs>
            </a:gsLst>
            <a:lin ang="2700000" scaled="1"/>
            <a:tileRect/>
          </a:gradFill>
          <a:ln w="3175">
            <a:noFill/>
          </a:ln>
          <a:effectLst>
            <a:outerShdw blurRad="238252" dist="119126" dir="2700001" algn="tl"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2530" tIns="61265" rIns="122530" bIns="61265" rtlCol="0" anchor="ctr"/>
          <a:lstStyle/>
          <a:p>
            <a:pPr algn="ctr"/>
            <a:endParaRPr lang="zh-CN" altLang="en-US" sz="2400" dirty="0">
              <a:solidFill>
                <a:schemeClr val="accent2"/>
              </a:solidFill>
              <a:cs typeface="+mn-ea"/>
              <a:sym typeface="+mn-lt"/>
            </a:endParaRPr>
          </a:p>
        </p:txBody>
      </p:sp>
      <p:sp>
        <p:nvSpPr>
          <p:cNvPr id="35" name="椭圆 34"/>
          <p:cNvSpPr/>
          <p:nvPr/>
        </p:nvSpPr>
        <p:spPr>
          <a:xfrm>
            <a:off x="830031" y="1284885"/>
            <a:ext cx="243198" cy="243198"/>
          </a:xfrm>
          <a:prstGeom prst="ellipse">
            <a:avLst/>
          </a:prstGeom>
          <a:gradFill flip="none" rotWithShape="1">
            <a:gsLst>
              <a:gs pos="0">
                <a:srgbClr val="F5DDC7"/>
              </a:gs>
              <a:gs pos="100000">
                <a:srgbClr val="E29C5C"/>
              </a:gs>
            </a:gsLst>
            <a:lin ang="2700000" scaled="1"/>
            <a:tileRect/>
          </a:gradFill>
          <a:ln w="3175">
            <a:noFill/>
          </a:ln>
          <a:effectLst>
            <a:outerShdw blurRad="238252" dist="119126" dir="2700001" algn="tl" rotWithShape="0">
              <a:srgbClr val="E29C5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2530" tIns="61265" rIns="122530" bIns="61265" rtlCol="0" anchor="ctr"/>
          <a:lstStyle/>
          <a:p>
            <a:pPr algn="ctr"/>
            <a:endParaRPr lang="zh-CN" altLang="en-US" sz="2400" dirty="0">
              <a:solidFill>
                <a:schemeClr val="accent2"/>
              </a:solidFill>
              <a:cs typeface="+mn-ea"/>
              <a:sym typeface="+mn-lt"/>
            </a:endParaRPr>
          </a:p>
        </p:txBody>
      </p:sp>
      <p:sp>
        <p:nvSpPr>
          <p:cNvPr id="36" name="椭圆 35"/>
          <p:cNvSpPr/>
          <p:nvPr/>
        </p:nvSpPr>
        <p:spPr>
          <a:xfrm>
            <a:off x="1861468" y="5564039"/>
            <a:ext cx="243198" cy="243198"/>
          </a:xfrm>
          <a:prstGeom prst="ellipse">
            <a:avLst/>
          </a:prstGeom>
          <a:gradFill flip="none" rotWithShape="1">
            <a:gsLst>
              <a:gs pos="0">
                <a:srgbClr val="F5DDC7"/>
              </a:gs>
              <a:gs pos="100000">
                <a:srgbClr val="E29C5C"/>
              </a:gs>
            </a:gsLst>
            <a:lin ang="2700000" scaled="1"/>
            <a:tileRect/>
          </a:gradFill>
          <a:ln w="3175">
            <a:noFill/>
          </a:ln>
          <a:effectLst>
            <a:outerShdw blurRad="238252" dist="119126" dir="2700001" algn="tl" rotWithShape="0">
              <a:srgbClr val="E29C5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2530" tIns="61265" rIns="122530" bIns="61265" rtlCol="0" anchor="ctr"/>
          <a:lstStyle/>
          <a:p>
            <a:pPr algn="ctr"/>
            <a:endParaRPr lang="zh-CN" altLang="en-US" sz="2400"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000" cy="6858000"/>
          </a:xfrm>
          <a:prstGeom prst="rect">
            <a:avLst/>
          </a:prstGeom>
        </p:spPr>
      </p:pic>
      <p:sp>
        <p:nvSpPr>
          <p:cNvPr id="7" name="矩形 6"/>
          <p:cNvSpPr/>
          <p:nvPr/>
        </p:nvSpPr>
        <p:spPr>
          <a:xfrm>
            <a:off x="0" y="1"/>
            <a:ext cx="12191999" cy="2562578"/>
          </a:xfrm>
          <a:prstGeom prst="rect">
            <a:avLst/>
          </a:pr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74730" b="397"/>
          <a:stretch>
            <a:fillRect/>
          </a:stretch>
        </p:blipFill>
        <p:spPr>
          <a:xfrm flipV="1">
            <a:off x="0" y="0"/>
            <a:ext cx="12192000" cy="2483556"/>
          </a:xfrm>
          <a:prstGeom prst="rect">
            <a:avLst/>
          </a:prstGeom>
        </p:spPr>
      </p:pic>
      <p:sp>
        <p:nvSpPr>
          <p:cNvPr id="74" name="矩形 73"/>
          <p:cNvSpPr/>
          <p:nvPr/>
        </p:nvSpPr>
        <p:spPr>
          <a:xfrm>
            <a:off x="4595465" y="3351370"/>
            <a:ext cx="3026470" cy="861774"/>
          </a:xfrm>
          <a:prstGeom prst="rect">
            <a:avLst/>
          </a:prstGeom>
          <a:ln>
            <a:noFill/>
          </a:ln>
        </p:spPr>
        <p:txBody>
          <a:bodyPr wrap="none" lIns="0" tIns="0" rIns="0" bIns="0">
            <a:spAutoFit/>
          </a:bodyPr>
          <a:lstStyle/>
          <a:p>
            <a:pPr algn="ctr">
              <a:spcBef>
                <a:spcPts val="600"/>
              </a:spcBef>
            </a:pPr>
            <a:r>
              <a:rPr lang="zh-CN" altLang="en-US" sz="5600" b="1" spc="300" dirty="0">
                <a:ln w="15875">
                  <a:noFill/>
                </a:ln>
                <a:gradFill flip="none" rotWithShape="1">
                  <a:gsLst>
                    <a:gs pos="100000">
                      <a:srgbClr val="C00000"/>
                    </a:gs>
                    <a:gs pos="0">
                      <a:srgbClr val="E20F0E"/>
                    </a:gs>
                  </a:gsLst>
                  <a:lin ang="5400000" scaled="1"/>
                  <a:tileRect/>
                </a:gradFill>
                <a:effectLst>
                  <a:outerShdw blurRad="63500" dist="25400" dir="5400000" algn="t" rotWithShape="0">
                    <a:srgbClr val="C00000">
                      <a:alpha val="40000"/>
                    </a:srgbClr>
                  </a:outerShdw>
                </a:effectLst>
                <a:cs typeface="+mn-ea"/>
                <a:sym typeface="+mn-lt"/>
              </a:rPr>
              <a:t>资源特色</a:t>
            </a:r>
            <a:endParaRPr lang="zh-CN" altLang="en-US" sz="5600" b="1" spc="300" dirty="0">
              <a:ln w="15875">
                <a:noFill/>
              </a:ln>
              <a:gradFill flip="none" rotWithShape="1">
                <a:gsLst>
                  <a:gs pos="100000">
                    <a:srgbClr val="C00000"/>
                  </a:gs>
                  <a:gs pos="0">
                    <a:srgbClr val="E20F0E"/>
                  </a:gs>
                </a:gsLst>
                <a:lin ang="5400000" scaled="1"/>
                <a:tileRect/>
              </a:gradFill>
              <a:effectLst>
                <a:outerShdw blurRad="63500" dist="25400" dir="5400000" algn="t" rotWithShape="0">
                  <a:srgbClr val="C00000">
                    <a:alpha val="40000"/>
                  </a:srgbClr>
                </a:outerShdw>
              </a:effectLst>
              <a:cs typeface="+mn-ea"/>
              <a:sym typeface="+mn-lt"/>
            </a:endParaRPr>
          </a:p>
        </p:txBody>
      </p:sp>
      <p:sp>
        <p:nvSpPr>
          <p:cNvPr id="78" name="圆角矩形 10"/>
          <p:cNvSpPr/>
          <p:nvPr/>
        </p:nvSpPr>
        <p:spPr>
          <a:xfrm>
            <a:off x="4838700" y="2230197"/>
            <a:ext cx="2514600" cy="585742"/>
          </a:xfrm>
          <a:prstGeom prst="hexagon">
            <a:avLst>
              <a:gd name="adj" fmla="val 45267"/>
              <a:gd name="vf" fmla="val 115470"/>
            </a:avLst>
          </a:prstGeom>
          <a:gradFill>
            <a:gsLst>
              <a:gs pos="0">
                <a:srgbClr val="F5DDC7"/>
              </a:gs>
              <a:gs pos="80000">
                <a:srgbClr val="E29C5C"/>
              </a:gs>
            </a:gsLst>
            <a:lin ang="0" scaled="1"/>
          </a:gradFill>
          <a:ln w="28575">
            <a:gradFill flip="none" rotWithShape="1">
              <a:gsLst>
                <a:gs pos="0">
                  <a:srgbClr val="E29C5C"/>
                </a:gs>
                <a:gs pos="100000">
                  <a:srgbClr val="ECBE94"/>
                </a:gs>
              </a:gsLst>
              <a:lin ang="0" scaled="1"/>
              <a:tileRect/>
            </a:gradFill>
          </a:ln>
          <a:effectLst>
            <a:outerShdw blurRad="228600" dist="63500" dir="5400000" algn="t" rotWithShape="0">
              <a:srgbClr val="E29C5C">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dirty="0" smtClean="0">
                <a:ln w="0"/>
                <a:solidFill>
                  <a:srgbClr val="931F00"/>
                </a:solidFill>
                <a:cs typeface="+mn-ea"/>
                <a:sym typeface="+mn-lt"/>
              </a:rPr>
              <a:t>第二部分</a:t>
            </a:r>
            <a:endParaRPr kumimoji="1" lang="en-US" altLang="zh-CN" sz="3200" dirty="0">
              <a:ln w="0"/>
              <a:solidFill>
                <a:srgbClr val="931F00"/>
              </a:solidFill>
              <a:cs typeface="+mn-ea"/>
              <a:sym typeface="+mn-lt"/>
            </a:endParaRPr>
          </a:p>
        </p:txBody>
      </p:sp>
      <p:grpSp>
        <p:nvGrpSpPr>
          <p:cNvPr id="5" name="组合 4"/>
          <p:cNvGrpSpPr/>
          <p:nvPr/>
        </p:nvGrpSpPr>
        <p:grpSpPr>
          <a:xfrm>
            <a:off x="2618269" y="3776879"/>
            <a:ext cx="6958280" cy="5378"/>
            <a:chOff x="4313767" y="4215302"/>
            <a:chExt cx="6958280" cy="5378"/>
          </a:xfrm>
        </p:grpSpPr>
        <p:cxnSp>
          <p:nvCxnSpPr>
            <p:cNvPr id="76" name="直接连接符 75"/>
            <p:cNvCxnSpPr/>
            <p:nvPr/>
          </p:nvCxnSpPr>
          <p:spPr>
            <a:xfrm>
              <a:off x="4313767" y="4215302"/>
              <a:ext cx="1631358" cy="0"/>
            </a:xfrm>
            <a:prstGeom prst="line">
              <a:avLst/>
            </a:prstGeom>
            <a:noFill/>
            <a:ln w="6350" cap="flat" cmpd="sng" algn="ctr">
              <a:solidFill>
                <a:srgbClr val="E20F0E"/>
              </a:solidFill>
              <a:prstDash val="solid"/>
              <a:miter lim="800000"/>
              <a:tailEnd type="oval" w="med" len="med"/>
            </a:ln>
            <a:effectLst/>
          </p:spPr>
        </p:cxnSp>
        <p:cxnSp>
          <p:nvCxnSpPr>
            <p:cNvPr id="80" name="直接连接符 79"/>
            <p:cNvCxnSpPr/>
            <p:nvPr/>
          </p:nvCxnSpPr>
          <p:spPr>
            <a:xfrm flipH="1">
              <a:off x="9640689" y="4220680"/>
              <a:ext cx="1631358" cy="0"/>
            </a:xfrm>
            <a:prstGeom prst="line">
              <a:avLst/>
            </a:prstGeom>
            <a:noFill/>
            <a:ln w="6350" cap="flat" cmpd="sng" algn="ctr">
              <a:solidFill>
                <a:srgbClr val="E20F0E"/>
              </a:solidFill>
              <a:prstDash val="solid"/>
              <a:miter lim="800000"/>
              <a:tailEnd type="oval" w="med" len="med"/>
            </a:ln>
            <a:effectLst/>
          </p:spPr>
        </p:cxn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433" y="179375"/>
            <a:ext cx="2950823" cy="6094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241069"/>
            <a:ext cx="12192000" cy="6858000"/>
          </a:xfrm>
          <a:prstGeom prst="rect">
            <a:avLst/>
          </a:prstGeom>
        </p:spPr>
      </p:pic>
      <p:sp>
        <p:nvSpPr>
          <p:cNvPr id="16" name="任意多边形 15"/>
          <p:cNvSpPr/>
          <p:nvPr/>
        </p:nvSpPr>
        <p:spPr>
          <a:xfrm>
            <a:off x="0" y="6498771"/>
            <a:ext cx="12192000" cy="359229"/>
          </a:xfrm>
          <a:custGeom>
            <a:avLst/>
            <a:gdLst>
              <a:gd name="connsiteX0" fmla="*/ 0 w 12192000"/>
              <a:gd name="connsiteY0" fmla="*/ 0 h 562083"/>
              <a:gd name="connsiteX1" fmla="*/ 6088796 w 12192000"/>
              <a:gd name="connsiteY1" fmla="*/ 405869 h 562083"/>
              <a:gd name="connsiteX2" fmla="*/ 6088796 w 12192000"/>
              <a:gd name="connsiteY2" fmla="*/ 406829 h 562083"/>
              <a:gd name="connsiteX3" fmla="*/ 6096000 w 12192000"/>
              <a:gd name="connsiteY3" fmla="*/ 406349 h 562083"/>
              <a:gd name="connsiteX4" fmla="*/ 6103204 w 12192000"/>
              <a:gd name="connsiteY4" fmla="*/ 406829 h 562083"/>
              <a:gd name="connsiteX5" fmla="*/ 6103204 w 12192000"/>
              <a:gd name="connsiteY5" fmla="*/ 405869 h 562083"/>
              <a:gd name="connsiteX6" fmla="*/ 12192000 w 12192000"/>
              <a:gd name="connsiteY6" fmla="*/ 0 h 562083"/>
              <a:gd name="connsiteX7" fmla="*/ 12192000 w 12192000"/>
              <a:gd name="connsiteY7" fmla="*/ 562083 h 562083"/>
              <a:gd name="connsiteX8" fmla="*/ 0 w 12192000"/>
              <a:gd name="connsiteY8" fmla="*/ 562083 h 56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62083">
                <a:moveTo>
                  <a:pt x="0" y="0"/>
                </a:moveTo>
                <a:lnTo>
                  <a:pt x="6088796" y="405869"/>
                </a:lnTo>
                <a:lnTo>
                  <a:pt x="6088796" y="406829"/>
                </a:lnTo>
                <a:lnTo>
                  <a:pt x="6096000" y="406349"/>
                </a:lnTo>
                <a:lnTo>
                  <a:pt x="6103204" y="406829"/>
                </a:lnTo>
                <a:lnTo>
                  <a:pt x="6103204" y="405869"/>
                </a:lnTo>
                <a:lnTo>
                  <a:pt x="12192000" y="0"/>
                </a:lnTo>
                <a:lnTo>
                  <a:pt x="12192000" y="562083"/>
                </a:lnTo>
                <a:lnTo>
                  <a:pt x="0" y="562083"/>
                </a:lnTo>
                <a:close/>
              </a:path>
            </a:pathLst>
          </a:custGeom>
          <a:gradFill flip="none" rotWithShape="1">
            <a:gsLst>
              <a:gs pos="0">
                <a:srgbClr val="F5DDC7"/>
              </a:gs>
              <a:gs pos="80000">
                <a:srgbClr val="E29C5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17" name="任意多边形 16"/>
          <p:cNvSpPr/>
          <p:nvPr/>
        </p:nvSpPr>
        <p:spPr>
          <a:xfrm>
            <a:off x="0" y="6585857"/>
            <a:ext cx="12192000" cy="272143"/>
          </a:xfrm>
          <a:custGeom>
            <a:avLst/>
            <a:gdLst>
              <a:gd name="connsiteX0" fmla="*/ 0 w 12192000"/>
              <a:gd name="connsiteY0" fmla="*/ 0 h 506478"/>
              <a:gd name="connsiteX1" fmla="*/ 6088796 w 12192000"/>
              <a:gd name="connsiteY1" fmla="*/ 405869 h 506478"/>
              <a:gd name="connsiteX2" fmla="*/ 6088796 w 12192000"/>
              <a:gd name="connsiteY2" fmla="*/ 406829 h 506478"/>
              <a:gd name="connsiteX3" fmla="*/ 6096000 w 12192000"/>
              <a:gd name="connsiteY3" fmla="*/ 406349 h 506478"/>
              <a:gd name="connsiteX4" fmla="*/ 6103204 w 12192000"/>
              <a:gd name="connsiteY4" fmla="*/ 406829 h 506478"/>
              <a:gd name="connsiteX5" fmla="*/ 6103204 w 12192000"/>
              <a:gd name="connsiteY5" fmla="*/ 405869 h 506478"/>
              <a:gd name="connsiteX6" fmla="*/ 12192000 w 12192000"/>
              <a:gd name="connsiteY6" fmla="*/ 0 h 506478"/>
              <a:gd name="connsiteX7" fmla="*/ 12192000 w 12192000"/>
              <a:gd name="connsiteY7" fmla="*/ 506478 h 506478"/>
              <a:gd name="connsiteX8" fmla="*/ 0 w 12192000"/>
              <a:gd name="connsiteY8" fmla="*/ 506478 h 5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06478">
                <a:moveTo>
                  <a:pt x="0" y="0"/>
                </a:moveTo>
                <a:lnTo>
                  <a:pt x="6088796" y="405869"/>
                </a:lnTo>
                <a:lnTo>
                  <a:pt x="6088796" y="406829"/>
                </a:lnTo>
                <a:lnTo>
                  <a:pt x="6096000" y="406349"/>
                </a:lnTo>
                <a:lnTo>
                  <a:pt x="6103204" y="406829"/>
                </a:lnTo>
                <a:lnTo>
                  <a:pt x="6103204" y="405869"/>
                </a:lnTo>
                <a:lnTo>
                  <a:pt x="12192000" y="0"/>
                </a:lnTo>
                <a:lnTo>
                  <a:pt x="12192000" y="506478"/>
                </a:lnTo>
                <a:lnTo>
                  <a:pt x="0" y="506478"/>
                </a:lnTo>
                <a:close/>
              </a:path>
            </a:pathLst>
          </a:custGeom>
          <a:gradFill flip="none" rotWithShape="1">
            <a:gsLst>
              <a:gs pos="0">
                <a:srgbClr val="E90A05"/>
              </a:gs>
              <a:gs pos="73000">
                <a:srgbClr val="A80804"/>
              </a:gs>
            </a:gsLst>
            <a:path path="circle">
              <a:fillToRect r="100000" b="100000"/>
            </a:path>
            <a:tileRect l="-100000" t="-100000"/>
          </a:gra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ct val="110000"/>
              </a:lnSpc>
            </a:pPr>
            <a:endParaRPr lang="zh-CN" altLang="en-US" sz="1600" dirty="0">
              <a:gradFill>
                <a:gsLst>
                  <a:gs pos="5000">
                    <a:srgbClr val="BC1E1E"/>
                  </a:gs>
                  <a:gs pos="100000">
                    <a:srgbClr val="771313"/>
                  </a:gs>
                </a:gsLst>
                <a:lin ang="4800000" scaled="0"/>
              </a:gradFill>
              <a:cs typeface="+mn-ea"/>
              <a:sym typeface="+mn-lt"/>
            </a:endParaRPr>
          </a:p>
        </p:txBody>
      </p:sp>
      <p:sp>
        <p:nvSpPr>
          <p:cNvPr id="9" name="矩形 8"/>
          <p:cNvSpPr/>
          <p:nvPr/>
        </p:nvSpPr>
        <p:spPr>
          <a:xfrm>
            <a:off x="0" y="1273049"/>
            <a:ext cx="12192000" cy="2749801"/>
          </a:xfrm>
          <a:prstGeom prst="rect">
            <a:avLst/>
          </a:prstGeom>
          <a:gradFill flip="none" rotWithShape="1">
            <a:gsLst>
              <a:gs pos="12000">
                <a:srgbClr val="C00000"/>
              </a:gs>
              <a:gs pos="100000">
                <a:srgbClr val="C00000">
                  <a:alpha val="1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p:cNvSpPr txBox="1"/>
          <p:nvPr/>
        </p:nvSpPr>
        <p:spPr>
          <a:xfrm>
            <a:off x="3670164" y="1497375"/>
            <a:ext cx="3691268" cy="553998"/>
          </a:xfrm>
          <a:prstGeom prst="rect">
            <a:avLst/>
          </a:prstGeom>
          <a:noFill/>
          <a:effectLst/>
        </p:spPr>
        <p:txBody>
          <a:bodyPr wrap="square" rtlCol="0">
            <a:spAutoFit/>
          </a:bodyPr>
          <a:lstStyle/>
          <a:p>
            <a:pPr algn="ctr"/>
            <a:r>
              <a:rPr lang="zh-CN" altLang="en-US" sz="3000" dirty="0">
                <a:ln w="10160">
                  <a:solidFill>
                    <a:srgbClr val="E29C5C"/>
                  </a:solidFill>
                  <a:prstDash val="solid"/>
                </a:ln>
                <a:solidFill>
                  <a:schemeClr val="bg1"/>
                </a:solidFill>
                <a:effectLst>
                  <a:outerShdw blurRad="50800" dist="38100" dir="18900000" algn="bl" rotWithShape="0">
                    <a:prstClr val="black">
                      <a:alpha val="40000"/>
                    </a:prstClr>
                  </a:outerShdw>
                </a:effectLst>
                <a:cs typeface="+mn-ea"/>
                <a:sym typeface="+mn-lt"/>
              </a:rPr>
              <a:t>政治坚定  内容权威</a:t>
            </a:r>
            <a:endParaRPr lang="zh-CN" altLang="en-US" sz="3000" dirty="0">
              <a:ln w="10160">
                <a:solidFill>
                  <a:srgbClr val="E29C5C"/>
                </a:solidFill>
                <a:prstDash val="solid"/>
              </a:ln>
              <a:solidFill>
                <a:schemeClr val="bg1"/>
              </a:solidFill>
              <a:effectLst>
                <a:outerShdw blurRad="50800" dist="38100" dir="18900000" algn="bl" rotWithShape="0">
                  <a:prstClr val="black">
                    <a:alpha val="40000"/>
                  </a:prstClr>
                </a:outerShdw>
              </a:effectLst>
              <a:cs typeface="+mn-ea"/>
              <a:sym typeface="+mn-lt"/>
            </a:endParaRPr>
          </a:p>
        </p:txBody>
      </p:sp>
      <p:sp>
        <p:nvSpPr>
          <p:cNvPr id="23" name="文本框 22"/>
          <p:cNvSpPr txBox="1"/>
          <p:nvPr/>
        </p:nvSpPr>
        <p:spPr>
          <a:xfrm>
            <a:off x="375951" y="2138459"/>
            <a:ext cx="11438224" cy="1754326"/>
          </a:xfrm>
          <a:prstGeom prst="rect">
            <a:avLst/>
          </a:prstGeom>
          <a:noFill/>
        </p:spPr>
        <p:txBody>
          <a:bodyPr wrap="square">
            <a:spAutoFit/>
          </a:bodyPr>
          <a:lstStyle>
            <a:defPPr>
              <a:defRPr lang="zh-CN"/>
            </a:defPPr>
            <a:lvl1pPr algn="ctr">
              <a:lnSpc>
                <a:spcPct val="120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indent="457200" algn="just">
              <a:lnSpc>
                <a:spcPct val="150000"/>
              </a:lnSpc>
            </a:pPr>
            <a:r>
              <a:rPr lang="zh-CN" altLang="en-US" sz="1800" kern="100" dirty="0">
                <a:solidFill>
                  <a:schemeClr val="bg1"/>
                </a:solidFill>
                <a:effectLst>
                  <a:outerShdw blurRad="38100" dist="38100" dir="2700000" algn="tl">
                    <a:srgbClr val="000000">
                      <a:alpha val="43137"/>
                    </a:srgbClr>
                  </a:outerShdw>
                </a:effectLst>
                <a:latin typeface="+mn-lt"/>
                <a:ea typeface="+mn-ea"/>
                <a:cs typeface="+mn-ea"/>
                <a:sym typeface="+mn-lt"/>
              </a:rPr>
              <a:t>思政课是全面贯彻党的教育方针、落实立德树人根本任务的关键课程；因此，</a:t>
            </a:r>
            <a:r>
              <a:rPr lang="zh-CN" altLang="en-US" sz="1800" kern="100" dirty="0">
                <a:solidFill>
                  <a:schemeClr val="bg1"/>
                </a:solidFill>
                <a:effectLst>
                  <a:outerShdw blurRad="38100" dist="38100" dir="2700000" algn="tl">
                    <a:srgbClr val="000000">
                      <a:alpha val="43137"/>
                    </a:srgbClr>
                  </a:outerShdw>
                </a:effectLst>
                <a:highlight>
                  <a:srgbClr val="931F00"/>
                </a:highlight>
                <a:latin typeface="+mn-lt"/>
                <a:ea typeface="+mn-ea"/>
                <a:cs typeface="+mn-ea"/>
                <a:sym typeface="+mn-lt"/>
              </a:rPr>
              <a:t>思政课的政治立场、政治导向必须绝对正确，绝不容许有半点偏差。</a:t>
            </a:r>
            <a:r>
              <a:rPr lang="zh-CN" altLang="en-US" sz="1800" kern="100" dirty="0">
                <a:solidFill>
                  <a:schemeClr val="bg1"/>
                </a:solidFill>
                <a:effectLst>
                  <a:outerShdw blurRad="38100" dist="38100" dir="2700000" algn="tl">
                    <a:srgbClr val="000000">
                      <a:alpha val="43137"/>
                    </a:srgbClr>
                  </a:outerShdw>
                </a:effectLst>
                <a:latin typeface="+mn-lt"/>
                <a:ea typeface="+mn-ea"/>
                <a:cs typeface="+mn-ea"/>
                <a:sym typeface="+mn-lt"/>
              </a:rPr>
              <a:t>。</a:t>
            </a:r>
            <a:endParaRPr lang="zh-CN" altLang="en-US" sz="1800" kern="100" dirty="0">
              <a:solidFill>
                <a:schemeClr val="bg1"/>
              </a:solidFill>
              <a:effectLst>
                <a:outerShdw blurRad="38100" dist="38100" dir="2700000" algn="tl">
                  <a:srgbClr val="000000">
                    <a:alpha val="43137"/>
                  </a:srgbClr>
                </a:outerShdw>
              </a:effectLst>
              <a:latin typeface="+mn-lt"/>
              <a:ea typeface="+mn-ea"/>
              <a:cs typeface="+mn-ea"/>
              <a:sym typeface="+mn-lt"/>
            </a:endParaRPr>
          </a:p>
          <a:p>
            <a:pPr indent="457200" algn="just">
              <a:lnSpc>
                <a:spcPct val="150000"/>
              </a:lnSpc>
            </a:pPr>
            <a:r>
              <a:rPr lang="zh-CN" altLang="en-US" sz="1800" kern="100" dirty="0">
                <a:solidFill>
                  <a:schemeClr val="bg1"/>
                </a:solidFill>
                <a:effectLst>
                  <a:outerShdw blurRad="38100" dist="38100" dir="2700000" algn="tl">
                    <a:srgbClr val="000000">
                      <a:alpha val="43137"/>
                    </a:srgbClr>
                  </a:outerShdw>
                </a:effectLst>
                <a:latin typeface="+mn-lt"/>
                <a:ea typeface="+mn-ea"/>
                <a:cs typeface="+mn-ea"/>
                <a:sym typeface="+mn-lt"/>
              </a:rPr>
              <a:t>“思政课数据库”汇聚</a:t>
            </a:r>
            <a:r>
              <a:rPr lang="zh-CN" altLang="en-US" sz="1800" kern="100" dirty="0" smtClean="0">
                <a:solidFill>
                  <a:schemeClr val="bg1"/>
                </a:solidFill>
                <a:effectLst>
                  <a:outerShdw blurRad="38100" dist="38100" dir="2700000" algn="tl">
                    <a:srgbClr val="000000">
                      <a:alpha val="43137"/>
                    </a:srgbClr>
                  </a:outerShdw>
                </a:effectLst>
                <a:latin typeface="+mn-lt"/>
                <a:ea typeface="+mn-ea"/>
                <a:cs typeface="+mn-ea"/>
                <a:sym typeface="+mn-lt"/>
              </a:rPr>
              <a:t>了国内</a:t>
            </a:r>
            <a:r>
              <a:rPr lang="zh-CN" altLang="en-US" sz="1800" kern="100" dirty="0">
                <a:solidFill>
                  <a:schemeClr val="bg1"/>
                </a:solidFill>
                <a:effectLst>
                  <a:outerShdw blurRad="38100" dist="38100" dir="2700000" algn="tl">
                    <a:srgbClr val="000000">
                      <a:alpha val="43137"/>
                    </a:srgbClr>
                  </a:outerShdw>
                </a:effectLst>
                <a:latin typeface="+mn-lt"/>
                <a:ea typeface="+mn-ea"/>
                <a:cs typeface="+mn-ea"/>
                <a:sym typeface="+mn-lt"/>
              </a:rPr>
              <a:t>权威专家学者的思想精华，数据库内每一节课程都经过红旗出版社教育</a:t>
            </a:r>
            <a:r>
              <a:rPr lang="zh-CN" altLang="en-US" sz="1800" kern="100" dirty="0" smtClean="0">
                <a:solidFill>
                  <a:schemeClr val="bg1"/>
                </a:solidFill>
                <a:effectLst>
                  <a:outerShdw blurRad="38100" dist="38100" dir="2700000" algn="tl">
                    <a:srgbClr val="000000">
                      <a:alpha val="43137"/>
                    </a:srgbClr>
                  </a:outerShdw>
                </a:effectLst>
                <a:latin typeface="+mn-lt"/>
                <a:ea typeface="+mn-ea"/>
                <a:cs typeface="+mn-ea"/>
                <a:sym typeface="+mn-lt"/>
              </a:rPr>
              <a:t>培训中心严格</a:t>
            </a:r>
            <a:r>
              <a:rPr lang="zh-CN" altLang="en-US" sz="1800" kern="100" dirty="0">
                <a:solidFill>
                  <a:schemeClr val="bg1"/>
                </a:solidFill>
                <a:effectLst>
                  <a:outerShdw blurRad="38100" dist="38100" dir="2700000" algn="tl">
                    <a:srgbClr val="000000">
                      <a:alpha val="43137"/>
                    </a:srgbClr>
                  </a:outerShdw>
                </a:effectLst>
                <a:latin typeface="+mn-lt"/>
                <a:ea typeface="+mn-ea"/>
                <a:cs typeface="+mn-ea"/>
                <a:sym typeface="+mn-lt"/>
              </a:rPr>
              <a:t>的“三审三校”，</a:t>
            </a:r>
            <a:r>
              <a:rPr lang="zh-CN" altLang="en-US" sz="1800" kern="100" dirty="0">
                <a:solidFill>
                  <a:schemeClr val="bg1"/>
                </a:solidFill>
                <a:effectLst>
                  <a:outerShdw blurRad="38100" dist="38100" dir="2700000" algn="tl">
                    <a:srgbClr val="000000">
                      <a:alpha val="43137"/>
                    </a:srgbClr>
                  </a:outerShdw>
                </a:effectLst>
                <a:highlight>
                  <a:srgbClr val="931F00"/>
                </a:highlight>
                <a:latin typeface="+mn-lt"/>
                <a:ea typeface="+mn-ea"/>
                <a:cs typeface="+mn-ea"/>
                <a:sym typeface="+mn-lt"/>
              </a:rPr>
              <a:t>确保每一节课程的政治性绝对正确</a:t>
            </a:r>
            <a:r>
              <a:rPr lang="zh-CN" altLang="en-US" sz="1800" kern="100" dirty="0">
                <a:solidFill>
                  <a:schemeClr val="bg1"/>
                </a:solidFill>
                <a:effectLst>
                  <a:outerShdw blurRad="38100" dist="38100" dir="2700000" algn="tl">
                    <a:srgbClr val="000000">
                      <a:alpha val="43137"/>
                    </a:srgbClr>
                  </a:outerShdw>
                </a:effectLst>
                <a:latin typeface="+mn-lt"/>
                <a:ea typeface="+mn-ea"/>
                <a:cs typeface="+mn-ea"/>
                <a:sym typeface="+mn-lt"/>
              </a:rPr>
              <a:t>。</a:t>
            </a:r>
            <a:endParaRPr lang="zh-CN" altLang="en-US" sz="1800" kern="100" dirty="0">
              <a:solidFill>
                <a:schemeClr val="bg1"/>
              </a:solidFill>
              <a:effectLst>
                <a:outerShdw blurRad="38100" dist="38100" dir="2700000" algn="tl">
                  <a:srgbClr val="000000">
                    <a:alpha val="43137"/>
                  </a:srgbClr>
                </a:outerShdw>
              </a:effectLst>
              <a:latin typeface="+mn-lt"/>
              <a:ea typeface="+mn-ea"/>
              <a:cs typeface="+mn-ea"/>
              <a:sym typeface="+mn-lt"/>
            </a:endParaRPr>
          </a:p>
        </p:txBody>
      </p:sp>
      <p:sp>
        <p:nvSpPr>
          <p:cNvPr id="4" name="圆角矩形 18"/>
          <p:cNvSpPr/>
          <p:nvPr/>
        </p:nvSpPr>
        <p:spPr>
          <a:xfrm>
            <a:off x="410730" y="411051"/>
            <a:ext cx="451555" cy="451555"/>
          </a:xfrm>
          <a:prstGeom prst="roundRect">
            <a:avLst>
              <a:gd name="adj" fmla="val 0"/>
            </a:avLst>
          </a:prstGeom>
          <a:gradFill flip="none" rotWithShape="1">
            <a:gsLst>
              <a:gs pos="2655">
                <a:srgbClr val="F5DDC7"/>
              </a:gs>
              <a:gs pos="65000">
                <a:srgbClr val="E29C5C"/>
              </a:gs>
            </a:gsLst>
            <a:path path="circle">
              <a:fillToRect r="100000" b="100000"/>
            </a:path>
            <a:tileRect l="-100000" t="-100000"/>
          </a:gradFill>
          <a:ln w="57150">
            <a:noFill/>
          </a:ln>
          <a:effectLst>
            <a:outerShdw blurRad="203200" dist="76200" dir="5400000" sx="96000" sy="96000" algn="t" rotWithShape="0">
              <a:srgbClr val="E29C5C">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5" name="圆角矩形 1"/>
          <p:cNvSpPr/>
          <p:nvPr/>
        </p:nvSpPr>
        <p:spPr>
          <a:xfrm>
            <a:off x="349644" y="345987"/>
            <a:ext cx="451555" cy="451555"/>
          </a:xfrm>
          <a:prstGeom prst="roundRect">
            <a:avLst>
              <a:gd name="adj" fmla="val 0"/>
            </a:avLst>
          </a:prstGeom>
          <a:gradFill flip="none" rotWithShape="1">
            <a:gsLst>
              <a:gs pos="2655">
                <a:srgbClr val="BE0704">
                  <a:lumMod val="62000"/>
                  <a:lumOff val="38000"/>
                </a:srgbClr>
              </a:gs>
              <a:gs pos="65000">
                <a:srgbClr val="A80804"/>
              </a:gs>
            </a:gsLst>
            <a:path path="circle">
              <a:fillToRect r="100000" b="100000"/>
            </a:path>
            <a:tileRect l="-100000" t="-100000"/>
          </a:gradFill>
          <a:ln w="57150">
            <a:noFill/>
          </a:ln>
          <a:effectLst>
            <a:outerShdw blurRad="203200" dist="76200" dir="5400000" sx="96000" sy="96000" algn="t" rotWithShape="0">
              <a:srgbClr val="A8080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cs typeface="+mn-ea"/>
              <a:sym typeface="+mn-lt"/>
            </a:endParaRPr>
          </a:p>
        </p:txBody>
      </p:sp>
      <p:sp>
        <p:nvSpPr>
          <p:cNvPr id="6" name="文本框 5"/>
          <p:cNvSpPr txBox="1"/>
          <p:nvPr/>
        </p:nvSpPr>
        <p:spPr>
          <a:xfrm>
            <a:off x="1009373" y="415031"/>
            <a:ext cx="7776023" cy="430887"/>
          </a:xfrm>
          <a:prstGeom prst="rect">
            <a:avLst/>
          </a:prstGeom>
          <a:noFill/>
        </p:spPr>
        <p:txBody>
          <a:bodyPr wrap="square" lIns="0" tIns="0" rIns="0" bIns="0" rtlCol="0">
            <a:spAutoFit/>
          </a:bodyPr>
          <a:lstStyle/>
          <a:p>
            <a:pPr algn="just"/>
            <a:r>
              <a:rPr lang="zh-CN" altLang="en-US" sz="2800" b="1" spc="150" dirty="0">
                <a:solidFill>
                  <a:srgbClr val="931F00"/>
                </a:solidFill>
                <a:cs typeface="+mn-ea"/>
                <a:sym typeface="+mn-lt"/>
              </a:rPr>
              <a:t>核心资源特色</a:t>
            </a:r>
            <a:endParaRPr lang="zh-CN" altLang="en-US" sz="2800" b="1" spc="150" dirty="0">
              <a:solidFill>
                <a:srgbClr val="931F00"/>
              </a:solidFill>
              <a:cs typeface="+mn-ea"/>
              <a:sym typeface="+mn-lt"/>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3700" y="320034"/>
            <a:ext cx="2592386" cy="534999"/>
          </a:xfrm>
          <a:prstGeom prst="rect">
            <a:avLst/>
          </a:prstGeom>
        </p:spPr>
      </p:pic>
      <p:grpSp>
        <p:nvGrpSpPr>
          <p:cNvPr id="85" name="组合 84"/>
          <p:cNvGrpSpPr/>
          <p:nvPr/>
        </p:nvGrpSpPr>
        <p:grpSpPr>
          <a:xfrm>
            <a:off x="118483" y="4554980"/>
            <a:ext cx="11905563" cy="1411661"/>
            <a:chOff x="151530" y="3584754"/>
            <a:chExt cx="11905563" cy="1411661"/>
          </a:xfrm>
        </p:grpSpPr>
        <p:grpSp>
          <p:nvGrpSpPr>
            <p:cNvPr id="41" name="组合 40"/>
            <p:cNvGrpSpPr/>
            <p:nvPr/>
          </p:nvGrpSpPr>
          <p:grpSpPr>
            <a:xfrm>
              <a:off x="151530" y="3590847"/>
              <a:ext cx="2253561" cy="1377567"/>
              <a:chOff x="313455" y="3500034"/>
              <a:chExt cx="2493351" cy="1482544"/>
            </a:xfrm>
          </p:grpSpPr>
          <p:sp>
            <p:nvSpPr>
              <p:cNvPr id="36" name="矩形: 圆角 16"/>
              <p:cNvSpPr/>
              <p:nvPr/>
            </p:nvSpPr>
            <p:spPr>
              <a:xfrm>
                <a:off x="313455" y="3500034"/>
                <a:ext cx="2493351" cy="1482544"/>
              </a:xfrm>
              <a:prstGeom prst="roundRect">
                <a:avLst>
                  <a:gd name="adj" fmla="val 7060"/>
                </a:avLst>
              </a:prstGeom>
              <a:solidFill>
                <a:schemeClr val="bg1"/>
              </a:solidFill>
              <a:ln>
                <a:noFill/>
              </a:ln>
              <a:effectLst>
                <a:outerShdw blurRad="88900" dist="38100" dir="5400000" algn="t"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7" name="文本框 36"/>
              <p:cNvSpPr txBox="1"/>
              <p:nvPr/>
            </p:nvSpPr>
            <p:spPr>
              <a:xfrm>
                <a:off x="471409" y="4026384"/>
                <a:ext cx="2074012" cy="560539"/>
              </a:xfrm>
              <a:prstGeom prst="rect">
                <a:avLst/>
              </a:prstGeom>
            </p:spPr>
            <p:txBody>
              <a:bodyPr wrap="square">
                <a:spAutoFit/>
              </a:bodyPr>
              <a:lstStyle>
                <a:defPPr>
                  <a:defRPr lang="zh-CN"/>
                </a:defPPr>
                <a:lvl1pPr>
                  <a:lnSpc>
                    <a:spcPct val="125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algn="ctr">
                  <a:lnSpc>
                    <a:spcPct val="150000"/>
                  </a:lnSpc>
                </a:pPr>
                <a:r>
                  <a:rPr lang="zh-CN" altLang="en-US"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rPr>
                  <a:t>师资力量强大</a:t>
                </a:r>
                <a:endParaRPr lang="en-US" altLang="zh-CN"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endParaRPr>
              </a:p>
            </p:txBody>
          </p:sp>
          <p:sp>
            <p:nvSpPr>
              <p:cNvPr id="40" name="任意多边形: 形状 115"/>
              <p:cNvSpPr/>
              <p:nvPr/>
            </p:nvSpPr>
            <p:spPr>
              <a:xfrm>
                <a:off x="1261547" y="4823568"/>
                <a:ext cx="493738" cy="155451"/>
              </a:xfrm>
              <a:custGeom>
                <a:avLst/>
                <a:gdLst>
                  <a:gd name="connsiteX0" fmla="*/ 246869 w 493738"/>
                  <a:gd name="connsiteY0" fmla="*/ 0 h 155451"/>
                  <a:gd name="connsiteX1" fmla="*/ 443976 w 493738"/>
                  <a:gd name="connsiteY1" fmla="*/ 81645 h 155451"/>
                  <a:gd name="connsiteX2" fmla="*/ 493738 w 493738"/>
                  <a:gd name="connsiteY2" fmla="*/ 155451 h 155451"/>
                  <a:gd name="connsiteX3" fmla="*/ 0 w 493738"/>
                  <a:gd name="connsiteY3" fmla="*/ 155451 h 155451"/>
                  <a:gd name="connsiteX4" fmla="*/ 49762 w 493738"/>
                  <a:gd name="connsiteY4" fmla="*/ 81645 h 155451"/>
                  <a:gd name="connsiteX5" fmla="*/ 246869 w 493738"/>
                  <a:gd name="connsiteY5" fmla="*/ 0 h 15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38" h="155451">
                    <a:moveTo>
                      <a:pt x="246869" y="0"/>
                    </a:moveTo>
                    <a:cubicBezTo>
                      <a:pt x="323844" y="0"/>
                      <a:pt x="393532" y="31201"/>
                      <a:pt x="443976" y="81645"/>
                    </a:cubicBezTo>
                    <a:lnTo>
                      <a:pt x="493738" y="155451"/>
                    </a:lnTo>
                    <a:lnTo>
                      <a:pt x="0" y="155451"/>
                    </a:lnTo>
                    <a:lnTo>
                      <a:pt x="49762" y="81645"/>
                    </a:lnTo>
                    <a:cubicBezTo>
                      <a:pt x="100206" y="31201"/>
                      <a:pt x="169894" y="0"/>
                      <a:pt x="246869" y="0"/>
                    </a:cubicBezTo>
                    <a:close/>
                  </a:path>
                </a:pathLst>
              </a:custGeom>
              <a:gradFill flip="none" rotWithShape="1">
                <a:gsLst>
                  <a:gs pos="0">
                    <a:srgbClr val="E20F0E"/>
                  </a:gs>
                  <a:gs pos="100000">
                    <a:srgbClr val="C00000"/>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22530" tIns="61265" rIns="122530" bIns="61265" rtlCol="0" anchor="ctr"/>
              <a:lstStyle/>
              <a:p>
                <a:pPr algn="ctr"/>
                <a:endParaRPr lang="zh-CN" altLang="en-US" sz="2400">
                  <a:solidFill>
                    <a:schemeClr val="accent2"/>
                  </a:solidFill>
                  <a:cs typeface="+mn-ea"/>
                  <a:sym typeface="+mn-lt"/>
                </a:endParaRPr>
              </a:p>
            </p:txBody>
          </p:sp>
        </p:grpSp>
        <p:grpSp>
          <p:nvGrpSpPr>
            <p:cNvPr id="71" name="组合 70"/>
            <p:cNvGrpSpPr/>
            <p:nvPr/>
          </p:nvGrpSpPr>
          <p:grpSpPr>
            <a:xfrm>
              <a:off x="2556621" y="3584755"/>
              <a:ext cx="2253561" cy="1380798"/>
              <a:chOff x="2512849" y="3557150"/>
              <a:chExt cx="2253561" cy="1380798"/>
            </a:xfrm>
          </p:grpSpPr>
          <p:grpSp>
            <p:nvGrpSpPr>
              <p:cNvPr id="67" name="组合 66"/>
              <p:cNvGrpSpPr/>
              <p:nvPr/>
            </p:nvGrpSpPr>
            <p:grpSpPr>
              <a:xfrm>
                <a:off x="2512849" y="3557150"/>
                <a:ext cx="2253561" cy="1367276"/>
                <a:chOff x="313455" y="3511110"/>
                <a:chExt cx="2493351" cy="1471468"/>
              </a:xfrm>
            </p:grpSpPr>
            <p:sp>
              <p:nvSpPr>
                <p:cNvPr id="68" name="矩形: 圆角 16"/>
                <p:cNvSpPr/>
                <p:nvPr/>
              </p:nvSpPr>
              <p:spPr>
                <a:xfrm>
                  <a:off x="313455" y="3511110"/>
                  <a:ext cx="2493351" cy="1471468"/>
                </a:xfrm>
                <a:prstGeom prst="roundRect">
                  <a:avLst>
                    <a:gd name="adj" fmla="val 7060"/>
                  </a:avLst>
                </a:prstGeom>
                <a:solidFill>
                  <a:schemeClr val="bg1"/>
                </a:solidFill>
                <a:ln>
                  <a:noFill/>
                </a:ln>
                <a:effectLst>
                  <a:outerShdw blurRad="88900" dist="38100" dir="5400000" algn="t"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9" name="文本框 68"/>
                <p:cNvSpPr txBox="1"/>
                <p:nvPr/>
              </p:nvSpPr>
              <p:spPr>
                <a:xfrm>
                  <a:off x="471406" y="4044016"/>
                  <a:ext cx="2074012" cy="560539"/>
                </a:xfrm>
                <a:prstGeom prst="rect">
                  <a:avLst/>
                </a:prstGeom>
              </p:spPr>
              <p:txBody>
                <a:bodyPr wrap="square">
                  <a:spAutoFit/>
                </a:bodyPr>
                <a:lstStyle>
                  <a:defPPr>
                    <a:defRPr lang="zh-CN"/>
                  </a:defPPr>
                  <a:lvl1pPr>
                    <a:lnSpc>
                      <a:spcPct val="125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algn="ctr">
                    <a:lnSpc>
                      <a:spcPct val="150000"/>
                    </a:lnSpc>
                  </a:pPr>
                  <a:r>
                    <a:rPr lang="zh-CN" altLang="en-US"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rPr>
                    <a:t>课程体系完整</a:t>
                  </a:r>
                  <a:endParaRPr lang="en-US" altLang="zh-CN"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endParaRPr>
                </a:p>
              </p:txBody>
            </p:sp>
          </p:grpSp>
          <p:sp>
            <p:nvSpPr>
              <p:cNvPr id="46" name="任意多边形: 形状 116"/>
              <p:cNvSpPr/>
              <p:nvPr/>
            </p:nvSpPr>
            <p:spPr>
              <a:xfrm>
                <a:off x="3369760" y="4776674"/>
                <a:ext cx="446256" cy="161274"/>
              </a:xfrm>
              <a:custGeom>
                <a:avLst/>
                <a:gdLst>
                  <a:gd name="connsiteX0" fmla="*/ 246869 w 493738"/>
                  <a:gd name="connsiteY0" fmla="*/ 0 h 155451"/>
                  <a:gd name="connsiteX1" fmla="*/ 443976 w 493738"/>
                  <a:gd name="connsiteY1" fmla="*/ 81645 h 155451"/>
                  <a:gd name="connsiteX2" fmla="*/ 493738 w 493738"/>
                  <a:gd name="connsiteY2" fmla="*/ 155451 h 155451"/>
                  <a:gd name="connsiteX3" fmla="*/ 0 w 493738"/>
                  <a:gd name="connsiteY3" fmla="*/ 155451 h 155451"/>
                  <a:gd name="connsiteX4" fmla="*/ 49762 w 493738"/>
                  <a:gd name="connsiteY4" fmla="*/ 81645 h 155451"/>
                  <a:gd name="connsiteX5" fmla="*/ 246869 w 493738"/>
                  <a:gd name="connsiteY5" fmla="*/ 0 h 15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38" h="155451">
                    <a:moveTo>
                      <a:pt x="246869" y="0"/>
                    </a:moveTo>
                    <a:cubicBezTo>
                      <a:pt x="323844" y="0"/>
                      <a:pt x="393532" y="31201"/>
                      <a:pt x="443976" y="81645"/>
                    </a:cubicBezTo>
                    <a:lnTo>
                      <a:pt x="493738" y="155451"/>
                    </a:lnTo>
                    <a:lnTo>
                      <a:pt x="0" y="155451"/>
                    </a:lnTo>
                    <a:lnTo>
                      <a:pt x="49762" y="81645"/>
                    </a:lnTo>
                    <a:cubicBezTo>
                      <a:pt x="100206" y="31201"/>
                      <a:pt x="169894" y="0"/>
                      <a:pt x="246869" y="0"/>
                    </a:cubicBezTo>
                    <a:close/>
                  </a:path>
                </a:pathLst>
              </a:custGeom>
              <a:gradFill flip="none" rotWithShape="1">
                <a:gsLst>
                  <a:gs pos="0">
                    <a:srgbClr val="F5DDC7"/>
                  </a:gs>
                  <a:gs pos="100000">
                    <a:srgbClr val="E29C5C"/>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22530" tIns="61265" rIns="122530" bIns="61265" rtlCol="0" anchor="ctr"/>
              <a:lstStyle/>
              <a:p>
                <a:pPr algn="ctr"/>
                <a:endParaRPr lang="zh-CN" altLang="en-US" sz="2400">
                  <a:solidFill>
                    <a:schemeClr val="accent2"/>
                  </a:solidFill>
                  <a:cs typeface="+mn-ea"/>
                  <a:sym typeface="+mn-lt"/>
                </a:endParaRPr>
              </a:p>
            </p:txBody>
          </p:sp>
        </p:grpSp>
        <p:grpSp>
          <p:nvGrpSpPr>
            <p:cNvPr id="72" name="组合 71"/>
            <p:cNvGrpSpPr/>
            <p:nvPr/>
          </p:nvGrpSpPr>
          <p:grpSpPr>
            <a:xfrm>
              <a:off x="5001330" y="3584754"/>
              <a:ext cx="2253561" cy="1368691"/>
              <a:chOff x="313455" y="3509587"/>
              <a:chExt cx="2493351" cy="1472991"/>
            </a:xfrm>
          </p:grpSpPr>
          <p:sp>
            <p:nvSpPr>
              <p:cNvPr id="73" name="矩形: 圆角 16"/>
              <p:cNvSpPr/>
              <p:nvPr/>
            </p:nvSpPr>
            <p:spPr>
              <a:xfrm>
                <a:off x="313455" y="3509587"/>
                <a:ext cx="2493351" cy="1472991"/>
              </a:xfrm>
              <a:prstGeom prst="roundRect">
                <a:avLst>
                  <a:gd name="adj" fmla="val 7060"/>
                </a:avLst>
              </a:prstGeom>
              <a:solidFill>
                <a:schemeClr val="bg1"/>
              </a:solidFill>
              <a:ln>
                <a:noFill/>
              </a:ln>
              <a:effectLst>
                <a:outerShdw blurRad="88900" dist="38100" dir="5400000" algn="t"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4" name="文本框 73"/>
              <p:cNvSpPr txBox="1"/>
              <p:nvPr/>
            </p:nvSpPr>
            <p:spPr>
              <a:xfrm>
                <a:off x="477336" y="4042494"/>
                <a:ext cx="2074012" cy="560539"/>
              </a:xfrm>
              <a:prstGeom prst="rect">
                <a:avLst/>
              </a:prstGeom>
            </p:spPr>
            <p:txBody>
              <a:bodyPr wrap="square">
                <a:spAutoFit/>
              </a:bodyPr>
              <a:lstStyle>
                <a:defPPr>
                  <a:defRPr lang="zh-CN"/>
                </a:defPPr>
                <a:lvl1pPr>
                  <a:lnSpc>
                    <a:spcPct val="125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algn="ctr">
                  <a:lnSpc>
                    <a:spcPct val="150000"/>
                  </a:lnSpc>
                </a:pPr>
                <a:r>
                  <a:rPr lang="zh-CN" altLang="en-US"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rPr>
                  <a:t>聚焦主题主线</a:t>
                </a:r>
                <a:endParaRPr lang="zh-CN" altLang="en-US"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endParaRPr>
              </a:p>
            </p:txBody>
          </p:sp>
          <p:sp>
            <p:nvSpPr>
              <p:cNvPr id="75" name="任意多边形: 形状 115"/>
              <p:cNvSpPr/>
              <p:nvPr/>
            </p:nvSpPr>
            <p:spPr>
              <a:xfrm>
                <a:off x="1261547" y="4823568"/>
                <a:ext cx="493738" cy="155451"/>
              </a:xfrm>
              <a:custGeom>
                <a:avLst/>
                <a:gdLst>
                  <a:gd name="connsiteX0" fmla="*/ 246869 w 493738"/>
                  <a:gd name="connsiteY0" fmla="*/ 0 h 155451"/>
                  <a:gd name="connsiteX1" fmla="*/ 443976 w 493738"/>
                  <a:gd name="connsiteY1" fmla="*/ 81645 h 155451"/>
                  <a:gd name="connsiteX2" fmla="*/ 493738 w 493738"/>
                  <a:gd name="connsiteY2" fmla="*/ 155451 h 155451"/>
                  <a:gd name="connsiteX3" fmla="*/ 0 w 493738"/>
                  <a:gd name="connsiteY3" fmla="*/ 155451 h 155451"/>
                  <a:gd name="connsiteX4" fmla="*/ 49762 w 493738"/>
                  <a:gd name="connsiteY4" fmla="*/ 81645 h 155451"/>
                  <a:gd name="connsiteX5" fmla="*/ 246869 w 493738"/>
                  <a:gd name="connsiteY5" fmla="*/ 0 h 15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38" h="155451">
                    <a:moveTo>
                      <a:pt x="246869" y="0"/>
                    </a:moveTo>
                    <a:cubicBezTo>
                      <a:pt x="323844" y="0"/>
                      <a:pt x="393532" y="31201"/>
                      <a:pt x="443976" y="81645"/>
                    </a:cubicBezTo>
                    <a:lnTo>
                      <a:pt x="493738" y="155451"/>
                    </a:lnTo>
                    <a:lnTo>
                      <a:pt x="0" y="155451"/>
                    </a:lnTo>
                    <a:lnTo>
                      <a:pt x="49762" y="81645"/>
                    </a:lnTo>
                    <a:cubicBezTo>
                      <a:pt x="100206" y="31201"/>
                      <a:pt x="169894" y="0"/>
                      <a:pt x="246869" y="0"/>
                    </a:cubicBezTo>
                    <a:close/>
                  </a:path>
                </a:pathLst>
              </a:custGeom>
              <a:gradFill flip="none" rotWithShape="1">
                <a:gsLst>
                  <a:gs pos="0">
                    <a:srgbClr val="E20F0E"/>
                  </a:gs>
                  <a:gs pos="100000">
                    <a:srgbClr val="C00000"/>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22530" tIns="61265" rIns="122530" bIns="61265" rtlCol="0" anchor="ctr"/>
              <a:lstStyle/>
              <a:p>
                <a:pPr algn="ctr"/>
                <a:endParaRPr lang="zh-CN" altLang="en-US" sz="2400">
                  <a:solidFill>
                    <a:schemeClr val="accent2"/>
                  </a:solidFill>
                  <a:cs typeface="+mn-ea"/>
                  <a:sym typeface="+mn-lt"/>
                </a:endParaRPr>
              </a:p>
            </p:txBody>
          </p:sp>
        </p:grpSp>
        <p:grpSp>
          <p:nvGrpSpPr>
            <p:cNvPr id="76" name="组合 75"/>
            <p:cNvGrpSpPr/>
            <p:nvPr/>
          </p:nvGrpSpPr>
          <p:grpSpPr>
            <a:xfrm>
              <a:off x="7408292" y="3590847"/>
              <a:ext cx="2253561" cy="1371844"/>
              <a:chOff x="2512849" y="3566104"/>
              <a:chExt cx="2253561" cy="1371844"/>
            </a:xfrm>
          </p:grpSpPr>
          <p:grpSp>
            <p:nvGrpSpPr>
              <p:cNvPr id="77" name="组合 76"/>
              <p:cNvGrpSpPr/>
              <p:nvPr/>
            </p:nvGrpSpPr>
            <p:grpSpPr>
              <a:xfrm>
                <a:off x="2512849" y="3566104"/>
                <a:ext cx="2253561" cy="1358321"/>
                <a:chOff x="313455" y="3520747"/>
                <a:chExt cx="2493351" cy="1461831"/>
              </a:xfrm>
            </p:grpSpPr>
            <p:sp>
              <p:nvSpPr>
                <p:cNvPr id="79" name="矩形: 圆角 16"/>
                <p:cNvSpPr/>
                <p:nvPr/>
              </p:nvSpPr>
              <p:spPr>
                <a:xfrm>
                  <a:off x="313455" y="3520747"/>
                  <a:ext cx="2493351" cy="1461831"/>
                </a:xfrm>
                <a:prstGeom prst="roundRect">
                  <a:avLst>
                    <a:gd name="adj" fmla="val 7060"/>
                  </a:avLst>
                </a:prstGeom>
                <a:solidFill>
                  <a:schemeClr val="bg1"/>
                </a:solidFill>
                <a:ln>
                  <a:noFill/>
                </a:ln>
                <a:effectLst>
                  <a:outerShdw blurRad="88900" dist="38100" dir="5400000" algn="t"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0" name="文本框 79"/>
                <p:cNvSpPr txBox="1"/>
                <p:nvPr/>
              </p:nvSpPr>
              <p:spPr>
                <a:xfrm>
                  <a:off x="471409" y="4053415"/>
                  <a:ext cx="2074012" cy="560539"/>
                </a:xfrm>
                <a:prstGeom prst="rect">
                  <a:avLst/>
                </a:prstGeom>
              </p:spPr>
              <p:txBody>
                <a:bodyPr wrap="square">
                  <a:spAutoFit/>
                </a:bodyPr>
                <a:lstStyle>
                  <a:defPPr>
                    <a:defRPr lang="zh-CN"/>
                  </a:defPPr>
                  <a:lvl1pPr>
                    <a:lnSpc>
                      <a:spcPct val="125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algn="ctr">
                    <a:lnSpc>
                      <a:spcPct val="150000"/>
                    </a:lnSpc>
                  </a:pPr>
                  <a:r>
                    <a:rPr lang="zh-CN" altLang="en-US"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rPr>
                    <a:t>资源类型丰富</a:t>
                  </a:r>
                  <a:endParaRPr lang="zh-CN" altLang="en-US"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endParaRPr>
                </a:p>
              </p:txBody>
            </p:sp>
          </p:grpSp>
          <p:sp>
            <p:nvSpPr>
              <p:cNvPr id="78" name="任意多边形: 形状 116"/>
              <p:cNvSpPr/>
              <p:nvPr/>
            </p:nvSpPr>
            <p:spPr>
              <a:xfrm>
                <a:off x="3369760" y="4776674"/>
                <a:ext cx="446256" cy="161274"/>
              </a:xfrm>
              <a:custGeom>
                <a:avLst/>
                <a:gdLst>
                  <a:gd name="connsiteX0" fmla="*/ 246869 w 493738"/>
                  <a:gd name="connsiteY0" fmla="*/ 0 h 155451"/>
                  <a:gd name="connsiteX1" fmla="*/ 443976 w 493738"/>
                  <a:gd name="connsiteY1" fmla="*/ 81645 h 155451"/>
                  <a:gd name="connsiteX2" fmla="*/ 493738 w 493738"/>
                  <a:gd name="connsiteY2" fmla="*/ 155451 h 155451"/>
                  <a:gd name="connsiteX3" fmla="*/ 0 w 493738"/>
                  <a:gd name="connsiteY3" fmla="*/ 155451 h 155451"/>
                  <a:gd name="connsiteX4" fmla="*/ 49762 w 493738"/>
                  <a:gd name="connsiteY4" fmla="*/ 81645 h 155451"/>
                  <a:gd name="connsiteX5" fmla="*/ 246869 w 493738"/>
                  <a:gd name="connsiteY5" fmla="*/ 0 h 15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38" h="155451">
                    <a:moveTo>
                      <a:pt x="246869" y="0"/>
                    </a:moveTo>
                    <a:cubicBezTo>
                      <a:pt x="323844" y="0"/>
                      <a:pt x="393532" y="31201"/>
                      <a:pt x="443976" y="81645"/>
                    </a:cubicBezTo>
                    <a:lnTo>
                      <a:pt x="493738" y="155451"/>
                    </a:lnTo>
                    <a:lnTo>
                      <a:pt x="0" y="155451"/>
                    </a:lnTo>
                    <a:lnTo>
                      <a:pt x="49762" y="81645"/>
                    </a:lnTo>
                    <a:cubicBezTo>
                      <a:pt x="100206" y="31201"/>
                      <a:pt x="169894" y="0"/>
                      <a:pt x="246869" y="0"/>
                    </a:cubicBezTo>
                    <a:close/>
                  </a:path>
                </a:pathLst>
              </a:custGeom>
              <a:gradFill flip="none" rotWithShape="1">
                <a:gsLst>
                  <a:gs pos="0">
                    <a:srgbClr val="F5DDC7"/>
                  </a:gs>
                  <a:gs pos="100000">
                    <a:srgbClr val="E29C5C"/>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22530" tIns="61265" rIns="122530" bIns="61265" rtlCol="0" anchor="ctr"/>
              <a:lstStyle/>
              <a:p>
                <a:pPr algn="ctr"/>
                <a:endParaRPr lang="zh-CN" altLang="en-US" sz="2400">
                  <a:solidFill>
                    <a:schemeClr val="accent2"/>
                  </a:solidFill>
                  <a:cs typeface="+mn-ea"/>
                  <a:sym typeface="+mn-lt"/>
                </a:endParaRPr>
              </a:p>
            </p:txBody>
          </p:sp>
        </p:grpSp>
        <p:grpSp>
          <p:nvGrpSpPr>
            <p:cNvPr id="81" name="组合 80"/>
            <p:cNvGrpSpPr/>
            <p:nvPr/>
          </p:nvGrpSpPr>
          <p:grpSpPr>
            <a:xfrm>
              <a:off x="9803532" y="3584756"/>
              <a:ext cx="2253561" cy="1411659"/>
              <a:chOff x="302556" y="3493477"/>
              <a:chExt cx="2493351" cy="1519233"/>
            </a:xfrm>
          </p:grpSpPr>
          <p:sp>
            <p:nvSpPr>
              <p:cNvPr id="82" name="矩形: 圆角 16"/>
              <p:cNvSpPr/>
              <p:nvPr/>
            </p:nvSpPr>
            <p:spPr>
              <a:xfrm>
                <a:off x="302556" y="3493477"/>
                <a:ext cx="2493351" cy="1519233"/>
              </a:xfrm>
              <a:prstGeom prst="roundRect">
                <a:avLst>
                  <a:gd name="adj" fmla="val 7060"/>
                </a:avLst>
              </a:prstGeom>
              <a:solidFill>
                <a:schemeClr val="bg1"/>
              </a:solidFill>
              <a:ln>
                <a:noFill/>
              </a:ln>
              <a:effectLst>
                <a:outerShdw blurRad="88900" dist="38100" dir="5400000" algn="t" rotWithShape="0">
                  <a:schemeClr val="tx1">
                    <a:lumMod val="65000"/>
                    <a:lumOff val="3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3" name="文本框 82"/>
              <p:cNvSpPr txBox="1"/>
              <p:nvPr/>
            </p:nvSpPr>
            <p:spPr>
              <a:xfrm>
                <a:off x="471409" y="4026382"/>
                <a:ext cx="2074012" cy="560539"/>
              </a:xfrm>
              <a:prstGeom prst="rect">
                <a:avLst/>
              </a:prstGeom>
            </p:spPr>
            <p:txBody>
              <a:bodyPr wrap="square">
                <a:spAutoFit/>
              </a:bodyPr>
              <a:lstStyle>
                <a:defPPr>
                  <a:defRPr lang="zh-CN"/>
                </a:defPPr>
                <a:lvl1pPr>
                  <a:lnSpc>
                    <a:spcPct val="125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algn="ctr">
                  <a:lnSpc>
                    <a:spcPct val="150000"/>
                  </a:lnSpc>
                </a:pPr>
                <a:r>
                  <a:rPr lang="zh-CN" altLang="en-US"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rPr>
                  <a:t>版权清晰合法</a:t>
                </a:r>
                <a:endParaRPr lang="zh-CN" altLang="en-US" sz="2200" dirty="0">
                  <a:ln w="10160">
                    <a:noFill/>
                    <a:prstDash val="solid"/>
                  </a:ln>
                  <a:solidFill>
                    <a:srgbClr val="931F00"/>
                  </a:solidFill>
                  <a:effectLst>
                    <a:outerShdw blurRad="50800" dist="38100" dir="18900000" algn="bl" rotWithShape="0">
                      <a:prstClr val="black">
                        <a:alpha val="40000"/>
                      </a:prstClr>
                    </a:outerShdw>
                  </a:effectLst>
                  <a:latin typeface="+mn-lt"/>
                  <a:ea typeface="+mn-ea"/>
                  <a:cs typeface="+mn-ea"/>
                  <a:sym typeface="+mn-lt"/>
                </a:endParaRPr>
              </a:p>
            </p:txBody>
          </p:sp>
          <p:sp>
            <p:nvSpPr>
              <p:cNvPr id="84" name="任意多边形: 形状 115"/>
              <p:cNvSpPr/>
              <p:nvPr/>
            </p:nvSpPr>
            <p:spPr>
              <a:xfrm>
                <a:off x="1261547" y="4823568"/>
                <a:ext cx="493738" cy="155451"/>
              </a:xfrm>
              <a:custGeom>
                <a:avLst/>
                <a:gdLst>
                  <a:gd name="connsiteX0" fmla="*/ 246869 w 493738"/>
                  <a:gd name="connsiteY0" fmla="*/ 0 h 155451"/>
                  <a:gd name="connsiteX1" fmla="*/ 443976 w 493738"/>
                  <a:gd name="connsiteY1" fmla="*/ 81645 h 155451"/>
                  <a:gd name="connsiteX2" fmla="*/ 493738 w 493738"/>
                  <a:gd name="connsiteY2" fmla="*/ 155451 h 155451"/>
                  <a:gd name="connsiteX3" fmla="*/ 0 w 493738"/>
                  <a:gd name="connsiteY3" fmla="*/ 155451 h 155451"/>
                  <a:gd name="connsiteX4" fmla="*/ 49762 w 493738"/>
                  <a:gd name="connsiteY4" fmla="*/ 81645 h 155451"/>
                  <a:gd name="connsiteX5" fmla="*/ 246869 w 493738"/>
                  <a:gd name="connsiteY5" fmla="*/ 0 h 15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38" h="155451">
                    <a:moveTo>
                      <a:pt x="246869" y="0"/>
                    </a:moveTo>
                    <a:cubicBezTo>
                      <a:pt x="323844" y="0"/>
                      <a:pt x="393532" y="31201"/>
                      <a:pt x="443976" y="81645"/>
                    </a:cubicBezTo>
                    <a:lnTo>
                      <a:pt x="493738" y="155451"/>
                    </a:lnTo>
                    <a:lnTo>
                      <a:pt x="0" y="155451"/>
                    </a:lnTo>
                    <a:lnTo>
                      <a:pt x="49762" y="81645"/>
                    </a:lnTo>
                    <a:cubicBezTo>
                      <a:pt x="100206" y="31201"/>
                      <a:pt x="169894" y="0"/>
                      <a:pt x="246869" y="0"/>
                    </a:cubicBezTo>
                    <a:close/>
                  </a:path>
                </a:pathLst>
              </a:custGeom>
              <a:gradFill flip="none" rotWithShape="1">
                <a:gsLst>
                  <a:gs pos="0">
                    <a:srgbClr val="E20F0E"/>
                  </a:gs>
                  <a:gs pos="100000">
                    <a:srgbClr val="C00000"/>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22530" tIns="61265" rIns="122530" bIns="61265" rtlCol="0" anchor="ctr"/>
              <a:lstStyle/>
              <a:p>
                <a:pPr algn="ctr"/>
                <a:endParaRPr lang="zh-CN" altLang="en-US" sz="2400">
                  <a:solidFill>
                    <a:schemeClr val="accent2"/>
                  </a:solidFill>
                  <a:cs typeface="+mn-ea"/>
                  <a:sym typeface="+mn-lt"/>
                </a:endParaRPr>
              </a:p>
            </p:txBody>
          </p:sp>
        </p:grpSp>
      </p:grpSp>
      <p:pic>
        <p:nvPicPr>
          <p:cNvPr id="89" name="图片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354" y="4589656"/>
            <a:ext cx="505105" cy="491506"/>
          </a:xfrm>
          <a:prstGeom prst="rect">
            <a:avLst/>
          </a:prstGeom>
        </p:spPr>
      </p:pic>
      <p:pic>
        <p:nvPicPr>
          <p:cNvPr id="91" name="图片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869" y="4589656"/>
            <a:ext cx="505105" cy="491506"/>
          </a:xfrm>
          <a:prstGeom prst="rect">
            <a:avLst/>
          </a:prstGeom>
        </p:spPr>
      </p:pic>
      <p:pic>
        <p:nvPicPr>
          <p:cNvPr id="93" name="图片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3117" y="4589656"/>
            <a:ext cx="505105" cy="491506"/>
          </a:xfrm>
          <a:prstGeom prst="rect">
            <a:avLst/>
          </a:prstGeom>
        </p:spPr>
      </p:pic>
      <p:pic>
        <p:nvPicPr>
          <p:cNvPr id="95" name="图片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522" y="4589656"/>
            <a:ext cx="505105" cy="491506"/>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8713" y="4589656"/>
            <a:ext cx="505105" cy="4915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
</file>

<file path=ppt/tags/tag1.xml><?xml version="1.0" encoding="utf-8"?>
<p:tagLst xmlns:p="http://schemas.openxmlformats.org/presentationml/2006/main">
  <p:tag name="PA" val="v5.2.4"/>
</p:tagLst>
</file>

<file path=ppt/tags/tag2.xml><?xml version="1.0" encoding="utf-8"?>
<p:tagLst xmlns:p="http://schemas.openxmlformats.org/presentationml/2006/main">
  <p:tag name="PA" val="v5.2.4"/>
</p:tagLst>
</file>

<file path=ppt/tags/tag3.xml><?xml version="1.0" encoding="utf-8"?>
<p:tagLst xmlns:p="http://schemas.openxmlformats.org/presentationml/2006/main">
  <p:tag name="PA" val="v5.2.4"/>
</p:tagLst>
</file>

<file path=ppt/tags/tag4.xml><?xml version="1.0" encoding="utf-8"?>
<p:tagLst xmlns:p="http://schemas.openxmlformats.org/presentationml/2006/main">
  <p:tag name="PA" val="v5.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74d328d-8ebe-413a-ae2b-87dfb2ad7a22">
      <a:majorFont>
        <a:latin typeface="楷体"/>
        <a:ea typeface="楷体"/>
        <a:cs typeface=""/>
      </a:majorFont>
      <a:minorFont>
        <a:latin typeface="楷体"/>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2781</Words>
  <Application>WPS 演示</Application>
  <PresentationFormat>宽屏</PresentationFormat>
  <Paragraphs>173</Paragraphs>
  <Slides>26</Slides>
  <Notes>6</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26</vt:i4>
      </vt:variant>
    </vt:vector>
  </HeadingPairs>
  <TitlesOfParts>
    <vt:vector size="40" baseType="lpstr">
      <vt:lpstr>Arial</vt:lpstr>
      <vt:lpstr>宋体</vt:lpstr>
      <vt:lpstr>Wingdings</vt:lpstr>
      <vt:lpstr>思源黑体 CN Medium</vt:lpstr>
      <vt:lpstr>黑体</vt:lpstr>
      <vt:lpstr>微软雅黑</vt:lpstr>
      <vt:lpstr>Arial Unicode MS</vt:lpstr>
      <vt:lpstr>楷体</vt:lpstr>
      <vt:lpstr>等线</vt:lpstr>
      <vt:lpstr>Wingdings</vt:lpstr>
      <vt:lpstr>字魂73号-江南手书</vt:lpstr>
      <vt:lpstr>阿里巴巴普惠体 Medium</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一米</cp:lastModifiedBy>
  <cp:revision>95</cp:revision>
  <dcterms:created xsi:type="dcterms:W3CDTF">2022-12-27T10:41:00Z</dcterms:created>
  <dcterms:modified xsi:type="dcterms:W3CDTF">2025-01-02T03:51:45Z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22F7C356834D45B78213DF7BF3B83EAC_13</vt:lpwstr>
  </property>
  <property fmtid="{D5CDD505-2E9C-101B-9397-08002B2CF9AE}" pid="3" name="KSOProductBuildVer">
    <vt:lpwstr>2052-12.1.0.19302</vt:lpwstr>
  </property>
</Properties>
</file>