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7.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9.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10.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11.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12.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13.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14.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15.xml" ContentType="application/vnd.openxmlformats-officedocument.theme+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16.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33" r:id="rId2"/>
    <p:sldMasterId id="2147483787" r:id="rId3"/>
    <p:sldMasterId id="2147483821" r:id="rId4"/>
    <p:sldMasterId id="2147483934" r:id="rId5"/>
    <p:sldMasterId id="2147483952" r:id="rId6"/>
    <p:sldMasterId id="2147483985" r:id="rId7"/>
    <p:sldMasterId id="2147484095" r:id="rId8"/>
    <p:sldMasterId id="2147484115" r:id="rId9"/>
    <p:sldMasterId id="2147484131" r:id="rId10"/>
    <p:sldMasterId id="2147484252" r:id="rId11"/>
    <p:sldMasterId id="2147484266" r:id="rId12"/>
    <p:sldMasterId id="2147484288" r:id="rId13"/>
    <p:sldMasterId id="2147484312" r:id="rId14"/>
    <p:sldMasterId id="2147484327" r:id="rId15"/>
    <p:sldMasterId id="2147484342" r:id="rId16"/>
    <p:sldMasterId id="2147484358" r:id="rId17"/>
  </p:sldMasterIdLst>
  <p:notesMasterIdLst>
    <p:notesMasterId r:id="rId123"/>
  </p:notesMasterIdLst>
  <p:handoutMasterIdLst>
    <p:handoutMasterId r:id="rId124"/>
  </p:handoutMasterIdLst>
  <p:sldIdLst>
    <p:sldId id="311" r:id="rId18"/>
    <p:sldId id="984" r:id="rId19"/>
    <p:sldId id="985" r:id="rId20"/>
    <p:sldId id="986" r:id="rId21"/>
    <p:sldId id="987" r:id="rId22"/>
    <p:sldId id="988" r:id="rId23"/>
    <p:sldId id="989" r:id="rId24"/>
    <p:sldId id="990" r:id="rId25"/>
    <p:sldId id="991" r:id="rId26"/>
    <p:sldId id="992" r:id="rId27"/>
    <p:sldId id="993" r:id="rId28"/>
    <p:sldId id="994" r:id="rId29"/>
    <p:sldId id="857" r:id="rId30"/>
    <p:sldId id="858" r:id="rId31"/>
    <p:sldId id="861" r:id="rId32"/>
    <p:sldId id="863" r:id="rId33"/>
    <p:sldId id="864" r:id="rId34"/>
    <p:sldId id="865" r:id="rId35"/>
    <p:sldId id="866" r:id="rId36"/>
    <p:sldId id="867" r:id="rId37"/>
    <p:sldId id="868" r:id="rId38"/>
    <p:sldId id="869" r:id="rId39"/>
    <p:sldId id="870" r:id="rId40"/>
    <p:sldId id="761" r:id="rId41"/>
    <p:sldId id="934" r:id="rId42"/>
    <p:sldId id="935" r:id="rId43"/>
    <p:sldId id="936" r:id="rId44"/>
    <p:sldId id="937" r:id="rId45"/>
    <p:sldId id="996" r:id="rId46"/>
    <p:sldId id="997" r:id="rId47"/>
    <p:sldId id="765" r:id="rId48"/>
    <p:sldId id="737" r:id="rId49"/>
    <p:sldId id="953" r:id="rId50"/>
    <p:sldId id="979" r:id="rId51"/>
    <p:sldId id="980" r:id="rId52"/>
    <p:sldId id="981" r:id="rId53"/>
    <p:sldId id="945" r:id="rId54"/>
    <p:sldId id="946" r:id="rId55"/>
    <p:sldId id="947" r:id="rId56"/>
    <p:sldId id="948" r:id="rId57"/>
    <p:sldId id="949" r:id="rId58"/>
    <p:sldId id="950" r:id="rId59"/>
    <p:sldId id="951" r:id="rId60"/>
    <p:sldId id="952" r:id="rId61"/>
    <p:sldId id="956" r:id="rId62"/>
    <p:sldId id="957" r:id="rId63"/>
    <p:sldId id="958" r:id="rId64"/>
    <p:sldId id="849" r:id="rId65"/>
    <p:sldId id="906" r:id="rId66"/>
    <p:sldId id="954" r:id="rId67"/>
    <p:sldId id="955" r:id="rId68"/>
    <p:sldId id="907" r:id="rId69"/>
    <p:sldId id="908" r:id="rId70"/>
    <p:sldId id="959" r:id="rId71"/>
    <p:sldId id="960" r:id="rId72"/>
    <p:sldId id="961" r:id="rId73"/>
    <p:sldId id="962" r:id="rId74"/>
    <p:sldId id="963" r:id="rId75"/>
    <p:sldId id="964" r:id="rId76"/>
    <p:sldId id="965" r:id="rId77"/>
    <p:sldId id="738" r:id="rId78"/>
    <p:sldId id="966" r:id="rId79"/>
    <p:sldId id="967" r:id="rId80"/>
    <p:sldId id="972" r:id="rId81"/>
    <p:sldId id="973" r:id="rId82"/>
    <p:sldId id="974" r:id="rId83"/>
    <p:sldId id="975" r:id="rId84"/>
    <p:sldId id="982" r:id="rId85"/>
    <p:sldId id="983" r:id="rId86"/>
    <p:sldId id="739" r:id="rId87"/>
    <p:sldId id="560" r:id="rId88"/>
    <p:sldId id="561" r:id="rId89"/>
    <p:sldId id="562" r:id="rId90"/>
    <p:sldId id="563" r:id="rId91"/>
    <p:sldId id="564" r:id="rId92"/>
    <p:sldId id="874" r:id="rId93"/>
    <p:sldId id="875" r:id="rId94"/>
    <p:sldId id="876" r:id="rId95"/>
    <p:sldId id="877" r:id="rId96"/>
    <p:sldId id="878" r:id="rId97"/>
    <p:sldId id="879" r:id="rId98"/>
    <p:sldId id="880" r:id="rId99"/>
    <p:sldId id="881" r:id="rId100"/>
    <p:sldId id="882" r:id="rId101"/>
    <p:sldId id="883" r:id="rId102"/>
    <p:sldId id="884" r:id="rId103"/>
    <p:sldId id="885" r:id="rId104"/>
    <p:sldId id="995" r:id="rId105"/>
    <p:sldId id="886" r:id="rId106"/>
    <p:sldId id="887" r:id="rId107"/>
    <p:sldId id="888" r:id="rId108"/>
    <p:sldId id="976" r:id="rId109"/>
    <p:sldId id="977" r:id="rId110"/>
    <p:sldId id="978" r:id="rId111"/>
    <p:sldId id="889" r:id="rId112"/>
    <p:sldId id="890" r:id="rId113"/>
    <p:sldId id="892" r:id="rId114"/>
    <p:sldId id="893" r:id="rId115"/>
    <p:sldId id="894" r:id="rId116"/>
    <p:sldId id="744" r:id="rId117"/>
    <p:sldId id="596" r:id="rId118"/>
    <p:sldId id="766" r:id="rId119"/>
    <p:sldId id="767" r:id="rId120"/>
    <p:sldId id="768" r:id="rId121"/>
    <p:sldId id="769" r:id="rId1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DC806"/>
    <a:srgbClr val="0000FF"/>
    <a:srgbClr val="3366FF"/>
    <a:srgbClr val="CC0000"/>
    <a:srgbClr val="42D42E"/>
    <a:srgbClr val="1DC606"/>
    <a:srgbClr val="3213ED"/>
    <a:srgbClr val="FF9100"/>
    <a:srgbClr val="92D05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029" autoAdjust="0"/>
  </p:normalViewPr>
  <p:slideViewPr>
    <p:cSldViewPr snapToGrid="0" snapToObjects="1">
      <p:cViewPr varScale="1">
        <p:scale>
          <a:sx n="81" d="100"/>
          <a:sy n="81" d="100"/>
        </p:scale>
        <p:origin x="1626" y="66"/>
      </p:cViewPr>
      <p:guideLst>
        <p:guide orient="horz" pos="2160"/>
        <p:guide pos="2880"/>
      </p:guideLst>
    </p:cSldViewPr>
  </p:slideViewPr>
  <p:outlineViewPr>
    <p:cViewPr>
      <p:scale>
        <a:sx n="33" d="100"/>
        <a:sy n="33" d="100"/>
      </p:scale>
      <p:origin x="0" y="2184"/>
    </p:cViewPr>
  </p:outlineViewPr>
  <p:notesTextViewPr>
    <p:cViewPr>
      <p:scale>
        <a:sx n="3" d="2"/>
        <a:sy n="3" d="2"/>
      </p:scale>
      <p:origin x="0" y="0"/>
    </p:cViewPr>
  </p:notesTextViewPr>
  <p:sorterViewPr>
    <p:cViewPr>
      <p:scale>
        <a:sx n="50" d="100"/>
        <a:sy n="50" d="100"/>
      </p:scale>
      <p:origin x="0" y="-22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12" Type="http://schemas.openxmlformats.org/officeDocument/2006/relationships/slide" Target="slides/slide95.xml"/><Relationship Id="rId16" Type="http://schemas.openxmlformats.org/officeDocument/2006/relationships/slideMaster" Target="slideMasters/slideMaster16.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73.xml"/><Relationship Id="rId95" Type="http://schemas.openxmlformats.org/officeDocument/2006/relationships/slide" Target="slides/slide7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113" Type="http://schemas.openxmlformats.org/officeDocument/2006/relationships/slide" Target="slides/slide96.xml"/><Relationship Id="rId118" Type="http://schemas.openxmlformats.org/officeDocument/2006/relationships/slide" Target="slides/slide101.xml"/><Relationship Id="rId80" Type="http://schemas.openxmlformats.org/officeDocument/2006/relationships/slide" Target="slides/slide63.xml"/><Relationship Id="rId85" Type="http://schemas.openxmlformats.org/officeDocument/2006/relationships/slide" Target="slides/slide6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08" Type="http://schemas.openxmlformats.org/officeDocument/2006/relationships/slide" Target="slides/slide91.xml"/><Relationship Id="rId124" Type="http://schemas.openxmlformats.org/officeDocument/2006/relationships/handoutMaster" Target="handoutMasters/handoutMaster1.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6.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119" Type="http://schemas.openxmlformats.org/officeDocument/2006/relationships/slide" Target="slides/slide102.xml"/><Relationship Id="rId44" Type="http://schemas.openxmlformats.org/officeDocument/2006/relationships/slide" Target="slides/slide27.xml"/><Relationship Id="rId60" Type="http://schemas.openxmlformats.org/officeDocument/2006/relationships/slide" Target="slides/slide43.xml"/><Relationship Id="rId65" Type="http://schemas.openxmlformats.org/officeDocument/2006/relationships/slide" Target="slides/slide48.xml"/><Relationship Id="rId81" Type="http://schemas.openxmlformats.org/officeDocument/2006/relationships/slide" Target="slides/slide64.xml"/><Relationship Id="rId86" Type="http://schemas.openxmlformats.org/officeDocument/2006/relationships/slide" Target="slides/slide69.xml"/><Relationship Id="rId135" Type="http://schemas.microsoft.com/office/2015/10/relationships/revisionInfo" Target="revisionInfo.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9.xml"/></Relationships>
</file>

<file path=ppt/charts/_rels/chart1.xml.rels><?xml version="1.0" encoding="UTF-8" standalone="yes"?>
<Relationships xmlns="http://schemas.openxmlformats.org/package/2006/relationships"><Relationship Id="rId3" Type="http://schemas.openxmlformats.org/officeDocument/2006/relationships/oleObject" Target="file:///E:\meeting%20&amp;%20training\201808%20internal%20training\data\&#35821;&#35328;&#33021;&#21147;&#26816;&#32034;&#24335;&#35774;&#35745;.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u6030814\Desktop\Documents\&#23454;&#20064;&#29983;&#19982;&#24341;&#25991;&#25253;&#21578;\intern&#22521;&#35757;\&#27169;&#26495;\&#26426;&#26500;&#25253;&#21578;_&#20256;&#32479;+&#23398;&#31185;&#27604;&#36739;_&#19996;&#21271;&#20892;&#22823;\&#27169;&#26495;_&#19996;&#21271;&#20892;&#22823;.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Sheet10!$B$1</c:f>
              <c:strCache>
                <c:ptCount val="1"/>
                <c:pt idx="0">
                  <c:v>记录</c:v>
                </c:pt>
              </c:strCache>
            </c:strRef>
          </c:tx>
          <c:spPr>
            <a:ln w="28575" cap="rnd">
              <a:solidFill>
                <a:srgbClr val="6817FF"/>
              </a:solidFill>
              <a:round/>
            </a:ln>
            <a:effectLst/>
          </c:spPr>
          <c:marker>
            <c:symbol val="none"/>
          </c:marker>
          <c:cat>
            <c:numRef>
              <c:f>Sheet10!$A$2:$A$120</c:f>
              <c:numCache>
                <c:formatCode>General</c:formatCode>
                <c:ptCount val="119"/>
                <c:pt idx="0">
                  <c:v>1899</c:v>
                </c:pt>
                <c:pt idx="1">
                  <c:v>1900</c:v>
                </c:pt>
                <c:pt idx="2">
                  <c:v>1901</c:v>
                </c:pt>
                <c:pt idx="3">
                  <c:v>1902</c:v>
                </c:pt>
                <c:pt idx="4">
                  <c:v>1903</c:v>
                </c:pt>
                <c:pt idx="5">
                  <c:v>1904</c:v>
                </c:pt>
                <c:pt idx="6">
                  <c:v>1905</c:v>
                </c:pt>
                <c:pt idx="7">
                  <c:v>1906</c:v>
                </c:pt>
                <c:pt idx="8">
                  <c:v>1907</c:v>
                </c:pt>
                <c:pt idx="9">
                  <c:v>1908</c:v>
                </c:pt>
                <c:pt idx="10">
                  <c:v>1909</c:v>
                </c:pt>
                <c:pt idx="11">
                  <c:v>1910</c:v>
                </c:pt>
                <c:pt idx="12">
                  <c:v>1911</c:v>
                </c:pt>
                <c:pt idx="13">
                  <c:v>1912</c:v>
                </c:pt>
                <c:pt idx="14">
                  <c:v>1913</c:v>
                </c:pt>
                <c:pt idx="15">
                  <c:v>1914</c:v>
                </c:pt>
                <c:pt idx="16">
                  <c:v>1915</c:v>
                </c:pt>
                <c:pt idx="17">
                  <c:v>1916</c:v>
                </c:pt>
                <c:pt idx="18">
                  <c:v>1917</c:v>
                </c:pt>
                <c:pt idx="19">
                  <c:v>1918</c:v>
                </c:pt>
                <c:pt idx="20">
                  <c:v>1919</c:v>
                </c:pt>
                <c:pt idx="21">
                  <c:v>1920</c:v>
                </c:pt>
                <c:pt idx="22">
                  <c:v>1921</c:v>
                </c:pt>
                <c:pt idx="23">
                  <c:v>1922</c:v>
                </c:pt>
                <c:pt idx="24">
                  <c:v>1923</c:v>
                </c:pt>
                <c:pt idx="25">
                  <c:v>1924</c:v>
                </c:pt>
                <c:pt idx="26">
                  <c:v>1925</c:v>
                </c:pt>
                <c:pt idx="27">
                  <c:v>1926</c:v>
                </c:pt>
                <c:pt idx="28">
                  <c:v>1927</c:v>
                </c:pt>
                <c:pt idx="29">
                  <c:v>1928</c:v>
                </c:pt>
                <c:pt idx="30">
                  <c:v>1929</c:v>
                </c:pt>
                <c:pt idx="31">
                  <c:v>1930</c:v>
                </c:pt>
                <c:pt idx="32">
                  <c:v>1931</c:v>
                </c:pt>
                <c:pt idx="33">
                  <c:v>1932</c:v>
                </c:pt>
                <c:pt idx="34">
                  <c:v>1933</c:v>
                </c:pt>
                <c:pt idx="35">
                  <c:v>1934</c:v>
                </c:pt>
                <c:pt idx="36">
                  <c:v>1935</c:v>
                </c:pt>
                <c:pt idx="37">
                  <c:v>1936</c:v>
                </c:pt>
                <c:pt idx="38">
                  <c:v>1937</c:v>
                </c:pt>
                <c:pt idx="39">
                  <c:v>1938</c:v>
                </c:pt>
                <c:pt idx="40">
                  <c:v>1939</c:v>
                </c:pt>
                <c:pt idx="41">
                  <c:v>1940</c:v>
                </c:pt>
                <c:pt idx="42">
                  <c:v>1941</c:v>
                </c:pt>
                <c:pt idx="43">
                  <c:v>1942</c:v>
                </c:pt>
                <c:pt idx="44">
                  <c:v>1943</c:v>
                </c:pt>
                <c:pt idx="45">
                  <c:v>1944</c:v>
                </c:pt>
                <c:pt idx="46">
                  <c:v>1945</c:v>
                </c:pt>
                <c:pt idx="47">
                  <c:v>1946</c:v>
                </c:pt>
                <c:pt idx="48">
                  <c:v>1947</c:v>
                </c:pt>
                <c:pt idx="49">
                  <c:v>1948</c:v>
                </c:pt>
                <c:pt idx="50">
                  <c:v>1949</c:v>
                </c:pt>
                <c:pt idx="51">
                  <c:v>1950</c:v>
                </c:pt>
                <c:pt idx="52">
                  <c:v>1951</c:v>
                </c:pt>
                <c:pt idx="53">
                  <c:v>1952</c:v>
                </c:pt>
                <c:pt idx="54">
                  <c:v>1953</c:v>
                </c:pt>
                <c:pt idx="55">
                  <c:v>1954</c:v>
                </c:pt>
                <c:pt idx="56">
                  <c:v>1955</c:v>
                </c:pt>
                <c:pt idx="57">
                  <c:v>1956</c:v>
                </c:pt>
                <c:pt idx="58">
                  <c:v>1957</c:v>
                </c:pt>
                <c:pt idx="59">
                  <c:v>1958</c:v>
                </c:pt>
                <c:pt idx="60">
                  <c:v>1959</c:v>
                </c:pt>
                <c:pt idx="61">
                  <c:v>1960</c:v>
                </c:pt>
                <c:pt idx="62">
                  <c:v>1961</c:v>
                </c:pt>
                <c:pt idx="63">
                  <c:v>1962</c:v>
                </c:pt>
                <c:pt idx="64">
                  <c:v>1963</c:v>
                </c:pt>
                <c:pt idx="65">
                  <c:v>1964</c:v>
                </c:pt>
                <c:pt idx="66">
                  <c:v>1965</c:v>
                </c:pt>
                <c:pt idx="67">
                  <c:v>1966</c:v>
                </c:pt>
                <c:pt idx="68">
                  <c:v>1967</c:v>
                </c:pt>
                <c:pt idx="69">
                  <c:v>1968</c:v>
                </c:pt>
                <c:pt idx="70">
                  <c:v>1969</c:v>
                </c:pt>
                <c:pt idx="71">
                  <c:v>1970</c:v>
                </c:pt>
                <c:pt idx="72">
                  <c:v>1971</c:v>
                </c:pt>
                <c:pt idx="73">
                  <c:v>1972</c:v>
                </c:pt>
                <c:pt idx="74">
                  <c:v>1973</c:v>
                </c:pt>
                <c:pt idx="75">
                  <c:v>1974</c:v>
                </c:pt>
                <c:pt idx="76">
                  <c:v>1975</c:v>
                </c:pt>
                <c:pt idx="77">
                  <c:v>1976</c:v>
                </c:pt>
                <c:pt idx="78">
                  <c:v>1977</c:v>
                </c:pt>
                <c:pt idx="79">
                  <c:v>1978</c:v>
                </c:pt>
                <c:pt idx="80">
                  <c:v>1979</c:v>
                </c:pt>
                <c:pt idx="81">
                  <c:v>1980</c:v>
                </c:pt>
                <c:pt idx="82">
                  <c:v>1981</c:v>
                </c:pt>
                <c:pt idx="83">
                  <c:v>1982</c:v>
                </c:pt>
                <c:pt idx="84">
                  <c:v>1983</c:v>
                </c:pt>
                <c:pt idx="85">
                  <c:v>1984</c:v>
                </c:pt>
                <c:pt idx="86">
                  <c:v>1985</c:v>
                </c:pt>
                <c:pt idx="87">
                  <c:v>1986</c:v>
                </c:pt>
                <c:pt idx="88">
                  <c:v>1987</c:v>
                </c:pt>
                <c:pt idx="89">
                  <c:v>1988</c:v>
                </c:pt>
                <c:pt idx="90">
                  <c:v>1989</c:v>
                </c:pt>
                <c:pt idx="91">
                  <c:v>1990</c:v>
                </c:pt>
                <c:pt idx="92">
                  <c:v>1991</c:v>
                </c:pt>
                <c:pt idx="93">
                  <c:v>1992</c:v>
                </c:pt>
                <c:pt idx="94">
                  <c:v>1993</c:v>
                </c:pt>
                <c:pt idx="95">
                  <c:v>1994</c:v>
                </c:pt>
                <c:pt idx="96">
                  <c:v>1995</c:v>
                </c:pt>
                <c:pt idx="97">
                  <c:v>1996</c:v>
                </c:pt>
                <c:pt idx="98">
                  <c:v>1997</c:v>
                </c:pt>
                <c:pt idx="99">
                  <c:v>1998</c:v>
                </c:pt>
                <c:pt idx="100">
                  <c:v>1999</c:v>
                </c:pt>
                <c:pt idx="101">
                  <c:v>2000</c:v>
                </c:pt>
                <c:pt idx="102">
                  <c:v>2001</c:v>
                </c:pt>
                <c:pt idx="103">
                  <c:v>2002</c:v>
                </c:pt>
                <c:pt idx="104">
                  <c:v>2003</c:v>
                </c:pt>
                <c:pt idx="105">
                  <c:v>2004</c:v>
                </c:pt>
                <c:pt idx="106">
                  <c:v>2005</c:v>
                </c:pt>
                <c:pt idx="107">
                  <c:v>2006</c:v>
                </c:pt>
                <c:pt idx="108">
                  <c:v>2007</c:v>
                </c:pt>
                <c:pt idx="109">
                  <c:v>2008</c:v>
                </c:pt>
                <c:pt idx="110">
                  <c:v>2009</c:v>
                </c:pt>
                <c:pt idx="111">
                  <c:v>2010</c:v>
                </c:pt>
                <c:pt idx="112">
                  <c:v>2011</c:v>
                </c:pt>
                <c:pt idx="113">
                  <c:v>2012</c:v>
                </c:pt>
                <c:pt idx="114">
                  <c:v>2013</c:v>
                </c:pt>
                <c:pt idx="115">
                  <c:v>2014</c:v>
                </c:pt>
                <c:pt idx="116">
                  <c:v>2015</c:v>
                </c:pt>
                <c:pt idx="117">
                  <c:v>2016</c:v>
                </c:pt>
                <c:pt idx="118">
                  <c:v>2017</c:v>
                </c:pt>
              </c:numCache>
            </c:numRef>
          </c:cat>
          <c:val>
            <c:numRef>
              <c:f>Sheet10!$B$2:$B$120</c:f>
              <c:numCache>
                <c:formatCode>General</c:formatCode>
                <c:ptCount val="119"/>
                <c:pt idx="0">
                  <c:v>1</c:v>
                </c:pt>
                <c:pt idx="1">
                  <c:v>42</c:v>
                </c:pt>
                <c:pt idx="2">
                  <c:v>102</c:v>
                </c:pt>
                <c:pt idx="3">
                  <c:v>77</c:v>
                </c:pt>
                <c:pt idx="4">
                  <c:v>77</c:v>
                </c:pt>
                <c:pt idx="5">
                  <c:v>76</c:v>
                </c:pt>
                <c:pt idx="6">
                  <c:v>62</c:v>
                </c:pt>
                <c:pt idx="7">
                  <c:v>70</c:v>
                </c:pt>
                <c:pt idx="8">
                  <c:v>88</c:v>
                </c:pt>
                <c:pt idx="9">
                  <c:v>77</c:v>
                </c:pt>
                <c:pt idx="10">
                  <c:v>86</c:v>
                </c:pt>
                <c:pt idx="11">
                  <c:v>55</c:v>
                </c:pt>
                <c:pt idx="12">
                  <c:v>48</c:v>
                </c:pt>
                <c:pt idx="13">
                  <c:v>84</c:v>
                </c:pt>
                <c:pt idx="14">
                  <c:v>72</c:v>
                </c:pt>
                <c:pt idx="15">
                  <c:v>58</c:v>
                </c:pt>
                <c:pt idx="16">
                  <c:v>73</c:v>
                </c:pt>
                <c:pt idx="17">
                  <c:v>63</c:v>
                </c:pt>
                <c:pt idx="18">
                  <c:v>22</c:v>
                </c:pt>
                <c:pt idx="19">
                  <c:v>24</c:v>
                </c:pt>
                <c:pt idx="20">
                  <c:v>31</c:v>
                </c:pt>
                <c:pt idx="21">
                  <c:v>29</c:v>
                </c:pt>
                <c:pt idx="22">
                  <c:v>44</c:v>
                </c:pt>
                <c:pt idx="23">
                  <c:v>65</c:v>
                </c:pt>
                <c:pt idx="24">
                  <c:v>50</c:v>
                </c:pt>
                <c:pt idx="25">
                  <c:v>67</c:v>
                </c:pt>
                <c:pt idx="26">
                  <c:v>62</c:v>
                </c:pt>
                <c:pt idx="27">
                  <c:v>84</c:v>
                </c:pt>
                <c:pt idx="28">
                  <c:v>146</c:v>
                </c:pt>
                <c:pt idx="29">
                  <c:v>77</c:v>
                </c:pt>
                <c:pt idx="30">
                  <c:v>96</c:v>
                </c:pt>
                <c:pt idx="31">
                  <c:v>127</c:v>
                </c:pt>
                <c:pt idx="32">
                  <c:v>77</c:v>
                </c:pt>
                <c:pt idx="33">
                  <c:v>87</c:v>
                </c:pt>
                <c:pt idx="34">
                  <c:v>92</c:v>
                </c:pt>
                <c:pt idx="35">
                  <c:v>82</c:v>
                </c:pt>
                <c:pt idx="36">
                  <c:v>89</c:v>
                </c:pt>
                <c:pt idx="37">
                  <c:v>70</c:v>
                </c:pt>
                <c:pt idx="38">
                  <c:v>97</c:v>
                </c:pt>
                <c:pt idx="39">
                  <c:v>117</c:v>
                </c:pt>
                <c:pt idx="40">
                  <c:v>66</c:v>
                </c:pt>
                <c:pt idx="41">
                  <c:v>71</c:v>
                </c:pt>
                <c:pt idx="42">
                  <c:v>64</c:v>
                </c:pt>
                <c:pt idx="43">
                  <c:v>51</c:v>
                </c:pt>
                <c:pt idx="44">
                  <c:v>43</c:v>
                </c:pt>
                <c:pt idx="45">
                  <c:v>48</c:v>
                </c:pt>
                <c:pt idx="46">
                  <c:v>86</c:v>
                </c:pt>
                <c:pt idx="47">
                  <c:v>93</c:v>
                </c:pt>
                <c:pt idx="48">
                  <c:v>77</c:v>
                </c:pt>
                <c:pt idx="49">
                  <c:v>81</c:v>
                </c:pt>
                <c:pt idx="50">
                  <c:v>76</c:v>
                </c:pt>
                <c:pt idx="51">
                  <c:v>60</c:v>
                </c:pt>
                <c:pt idx="52">
                  <c:v>95</c:v>
                </c:pt>
                <c:pt idx="53">
                  <c:v>73</c:v>
                </c:pt>
                <c:pt idx="54">
                  <c:v>75</c:v>
                </c:pt>
                <c:pt idx="55">
                  <c:v>90</c:v>
                </c:pt>
                <c:pt idx="56">
                  <c:v>83</c:v>
                </c:pt>
                <c:pt idx="57">
                  <c:v>230</c:v>
                </c:pt>
                <c:pt idx="58">
                  <c:v>211</c:v>
                </c:pt>
                <c:pt idx="59">
                  <c:v>214</c:v>
                </c:pt>
                <c:pt idx="60">
                  <c:v>244</c:v>
                </c:pt>
                <c:pt idx="61">
                  <c:v>261</c:v>
                </c:pt>
                <c:pt idx="62">
                  <c:v>300</c:v>
                </c:pt>
                <c:pt idx="63">
                  <c:v>348</c:v>
                </c:pt>
                <c:pt idx="64">
                  <c:v>324</c:v>
                </c:pt>
                <c:pt idx="65">
                  <c:v>307</c:v>
                </c:pt>
                <c:pt idx="66">
                  <c:v>387</c:v>
                </c:pt>
                <c:pt idx="67">
                  <c:v>431</c:v>
                </c:pt>
                <c:pt idx="68">
                  <c:v>540</c:v>
                </c:pt>
                <c:pt idx="69">
                  <c:v>477</c:v>
                </c:pt>
                <c:pt idx="70">
                  <c:v>440</c:v>
                </c:pt>
                <c:pt idx="71">
                  <c:v>520</c:v>
                </c:pt>
                <c:pt idx="72">
                  <c:v>469</c:v>
                </c:pt>
                <c:pt idx="73">
                  <c:v>412</c:v>
                </c:pt>
                <c:pt idx="74">
                  <c:v>432</c:v>
                </c:pt>
                <c:pt idx="75">
                  <c:v>599</c:v>
                </c:pt>
                <c:pt idx="76">
                  <c:v>614</c:v>
                </c:pt>
                <c:pt idx="77">
                  <c:v>694</c:v>
                </c:pt>
                <c:pt idx="78">
                  <c:v>766</c:v>
                </c:pt>
                <c:pt idx="79">
                  <c:v>756</c:v>
                </c:pt>
                <c:pt idx="80">
                  <c:v>889</c:v>
                </c:pt>
                <c:pt idx="81">
                  <c:v>706</c:v>
                </c:pt>
                <c:pt idx="82">
                  <c:v>785</c:v>
                </c:pt>
                <c:pt idx="83">
                  <c:v>743</c:v>
                </c:pt>
                <c:pt idx="84">
                  <c:v>800</c:v>
                </c:pt>
                <c:pt idx="85">
                  <c:v>776</c:v>
                </c:pt>
                <c:pt idx="86">
                  <c:v>851</c:v>
                </c:pt>
                <c:pt idx="87">
                  <c:v>914</c:v>
                </c:pt>
                <c:pt idx="88">
                  <c:v>930</c:v>
                </c:pt>
                <c:pt idx="89">
                  <c:v>894</c:v>
                </c:pt>
                <c:pt idx="90">
                  <c:v>933</c:v>
                </c:pt>
                <c:pt idx="91">
                  <c:v>1103</c:v>
                </c:pt>
                <c:pt idx="92">
                  <c:v>1089</c:v>
                </c:pt>
                <c:pt idx="93">
                  <c:v>1346</c:v>
                </c:pt>
                <c:pt idx="94">
                  <c:v>1329</c:v>
                </c:pt>
                <c:pt idx="95">
                  <c:v>1498</c:v>
                </c:pt>
                <c:pt idx="96">
                  <c:v>1612</c:v>
                </c:pt>
                <c:pt idx="97">
                  <c:v>1676</c:v>
                </c:pt>
                <c:pt idx="98">
                  <c:v>1812</c:v>
                </c:pt>
                <c:pt idx="99">
                  <c:v>1673</c:v>
                </c:pt>
                <c:pt idx="100">
                  <c:v>1837</c:v>
                </c:pt>
                <c:pt idx="101">
                  <c:v>1937</c:v>
                </c:pt>
                <c:pt idx="102">
                  <c:v>2068</c:v>
                </c:pt>
                <c:pt idx="103">
                  <c:v>2131</c:v>
                </c:pt>
                <c:pt idx="104">
                  <c:v>2142</c:v>
                </c:pt>
                <c:pt idx="105">
                  <c:v>2720</c:v>
                </c:pt>
                <c:pt idx="106">
                  <c:v>2598</c:v>
                </c:pt>
                <c:pt idx="107">
                  <c:v>2900</c:v>
                </c:pt>
                <c:pt idx="108">
                  <c:v>3605</c:v>
                </c:pt>
                <c:pt idx="109">
                  <c:v>4798</c:v>
                </c:pt>
                <c:pt idx="110">
                  <c:v>5484</c:v>
                </c:pt>
                <c:pt idx="111">
                  <c:v>6273</c:v>
                </c:pt>
                <c:pt idx="112">
                  <c:v>6933</c:v>
                </c:pt>
                <c:pt idx="113">
                  <c:v>8077</c:v>
                </c:pt>
                <c:pt idx="114">
                  <c:v>8793</c:v>
                </c:pt>
                <c:pt idx="115">
                  <c:v>9778</c:v>
                </c:pt>
                <c:pt idx="116">
                  <c:v>11049</c:v>
                </c:pt>
                <c:pt idx="117">
                  <c:v>12943</c:v>
                </c:pt>
                <c:pt idx="118">
                  <c:v>14827</c:v>
                </c:pt>
              </c:numCache>
            </c:numRef>
          </c:val>
          <c:smooth val="0"/>
          <c:extLst xmlns:c16r2="http://schemas.microsoft.com/office/drawing/2015/06/chart">
            <c:ext xmlns:c16="http://schemas.microsoft.com/office/drawing/2014/chart" uri="{C3380CC4-5D6E-409C-BE32-E72D297353CC}">
              <c16:uniqueId val="{00000000-4017-4205-A168-3973B6E4B147}"/>
            </c:ext>
          </c:extLst>
        </c:ser>
        <c:dLbls>
          <c:showLegendKey val="0"/>
          <c:showVal val="0"/>
          <c:showCatName val="0"/>
          <c:showSerName val="0"/>
          <c:showPercent val="0"/>
          <c:showBubbleSize val="0"/>
        </c:dLbls>
        <c:smooth val="0"/>
        <c:axId val="1458275040"/>
        <c:axId val="1458278304"/>
      </c:lineChart>
      <c:catAx>
        <c:axId val="1458275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zh-CN"/>
          </a:p>
        </c:txPr>
        <c:crossAx val="1458278304"/>
        <c:crosses val="autoZero"/>
        <c:auto val="1"/>
        <c:lblAlgn val="ctr"/>
        <c:lblOffset val="100"/>
        <c:noMultiLvlLbl val="0"/>
      </c:catAx>
      <c:valAx>
        <c:axId val="14582783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zh-CN"/>
          </a:p>
        </c:txPr>
        <c:crossAx val="14582750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ysClr val="windowText" lastClr="000000"/>
          </a:solidFill>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中VS美!$B$1</c:f>
              <c:strCache>
                <c:ptCount val="1"/>
                <c:pt idx="0">
                  <c:v>中国</c:v>
                </c:pt>
              </c:strCache>
            </c:strRef>
          </c:tx>
          <c:spPr>
            <a:ln w="28575" cap="rnd">
              <a:solidFill>
                <a:schemeClr val="accent2"/>
              </a:solidFill>
              <a:round/>
            </a:ln>
            <a:effectLst/>
          </c:spPr>
          <c:marker>
            <c:symbol val="none"/>
          </c:marker>
          <c:cat>
            <c:numRef>
              <c:f>中VS美!$A$2:$A$41</c:f>
              <c:numCache>
                <c:formatCode>@</c:formatCode>
                <c:ptCount val="40"/>
                <c:pt idx="0">
                  <c:v>1978</c:v>
                </c:pt>
                <c:pt idx="1">
                  <c:v>1979</c:v>
                </c:pt>
                <c:pt idx="2">
                  <c:v>1980</c:v>
                </c:pt>
                <c:pt idx="3">
                  <c:v>1981</c:v>
                </c:pt>
                <c:pt idx="4">
                  <c:v>1982</c:v>
                </c:pt>
                <c:pt idx="5">
                  <c:v>1983</c:v>
                </c:pt>
                <c:pt idx="6">
                  <c:v>1984</c:v>
                </c:pt>
                <c:pt idx="7">
                  <c:v>1985</c:v>
                </c:pt>
                <c:pt idx="8">
                  <c:v>1986</c:v>
                </c:pt>
                <c:pt idx="9">
                  <c:v>1987</c:v>
                </c:pt>
                <c:pt idx="10">
                  <c:v>1988</c:v>
                </c:pt>
                <c:pt idx="11">
                  <c:v>1989</c:v>
                </c:pt>
                <c:pt idx="12">
                  <c:v>1990</c:v>
                </c:pt>
                <c:pt idx="13">
                  <c:v>1991</c:v>
                </c:pt>
                <c:pt idx="14">
                  <c:v>1992</c:v>
                </c:pt>
                <c:pt idx="15">
                  <c:v>1993</c:v>
                </c:pt>
                <c:pt idx="16">
                  <c:v>1994</c:v>
                </c:pt>
                <c:pt idx="17">
                  <c:v>1995</c:v>
                </c:pt>
                <c:pt idx="18">
                  <c:v>1996</c:v>
                </c:pt>
                <c:pt idx="19">
                  <c:v>1997</c:v>
                </c:pt>
                <c:pt idx="20">
                  <c:v>1998</c:v>
                </c:pt>
                <c:pt idx="21">
                  <c:v>1999</c:v>
                </c:pt>
                <c:pt idx="22">
                  <c:v>2000</c:v>
                </c:pt>
                <c:pt idx="23">
                  <c:v>2001</c:v>
                </c:pt>
                <c:pt idx="24">
                  <c:v>2002</c:v>
                </c:pt>
                <c:pt idx="25">
                  <c:v>2003</c:v>
                </c:pt>
                <c:pt idx="26">
                  <c:v>2004</c:v>
                </c:pt>
                <c:pt idx="27">
                  <c:v>2005</c:v>
                </c:pt>
                <c:pt idx="28">
                  <c:v>2006</c:v>
                </c:pt>
                <c:pt idx="29">
                  <c:v>2007</c:v>
                </c:pt>
                <c:pt idx="30">
                  <c:v>2008</c:v>
                </c:pt>
                <c:pt idx="31">
                  <c:v>2009</c:v>
                </c:pt>
                <c:pt idx="32">
                  <c:v>2010</c:v>
                </c:pt>
                <c:pt idx="33">
                  <c:v>2011</c:v>
                </c:pt>
                <c:pt idx="34">
                  <c:v>2012</c:v>
                </c:pt>
                <c:pt idx="35">
                  <c:v>2013</c:v>
                </c:pt>
                <c:pt idx="36">
                  <c:v>2014</c:v>
                </c:pt>
                <c:pt idx="37">
                  <c:v>2015</c:v>
                </c:pt>
                <c:pt idx="38">
                  <c:v>2016</c:v>
                </c:pt>
                <c:pt idx="39">
                  <c:v>2017</c:v>
                </c:pt>
              </c:numCache>
            </c:numRef>
          </c:cat>
          <c:val>
            <c:numRef>
              <c:f>中VS美!$B$2:$B$41</c:f>
              <c:numCache>
                <c:formatCode>General</c:formatCode>
                <c:ptCount val="40"/>
                <c:pt idx="0">
                  <c:v>1</c:v>
                </c:pt>
                <c:pt idx="1">
                  <c:v>7</c:v>
                </c:pt>
                <c:pt idx="2">
                  <c:v>17</c:v>
                </c:pt>
                <c:pt idx="3">
                  <c:v>31</c:v>
                </c:pt>
                <c:pt idx="4">
                  <c:v>24</c:v>
                </c:pt>
                <c:pt idx="5">
                  <c:v>28</c:v>
                </c:pt>
                <c:pt idx="6">
                  <c:v>32</c:v>
                </c:pt>
                <c:pt idx="7">
                  <c:v>37</c:v>
                </c:pt>
                <c:pt idx="8">
                  <c:v>49</c:v>
                </c:pt>
                <c:pt idx="9">
                  <c:v>83</c:v>
                </c:pt>
                <c:pt idx="10">
                  <c:v>76</c:v>
                </c:pt>
                <c:pt idx="11">
                  <c:v>89</c:v>
                </c:pt>
                <c:pt idx="12">
                  <c:v>101</c:v>
                </c:pt>
                <c:pt idx="13">
                  <c:v>113</c:v>
                </c:pt>
                <c:pt idx="14">
                  <c:v>98</c:v>
                </c:pt>
                <c:pt idx="15">
                  <c:v>69</c:v>
                </c:pt>
                <c:pt idx="16">
                  <c:v>116</c:v>
                </c:pt>
                <c:pt idx="17">
                  <c:v>135</c:v>
                </c:pt>
                <c:pt idx="18">
                  <c:v>129</c:v>
                </c:pt>
                <c:pt idx="19">
                  <c:v>139</c:v>
                </c:pt>
                <c:pt idx="20">
                  <c:v>182</c:v>
                </c:pt>
                <c:pt idx="21">
                  <c:v>231</c:v>
                </c:pt>
                <c:pt idx="22">
                  <c:v>490</c:v>
                </c:pt>
                <c:pt idx="23">
                  <c:v>495</c:v>
                </c:pt>
                <c:pt idx="24">
                  <c:v>511</c:v>
                </c:pt>
                <c:pt idx="25">
                  <c:v>571</c:v>
                </c:pt>
                <c:pt idx="26">
                  <c:v>1002</c:v>
                </c:pt>
                <c:pt idx="27">
                  <c:v>801</c:v>
                </c:pt>
                <c:pt idx="28">
                  <c:v>926</c:v>
                </c:pt>
                <c:pt idx="29">
                  <c:v>1222</c:v>
                </c:pt>
                <c:pt idx="30">
                  <c:v>1755</c:v>
                </c:pt>
                <c:pt idx="31">
                  <c:v>2129</c:v>
                </c:pt>
                <c:pt idx="32">
                  <c:v>2646</c:v>
                </c:pt>
                <c:pt idx="33">
                  <c:v>3150</c:v>
                </c:pt>
                <c:pt idx="34">
                  <c:v>3889</c:v>
                </c:pt>
                <c:pt idx="35">
                  <c:v>4398</c:v>
                </c:pt>
                <c:pt idx="36">
                  <c:v>5317</c:v>
                </c:pt>
                <c:pt idx="37">
                  <c:v>6211</c:v>
                </c:pt>
                <c:pt idx="38">
                  <c:v>7755</c:v>
                </c:pt>
                <c:pt idx="39">
                  <c:v>9492</c:v>
                </c:pt>
              </c:numCache>
            </c:numRef>
          </c:val>
          <c:smooth val="0"/>
          <c:extLst xmlns:c16r2="http://schemas.microsoft.com/office/drawing/2015/06/chart">
            <c:ext xmlns:c16="http://schemas.microsoft.com/office/drawing/2014/chart" uri="{C3380CC4-5D6E-409C-BE32-E72D297353CC}">
              <c16:uniqueId val="{00000000-3519-4E50-A0D4-E96BB9AD76E8}"/>
            </c:ext>
          </c:extLst>
        </c:ser>
        <c:ser>
          <c:idx val="2"/>
          <c:order val="1"/>
          <c:tx>
            <c:strRef>
              <c:f>中VS美!$C$1</c:f>
              <c:strCache>
                <c:ptCount val="1"/>
                <c:pt idx="0">
                  <c:v>美国</c:v>
                </c:pt>
              </c:strCache>
            </c:strRef>
          </c:tx>
          <c:spPr>
            <a:ln w="28575" cap="rnd">
              <a:solidFill>
                <a:schemeClr val="accent3"/>
              </a:solidFill>
              <a:round/>
            </a:ln>
            <a:effectLst/>
          </c:spPr>
          <c:marker>
            <c:symbol val="none"/>
          </c:marker>
          <c:cat>
            <c:numRef>
              <c:f>中VS美!$A$2:$A$41</c:f>
              <c:numCache>
                <c:formatCode>@</c:formatCode>
                <c:ptCount val="40"/>
                <c:pt idx="0">
                  <c:v>1978</c:v>
                </c:pt>
                <c:pt idx="1">
                  <c:v>1979</c:v>
                </c:pt>
                <c:pt idx="2">
                  <c:v>1980</c:v>
                </c:pt>
                <c:pt idx="3">
                  <c:v>1981</c:v>
                </c:pt>
                <c:pt idx="4">
                  <c:v>1982</c:v>
                </c:pt>
                <c:pt idx="5">
                  <c:v>1983</c:v>
                </c:pt>
                <c:pt idx="6">
                  <c:v>1984</c:v>
                </c:pt>
                <c:pt idx="7">
                  <c:v>1985</c:v>
                </c:pt>
                <c:pt idx="8">
                  <c:v>1986</c:v>
                </c:pt>
                <c:pt idx="9">
                  <c:v>1987</c:v>
                </c:pt>
                <c:pt idx="10">
                  <c:v>1988</c:v>
                </c:pt>
                <c:pt idx="11">
                  <c:v>1989</c:v>
                </c:pt>
                <c:pt idx="12">
                  <c:v>1990</c:v>
                </c:pt>
                <c:pt idx="13">
                  <c:v>1991</c:v>
                </c:pt>
                <c:pt idx="14">
                  <c:v>1992</c:v>
                </c:pt>
                <c:pt idx="15">
                  <c:v>1993</c:v>
                </c:pt>
                <c:pt idx="16">
                  <c:v>1994</c:v>
                </c:pt>
                <c:pt idx="17">
                  <c:v>1995</c:v>
                </c:pt>
                <c:pt idx="18">
                  <c:v>1996</c:v>
                </c:pt>
                <c:pt idx="19">
                  <c:v>1997</c:v>
                </c:pt>
                <c:pt idx="20">
                  <c:v>1998</c:v>
                </c:pt>
                <c:pt idx="21">
                  <c:v>1999</c:v>
                </c:pt>
                <c:pt idx="22">
                  <c:v>2000</c:v>
                </c:pt>
                <c:pt idx="23">
                  <c:v>2001</c:v>
                </c:pt>
                <c:pt idx="24">
                  <c:v>2002</c:v>
                </c:pt>
                <c:pt idx="25">
                  <c:v>2003</c:v>
                </c:pt>
                <c:pt idx="26">
                  <c:v>2004</c:v>
                </c:pt>
                <c:pt idx="27">
                  <c:v>2005</c:v>
                </c:pt>
                <c:pt idx="28">
                  <c:v>2006</c:v>
                </c:pt>
                <c:pt idx="29">
                  <c:v>2007</c:v>
                </c:pt>
                <c:pt idx="30">
                  <c:v>2008</c:v>
                </c:pt>
                <c:pt idx="31">
                  <c:v>2009</c:v>
                </c:pt>
                <c:pt idx="32">
                  <c:v>2010</c:v>
                </c:pt>
                <c:pt idx="33">
                  <c:v>2011</c:v>
                </c:pt>
                <c:pt idx="34">
                  <c:v>2012</c:v>
                </c:pt>
                <c:pt idx="35">
                  <c:v>2013</c:v>
                </c:pt>
                <c:pt idx="36">
                  <c:v>2014</c:v>
                </c:pt>
                <c:pt idx="37">
                  <c:v>2015</c:v>
                </c:pt>
                <c:pt idx="38">
                  <c:v>2016</c:v>
                </c:pt>
                <c:pt idx="39">
                  <c:v>2017</c:v>
                </c:pt>
              </c:numCache>
            </c:numRef>
          </c:cat>
          <c:val>
            <c:numRef>
              <c:f>中VS美!$C$2:$C$41</c:f>
              <c:numCache>
                <c:formatCode>General</c:formatCode>
                <c:ptCount val="40"/>
                <c:pt idx="0">
                  <c:v>339</c:v>
                </c:pt>
                <c:pt idx="1">
                  <c:v>385</c:v>
                </c:pt>
                <c:pt idx="2">
                  <c:v>288</c:v>
                </c:pt>
                <c:pt idx="3">
                  <c:v>300</c:v>
                </c:pt>
                <c:pt idx="4">
                  <c:v>314</c:v>
                </c:pt>
                <c:pt idx="5">
                  <c:v>341</c:v>
                </c:pt>
                <c:pt idx="6">
                  <c:v>336</c:v>
                </c:pt>
                <c:pt idx="7">
                  <c:v>360</c:v>
                </c:pt>
                <c:pt idx="8">
                  <c:v>360</c:v>
                </c:pt>
                <c:pt idx="9">
                  <c:v>378</c:v>
                </c:pt>
                <c:pt idx="10">
                  <c:v>372</c:v>
                </c:pt>
                <c:pt idx="11">
                  <c:v>392</c:v>
                </c:pt>
                <c:pt idx="12">
                  <c:v>462</c:v>
                </c:pt>
                <c:pt idx="13">
                  <c:v>486</c:v>
                </c:pt>
                <c:pt idx="14">
                  <c:v>590</c:v>
                </c:pt>
                <c:pt idx="15">
                  <c:v>567</c:v>
                </c:pt>
                <c:pt idx="16">
                  <c:v>671</c:v>
                </c:pt>
                <c:pt idx="17">
                  <c:v>699</c:v>
                </c:pt>
                <c:pt idx="18">
                  <c:v>720</c:v>
                </c:pt>
                <c:pt idx="19">
                  <c:v>752</c:v>
                </c:pt>
                <c:pt idx="20">
                  <c:v>720</c:v>
                </c:pt>
                <c:pt idx="21">
                  <c:v>770</c:v>
                </c:pt>
                <c:pt idx="22">
                  <c:v>793</c:v>
                </c:pt>
                <c:pt idx="23">
                  <c:v>859</c:v>
                </c:pt>
                <c:pt idx="24">
                  <c:v>916</c:v>
                </c:pt>
                <c:pt idx="25">
                  <c:v>911</c:v>
                </c:pt>
                <c:pt idx="26">
                  <c:v>981</c:v>
                </c:pt>
                <c:pt idx="27">
                  <c:v>1040</c:v>
                </c:pt>
                <c:pt idx="28">
                  <c:v>1148</c:v>
                </c:pt>
                <c:pt idx="29">
                  <c:v>1374</c:v>
                </c:pt>
                <c:pt idx="30">
                  <c:v>1700</c:v>
                </c:pt>
                <c:pt idx="31">
                  <c:v>1874</c:v>
                </c:pt>
                <c:pt idx="32">
                  <c:v>2038</c:v>
                </c:pt>
                <c:pt idx="33">
                  <c:v>2205</c:v>
                </c:pt>
                <c:pt idx="34">
                  <c:v>2513</c:v>
                </c:pt>
                <c:pt idx="35">
                  <c:v>2717</c:v>
                </c:pt>
                <c:pt idx="36">
                  <c:v>2938</c:v>
                </c:pt>
                <c:pt idx="37">
                  <c:v>3217</c:v>
                </c:pt>
                <c:pt idx="38">
                  <c:v>3512</c:v>
                </c:pt>
                <c:pt idx="39">
                  <c:v>3622</c:v>
                </c:pt>
              </c:numCache>
            </c:numRef>
          </c:val>
          <c:smooth val="0"/>
          <c:extLst xmlns:c16r2="http://schemas.microsoft.com/office/drawing/2015/06/chart">
            <c:ext xmlns:c16="http://schemas.microsoft.com/office/drawing/2014/chart" uri="{C3380CC4-5D6E-409C-BE32-E72D297353CC}">
              <c16:uniqueId val="{00000001-3519-4E50-A0D4-E96BB9AD76E8}"/>
            </c:ext>
          </c:extLst>
        </c:ser>
        <c:dLbls>
          <c:showLegendKey val="0"/>
          <c:showVal val="0"/>
          <c:showCatName val="0"/>
          <c:showSerName val="0"/>
          <c:showPercent val="0"/>
          <c:showBubbleSize val="0"/>
        </c:dLbls>
        <c:smooth val="0"/>
        <c:axId val="1465444784"/>
        <c:axId val="1465854736"/>
      </c:lineChart>
      <c:catAx>
        <c:axId val="146544478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zh-CN" altLang="en-US"/>
                  <a:t>出版年</a:t>
                </a:r>
                <a:endParaRPr lang="en-US"/>
              </a:p>
            </c:rich>
          </c:tx>
          <c:layout>
            <c:manualLayout>
              <c:xMode val="edge"/>
              <c:yMode val="edge"/>
              <c:x val="0.47138424459581929"/>
              <c:y val="0.9211351605258851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CN"/>
            </a:p>
          </c:txPr>
        </c:title>
        <c:numFmt formatCode="@"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465854736"/>
        <c:crosses val="autoZero"/>
        <c:auto val="1"/>
        <c:lblAlgn val="ctr"/>
        <c:lblOffset val="100"/>
        <c:noMultiLvlLbl val="0"/>
      </c:catAx>
      <c:valAx>
        <c:axId val="14658547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CN" dirty="0"/>
                  <a:t>SSCI</a:t>
                </a:r>
                <a:r>
                  <a:rPr lang="zh-CN" altLang="en-US" dirty="0"/>
                  <a:t>论文篇数</a:t>
                </a:r>
                <a:endParaRPr lang="en-US"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46544478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Sheet7!$B$1</c:f>
              <c:strCache>
                <c:ptCount val="1"/>
                <c:pt idx="0">
                  <c:v>美国</c:v>
                </c:pt>
              </c:strCache>
            </c:strRef>
          </c:tx>
          <c:spPr>
            <a:ln w="28575" cap="rnd">
              <a:solidFill>
                <a:schemeClr val="accent2"/>
              </a:solidFill>
              <a:round/>
            </a:ln>
            <a:effectLst/>
          </c:spPr>
          <c:marker>
            <c:symbol val="none"/>
          </c:marker>
          <c:cat>
            <c:numRef>
              <c:f>Sheet7!$A$2:$A$9</c:f>
              <c:numCache>
                <c:formatCode>General</c:formatCode>
                <c:ptCount val="8"/>
                <c:pt idx="0">
                  <c:v>1980</c:v>
                </c:pt>
                <c:pt idx="1">
                  <c:v>1985</c:v>
                </c:pt>
                <c:pt idx="2">
                  <c:v>1990</c:v>
                </c:pt>
                <c:pt idx="3">
                  <c:v>1995</c:v>
                </c:pt>
                <c:pt idx="4">
                  <c:v>2000</c:v>
                </c:pt>
                <c:pt idx="5">
                  <c:v>2005</c:v>
                </c:pt>
                <c:pt idx="6">
                  <c:v>2010</c:v>
                </c:pt>
                <c:pt idx="7">
                  <c:v>2017</c:v>
                </c:pt>
              </c:numCache>
            </c:numRef>
          </c:cat>
          <c:val>
            <c:numRef>
              <c:f>Sheet7!$B$2:$B$9</c:f>
              <c:numCache>
                <c:formatCode>General</c:formatCode>
                <c:ptCount val="8"/>
                <c:pt idx="0">
                  <c:v>331</c:v>
                </c:pt>
                <c:pt idx="1">
                  <c:v>1536</c:v>
                </c:pt>
                <c:pt idx="2">
                  <c:v>3157</c:v>
                </c:pt>
                <c:pt idx="3">
                  <c:v>11451</c:v>
                </c:pt>
                <c:pt idx="4">
                  <c:v>20833</c:v>
                </c:pt>
                <c:pt idx="5">
                  <c:v>30316</c:v>
                </c:pt>
                <c:pt idx="6">
                  <c:v>34889</c:v>
                </c:pt>
                <c:pt idx="7">
                  <c:v>3516</c:v>
                </c:pt>
              </c:numCache>
            </c:numRef>
          </c:val>
          <c:smooth val="0"/>
          <c:extLst xmlns:c16r2="http://schemas.microsoft.com/office/drawing/2015/06/chart">
            <c:ext xmlns:c16="http://schemas.microsoft.com/office/drawing/2014/chart" uri="{C3380CC4-5D6E-409C-BE32-E72D297353CC}">
              <c16:uniqueId val="{00000000-59FF-4FA5-A133-4DAFA9671FEF}"/>
            </c:ext>
          </c:extLst>
        </c:ser>
        <c:ser>
          <c:idx val="2"/>
          <c:order val="1"/>
          <c:tx>
            <c:strRef>
              <c:f>Sheet7!$C$1</c:f>
              <c:strCache>
                <c:ptCount val="1"/>
                <c:pt idx="0">
                  <c:v>中国</c:v>
                </c:pt>
              </c:strCache>
            </c:strRef>
          </c:tx>
          <c:spPr>
            <a:ln w="28575" cap="rnd">
              <a:solidFill>
                <a:schemeClr val="accent3"/>
              </a:solidFill>
              <a:round/>
            </a:ln>
            <a:effectLst/>
          </c:spPr>
          <c:marker>
            <c:symbol val="none"/>
          </c:marker>
          <c:cat>
            <c:numRef>
              <c:f>Sheet7!$A$2:$A$9</c:f>
              <c:numCache>
                <c:formatCode>General</c:formatCode>
                <c:ptCount val="8"/>
                <c:pt idx="0">
                  <c:v>1980</c:v>
                </c:pt>
                <c:pt idx="1">
                  <c:v>1985</c:v>
                </c:pt>
                <c:pt idx="2">
                  <c:v>1990</c:v>
                </c:pt>
                <c:pt idx="3">
                  <c:v>1995</c:v>
                </c:pt>
                <c:pt idx="4">
                  <c:v>2000</c:v>
                </c:pt>
                <c:pt idx="5">
                  <c:v>2005</c:v>
                </c:pt>
                <c:pt idx="6">
                  <c:v>2010</c:v>
                </c:pt>
                <c:pt idx="7">
                  <c:v>2017</c:v>
                </c:pt>
              </c:numCache>
            </c:numRef>
          </c:cat>
          <c:val>
            <c:numRef>
              <c:f>Sheet7!$C$2:$C$9</c:f>
              <c:numCache>
                <c:formatCode>General</c:formatCode>
                <c:ptCount val="8"/>
                <c:pt idx="0">
                  <c:v>31</c:v>
                </c:pt>
                <c:pt idx="1">
                  <c:v>335</c:v>
                </c:pt>
                <c:pt idx="2">
                  <c:v>1301</c:v>
                </c:pt>
                <c:pt idx="3">
                  <c:v>2575</c:v>
                </c:pt>
                <c:pt idx="4">
                  <c:v>4947</c:v>
                </c:pt>
                <c:pt idx="5">
                  <c:v>13902</c:v>
                </c:pt>
                <c:pt idx="6">
                  <c:v>35119</c:v>
                </c:pt>
                <c:pt idx="7">
                  <c:v>9242</c:v>
                </c:pt>
              </c:numCache>
            </c:numRef>
          </c:val>
          <c:smooth val="0"/>
          <c:extLst xmlns:c16r2="http://schemas.microsoft.com/office/drawing/2015/06/chart">
            <c:ext xmlns:c16="http://schemas.microsoft.com/office/drawing/2014/chart" uri="{C3380CC4-5D6E-409C-BE32-E72D297353CC}">
              <c16:uniqueId val="{00000001-59FF-4FA5-A133-4DAFA9671FEF}"/>
            </c:ext>
          </c:extLst>
        </c:ser>
        <c:dLbls>
          <c:showLegendKey val="0"/>
          <c:showVal val="0"/>
          <c:showCatName val="0"/>
          <c:showSerName val="0"/>
          <c:showPercent val="0"/>
          <c:showBubbleSize val="0"/>
        </c:dLbls>
        <c:smooth val="0"/>
        <c:axId val="1465856368"/>
        <c:axId val="1465856912"/>
      </c:lineChart>
      <c:catAx>
        <c:axId val="146585636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zh-CN" altLang="en-US"/>
                  <a:t>出版年</a:t>
                </a:r>
                <a:endParaRPr lang="en-US"/>
              </a:p>
            </c:rich>
          </c:tx>
          <c:layout>
            <c:manualLayout>
              <c:xMode val="edge"/>
              <c:yMode val="edge"/>
              <c:x val="0.4655519715303863"/>
              <c:y val="0.9262759908155505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465856912"/>
        <c:crosses val="autoZero"/>
        <c:auto val="1"/>
        <c:lblAlgn val="ctr"/>
        <c:lblOffset val="100"/>
        <c:noMultiLvlLbl val="0"/>
      </c:catAx>
      <c:valAx>
        <c:axId val="14658569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zh-CN" altLang="en-US"/>
                  <a:t>被引频次</a:t>
                </a:r>
                <a:endParaRPr lang="en-US"/>
              </a:p>
            </c:rich>
          </c:tx>
          <c:layout>
            <c:manualLayout>
              <c:xMode val="edge"/>
              <c:yMode val="edge"/>
              <c:x val="1.224426969368916E-2"/>
              <c:y val="0.4000504268971689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46585636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426030215412135E-2"/>
          <c:y val="0.13307518518015873"/>
          <c:w val="0.82398410594733229"/>
          <c:h val="0.75260284166113978"/>
        </c:manualLayout>
      </c:layout>
      <c:areaChart>
        <c:grouping val="stacked"/>
        <c:varyColors val="0"/>
        <c:ser>
          <c:idx val="1"/>
          <c:order val="0"/>
          <c:tx>
            <c:strRef>
              <c:f>出版年!$B$1</c:f>
              <c:strCache>
                <c:ptCount val="1"/>
                <c:pt idx="0">
                  <c:v>SSCI论文数</c:v>
                </c:pt>
              </c:strCache>
            </c:strRef>
          </c:tx>
          <c:spPr>
            <a:solidFill>
              <a:schemeClr val="accent4"/>
            </a:solidFill>
            <a:ln>
              <a:noFill/>
            </a:ln>
            <a:effectLst/>
          </c:spPr>
          <c:cat>
            <c:numRef>
              <c:f>出版年!$A$2:$A$11</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出版年!$B$2:$B$11</c:f>
              <c:numCache>
                <c:formatCode>General</c:formatCode>
                <c:ptCount val="10"/>
                <c:pt idx="0">
                  <c:v>2615</c:v>
                </c:pt>
                <c:pt idx="1">
                  <c:v>4040</c:v>
                </c:pt>
                <c:pt idx="2">
                  <c:v>4588</c:v>
                </c:pt>
                <c:pt idx="3">
                  <c:v>5561</c:v>
                </c:pt>
                <c:pt idx="4">
                  <c:v>6605</c:v>
                </c:pt>
                <c:pt idx="5">
                  <c:v>8223</c:v>
                </c:pt>
                <c:pt idx="6">
                  <c:v>9277</c:v>
                </c:pt>
                <c:pt idx="7">
                  <c:v>11051</c:v>
                </c:pt>
                <c:pt idx="8">
                  <c:v>12781</c:v>
                </c:pt>
                <c:pt idx="9">
                  <c:v>15496</c:v>
                </c:pt>
              </c:numCache>
            </c:numRef>
          </c:val>
          <c:extLst xmlns:c16r2="http://schemas.microsoft.com/office/drawing/2015/06/chart">
            <c:ext xmlns:c16="http://schemas.microsoft.com/office/drawing/2014/chart" uri="{C3380CC4-5D6E-409C-BE32-E72D297353CC}">
              <c16:uniqueId val="{00000000-987F-46CA-96A3-018C78B761EE}"/>
            </c:ext>
          </c:extLst>
        </c:ser>
        <c:ser>
          <c:idx val="2"/>
          <c:order val="1"/>
          <c:tx>
            <c:strRef>
              <c:f>出版年!$C$1</c:f>
              <c:strCache>
                <c:ptCount val="1"/>
                <c:pt idx="0">
                  <c:v>SCI论文数</c:v>
                </c:pt>
              </c:strCache>
            </c:strRef>
          </c:tx>
          <c:spPr>
            <a:solidFill>
              <a:schemeClr val="accent6"/>
            </a:solidFill>
            <a:ln>
              <a:noFill/>
            </a:ln>
            <a:effectLst/>
          </c:spPr>
          <c:cat>
            <c:numRef>
              <c:f>出版年!$A$2:$A$11</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出版年!$C$2:$C$11</c:f>
              <c:numCache>
                <c:formatCode>General</c:formatCode>
                <c:ptCount val="10"/>
                <c:pt idx="0">
                  <c:v>99610</c:v>
                </c:pt>
                <c:pt idx="1">
                  <c:v>115115</c:v>
                </c:pt>
                <c:pt idx="2">
                  <c:v>132220</c:v>
                </c:pt>
                <c:pt idx="3">
                  <c:v>146835</c:v>
                </c:pt>
                <c:pt idx="4">
                  <c:v>170043</c:v>
                </c:pt>
                <c:pt idx="5">
                  <c:v>195865</c:v>
                </c:pt>
                <c:pt idx="6">
                  <c:v>233443</c:v>
                </c:pt>
                <c:pt idx="7">
                  <c:v>267483</c:v>
                </c:pt>
                <c:pt idx="8">
                  <c:v>297682</c:v>
                </c:pt>
                <c:pt idx="9">
                  <c:v>323295</c:v>
                </c:pt>
              </c:numCache>
            </c:numRef>
          </c:val>
          <c:extLst xmlns:c16r2="http://schemas.microsoft.com/office/drawing/2015/06/chart">
            <c:ext xmlns:c16="http://schemas.microsoft.com/office/drawing/2014/chart" uri="{C3380CC4-5D6E-409C-BE32-E72D297353CC}">
              <c16:uniqueId val="{00000001-987F-46CA-96A3-018C78B761EE}"/>
            </c:ext>
          </c:extLst>
        </c:ser>
        <c:dLbls>
          <c:showLegendKey val="0"/>
          <c:showVal val="0"/>
          <c:showCatName val="0"/>
          <c:showSerName val="0"/>
          <c:showPercent val="0"/>
          <c:showBubbleSize val="0"/>
        </c:dLbls>
        <c:axId val="1458280480"/>
        <c:axId val="1458272320"/>
      </c:areaChart>
      <c:catAx>
        <c:axId val="1458280480"/>
        <c:scaling>
          <c:orientation val="minMax"/>
        </c:scaling>
        <c:delete val="0"/>
        <c:axPos val="b"/>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1200000" spcFirstLastPara="1" vertOverflow="ellipsis" wrap="square" anchor="ctr" anchorCtr="1"/>
          <a:lstStyle/>
          <a:p>
            <a:pPr>
              <a:defRPr sz="1000" b="0" i="0" u="none" strike="noStrike" kern="1200" baseline="0">
                <a:solidFill>
                  <a:schemeClr val="tx1"/>
                </a:solidFill>
                <a:latin typeface="+mn-lt"/>
                <a:ea typeface="+mn-ea"/>
                <a:cs typeface="+mn-ea"/>
                <a:sym typeface="+mn-lt"/>
              </a:defRPr>
            </a:pPr>
            <a:endParaRPr lang="zh-CN"/>
          </a:p>
        </c:txPr>
        <c:crossAx val="1458272320"/>
        <c:crosses val="autoZero"/>
        <c:auto val="1"/>
        <c:lblAlgn val="ctr"/>
        <c:lblOffset val="100"/>
        <c:noMultiLvlLbl val="0"/>
      </c:catAx>
      <c:valAx>
        <c:axId val="1458272320"/>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ea"/>
                <a:sym typeface="+mn-lt"/>
              </a:defRPr>
            </a:pPr>
            <a:endParaRPr lang="zh-CN"/>
          </a:p>
        </c:txPr>
        <c:crossAx val="1458280480"/>
        <c:crosses val="autoZero"/>
        <c:crossBetween val="midCat"/>
      </c:valAx>
      <c:spPr>
        <a:noFill/>
        <a:ln>
          <a:noFill/>
        </a:ln>
        <a:effectLst/>
      </c:spPr>
    </c:plotArea>
    <c:plotVisOnly val="1"/>
    <c:dispBlanksAs val="zero"/>
    <c:showDLblsOverMax val="0"/>
  </c:chart>
  <c:spPr>
    <a:noFill/>
    <a:ln w="9525" cap="flat" cmpd="sng" algn="ctr">
      <a:noFill/>
      <a:prstDash val="solid"/>
    </a:ln>
    <a:effectLst/>
  </c:spPr>
  <c:txPr>
    <a:bodyPr/>
    <a:lstStyle/>
    <a:p>
      <a:pPr>
        <a:defRPr>
          <a:latin typeface="+mn-lt"/>
          <a:ea typeface="+mn-ea"/>
          <a:cs typeface="+mn-ea"/>
          <a:sym typeface="+mn-lt"/>
        </a:defRPr>
      </a:pPr>
      <a:endParaRPr lang="zh-CN"/>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F0CD6B-D5B4-44E8-903D-904F224CAE05}"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1A889B6A-7294-4291-94F0-50BEEB566112}">
      <dgm:prSet phldrT="[Text]"/>
      <dgm:spPr>
        <a:solidFill>
          <a:srgbClr val="18B103"/>
        </a:solidFill>
      </dgm:spPr>
      <dgm:t>
        <a:bodyPr/>
        <a:lstStyle/>
        <a:p>
          <a:r>
            <a:rPr lang="zh-CN" altLang="en-US" b="1" smtClean="0">
              <a:effectLst/>
              <a:latin typeface="微软雅黑" panose="020B0503020204020204" pitchFamily="34" charset="-122"/>
              <a:ea typeface="微软雅黑" panose="020B0503020204020204" pitchFamily="34" charset="-122"/>
            </a:rPr>
            <a:t>研究主题</a:t>
          </a:r>
          <a:endParaRPr lang="en-US" b="1" dirty="0">
            <a:effectLst/>
            <a:latin typeface="微软雅黑" panose="020B0503020204020204" pitchFamily="34" charset="-122"/>
            <a:ea typeface="微软雅黑" panose="020B0503020204020204" pitchFamily="34" charset="-122"/>
          </a:endParaRPr>
        </a:p>
      </dgm:t>
    </dgm:pt>
    <dgm:pt modelId="{46BA365C-7352-4308-8C62-1EDA0F3E8CC2}" type="parTrans" cxnId="{E1F75774-7996-484B-B4D2-67905C22E4C1}">
      <dgm:prSet/>
      <dgm:spPr/>
      <dgm:t>
        <a:bodyPr/>
        <a:lstStyle/>
        <a:p>
          <a:endParaRPr lang="en-US"/>
        </a:p>
      </dgm:t>
    </dgm:pt>
    <dgm:pt modelId="{BA91DC2F-3063-41CE-8D44-4A9FE8628224}" type="sibTrans" cxnId="{E1F75774-7996-484B-B4D2-67905C22E4C1}">
      <dgm:prSet/>
      <dgm:spPr>
        <a:solidFill>
          <a:schemeClr val="accent1"/>
        </a:solidFill>
        <a:ln w="34925">
          <a:solidFill>
            <a:srgbClr val="1AC604"/>
          </a:solidFill>
        </a:ln>
      </dgm:spPr>
      <dgm:t>
        <a:bodyPr/>
        <a:lstStyle/>
        <a:p>
          <a:endParaRPr lang="en-US"/>
        </a:p>
      </dgm:t>
    </dgm:pt>
    <dgm:pt modelId="{8615E016-AA89-44C0-853E-B3BDFC1FFE4D}">
      <dgm:prSet phldrT="[Text]"/>
      <dgm:spPr>
        <a:solidFill>
          <a:srgbClr val="18B103"/>
        </a:solidFill>
      </dgm:spPr>
      <dgm:t>
        <a:bodyPr/>
        <a:lstStyle/>
        <a:p>
          <a:r>
            <a:rPr lang="zh-CN" altLang="en-US" b="1" dirty="0" smtClean="0">
              <a:latin typeface="微软雅黑" panose="020B0503020204020204" pitchFamily="34" charset="-122"/>
              <a:ea typeface="微软雅黑" panose="020B0503020204020204" pitchFamily="34" charset="-122"/>
            </a:rPr>
            <a:t>申请基金</a:t>
          </a:r>
          <a:endParaRPr lang="en-US" b="1" dirty="0">
            <a:latin typeface="微软雅黑" panose="020B0503020204020204" pitchFamily="34" charset="-122"/>
            <a:ea typeface="微软雅黑" panose="020B0503020204020204" pitchFamily="34" charset="-122"/>
          </a:endParaRPr>
        </a:p>
      </dgm:t>
    </dgm:pt>
    <dgm:pt modelId="{84C16807-10B4-4FCB-89F5-3A4DBFB3C9D6}" type="parTrans" cxnId="{90CEDA82-433F-4122-8C07-7D2285F866A8}">
      <dgm:prSet/>
      <dgm:spPr/>
      <dgm:t>
        <a:bodyPr/>
        <a:lstStyle/>
        <a:p>
          <a:endParaRPr lang="en-US"/>
        </a:p>
      </dgm:t>
    </dgm:pt>
    <dgm:pt modelId="{2243D80C-D79B-4E4F-9B1F-6EF0DD33426D}" type="sibTrans" cxnId="{90CEDA82-433F-4122-8C07-7D2285F866A8}">
      <dgm:prSet/>
      <dgm:spPr>
        <a:solidFill>
          <a:schemeClr val="accent1"/>
        </a:solidFill>
        <a:ln w="34925">
          <a:solidFill>
            <a:srgbClr val="1AC604"/>
          </a:solidFill>
        </a:ln>
      </dgm:spPr>
      <dgm:t>
        <a:bodyPr/>
        <a:lstStyle/>
        <a:p>
          <a:endParaRPr lang="en-US"/>
        </a:p>
      </dgm:t>
    </dgm:pt>
    <dgm:pt modelId="{EB51EFD7-5987-40EF-91E5-361337271D2E}">
      <dgm:prSet phldrT="[Text]"/>
      <dgm:spPr>
        <a:solidFill>
          <a:srgbClr val="18B103"/>
        </a:solidFill>
      </dgm:spPr>
      <dgm:t>
        <a:bodyPr/>
        <a:lstStyle/>
        <a:p>
          <a:r>
            <a:rPr lang="zh-CN" altLang="en-US" b="1" dirty="0" smtClean="0">
              <a:latin typeface="微软雅黑" panose="020B0503020204020204" pitchFamily="34" charset="-122"/>
              <a:ea typeface="微软雅黑" panose="020B0503020204020204" pitchFamily="34" charset="-122"/>
            </a:rPr>
            <a:t>分析领域</a:t>
          </a:r>
          <a:endParaRPr lang="en-US" b="1" dirty="0">
            <a:latin typeface="微软雅黑" panose="020B0503020204020204" pitchFamily="34" charset="-122"/>
            <a:ea typeface="微软雅黑" panose="020B0503020204020204" pitchFamily="34" charset="-122"/>
          </a:endParaRPr>
        </a:p>
      </dgm:t>
    </dgm:pt>
    <dgm:pt modelId="{349B8611-7650-4F19-8E69-F1A01CEFA5EF}" type="parTrans" cxnId="{E5B3A964-1116-4B51-A192-5B7EF2975FA0}">
      <dgm:prSet/>
      <dgm:spPr/>
      <dgm:t>
        <a:bodyPr/>
        <a:lstStyle/>
        <a:p>
          <a:endParaRPr lang="en-US"/>
        </a:p>
      </dgm:t>
    </dgm:pt>
    <dgm:pt modelId="{044C4369-FB90-433F-9D01-3567E3891488}" type="sibTrans" cxnId="{E5B3A964-1116-4B51-A192-5B7EF2975FA0}">
      <dgm:prSet/>
      <dgm:spPr>
        <a:ln w="34925">
          <a:solidFill>
            <a:srgbClr val="1AC604"/>
          </a:solidFill>
        </a:ln>
      </dgm:spPr>
      <dgm:t>
        <a:bodyPr/>
        <a:lstStyle/>
        <a:p>
          <a:endParaRPr lang="en-US"/>
        </a:p>
      </dgm:t>
    </dgm:pt>
    <dgm:pt modelId="{56DE43CD-0AB9-4F86-8BBA-98F7C081A293}">
      <dgm:prSet phldrT="[Text]"/>
      <dgm:spPr>
        <a:solidFill>
          <a:srgbClr val="18B103"/>
        </a:solidFill>
      </dgm:spPr>
      <dgm:t>
        <a:bodyPr/>
        <a:lstStyle/>
        <a:p>
          <a:r>
            <a:rPr lang="zh-CN" altLang="en-US" b="1" dirty="0" smtClean="0">
              <a:latin typeface="微软雅黑" panose="020B0503020204020204" pitchFamily="34" charset="-122"/>
              <a:ea typeface="微软雅黑" panose="020B0503020204020204" pitchFamily="34" charset="-122"/>
            </a:rPr>
            <a:t>设计方案</a:t>
          </a:r>
          <a:endParaRPr lang="en-US" b="1" dirty="0">
            <a:latin typeface="微软雅黑" panose="020B0503020204020204" pitchFamily="34" charset="-122"/>
            <a:ea typeface="微软雅黑" panose="020B0503020204020204" pitchFamily="34" charset="-122"/>
          </a:endParaRPr>
        </a:p>
      </dgm:t>
    </dgm:pt>
    <dgm:pt modelId="{6D928474-52DC-41CE-A387-0309AAF6DA87}" type="parTrans" cxnId="{771887D2-C241-48B4-A1F0-35A99E7AB946}">
      <dgm:prSet/>
      <dgm:spPr/>
      <dgm:t>
        <a:bodyPr/>
        <a:lstStyle/>
        <a:p>
          <a:endParaRPr lang="en-US"/>
        </a:p>
      </dgm:t>
    </dgm:pt>
    <dgm:pt modelId="{47CA2A6F-F466-438B-98F7-2110EDB77829}" type="sibTrans" cxnId="{771887D2-C241-48B4-A1F0-35A99E7AB946}">
      <dgm:prSet/>
      <dgm:spPr>
        <a:solidFill>
          <a:schemeClr val="accent1"/>
        </a:solidFill>
        <a:ln w="34925">
          <a:solidFill>
            <a:srgbClr val="1AC604"/>
          </a:solidFill>
        </a:ln>
      </dgm:spPr>
      <dgm:t>
        <a:bodyPr/>
        <a:lstStyle/>
        <a:p>
          <a:endParaRPr lang="en-US"/>
        </a:p>
      </dgm:t>
    </dgm:pt>
    <dgm:pt modelId="{8F3DE7EB-14D1-4549-8938-6C7CC1FF044D}">
      <dgm:prSet phldrT="[Text]"/>
      <dgm:spPr>
        <a:solidFill>
          <a:srgbClr val="18B103"/>
        </a:solidFill>
      </dgm:spPr>
      <dgm:t>
        <a:bodyPr/>
        <a:lstStyle/>
        <a:p>
          <a:r>
            <a:rPr lang="zh-CN" altLang="en-US" b="1" dirty="0" smtClean="0">
              <a:latin typeface="微软雅黑" panose="020B0503020204020204" pitchFamily="34" charset="-122"/>
              <a:ea typeface="微软雅黑" panose="020B0503020204020204" pitchFamily="34" charset="-122"/>
            </a:rPr>
            <a:t>学术出版</a:t>
          </a:r>
          <a:endParaRPr lang="en-US" b="1" dirty="0">
            <a:latin typeface="微软雅黑" panose="020B0503020204020204" pitchFamily="34" charset="-122"/>
            <a:ea typeface="微软雅黑" panose="020B0503020204020204" pitchFamily="34" charset="-122"/>
          </a:endParaRPr>
        </a:p>
      </dgm:t>
    </dgm:pt>
    <dgm:pt modelId="{4C890907-F8C2-4FE4-AC93-721A9B8BA142}" type="sibTrans" cxnId="{70C9900F-1221-435D-9088-638BA2AC7112}">
      <dgm:prSet/>
      <dgm:spPr>
        <a:ln w="34925">
          <a:solidFill>
            <a:srgbClr val="1AC604"/>
          </a:solidFill>
        </a:ln>
      </dgm:spPr>
      <dgm:t>
        <a:bodyPr/>
        <a:lstStyle/>
        <a:p>
          <a:endParaRPr lang="en-US"/>
        </a:p>
      </dgm:t>
    </dgm:pt>
    <dgm:pt modelId="{BDB98519-04FC-430C-99AC-C617AE3147CE}" type="parTrans" cxnId="{70C9900F-1221-435D-9088-638BA2AC7112}">
      <dgm:prSet/>
      <dgm:spPr/>
      <dgm:t>
        <a:bodyPr/>
        <a:lstStyle/>
        <a:p>
          <a:endParaRPr lang="en-US"/>
        </a:p>
      </dgm:t>
    </dgm:pt>
    <dgm:pt modelId="{6B1AA476-90D2-4366-8013-D2A9B2C13128}" type="pres">
      <dgm:prSet presAssocID="{55F0CD6B-D5B4-44E8-903D-904F224CAE05}" presName="cycle" presStyleCnt="0">
        <dgm:presLayoutVars>
          <dgm:dir/>
          <dgm:resizeHandles val="exact"/>
        </dgm:presLayoutVars>
      </dgm:prSet>
      <dgm:spPr/>
      <dgm:t>
        <a:bodyPr/>
        <a:lstStyle/>
        <a:p>
          <a:endParaRPr lang="en-US"/>
        </a:p>
      </dgm:t>
    </dgm:pt>
    <dgm:pt modelId="{0D6AD67A-AED2-476F-BE2F-3476FC5066BB}" type="pres">
      <dgm:prSet presAssocID="{1A889B6A-7294-4291-94F0-50BEEB566112}" presName="node" presStyleLbl="node1" presStyleIdx="0" presStyleCnt="5">
        <dgm:presLayoutVars>
          <dgm:bulletEnabled val="1"/>
        </dgm:presLayoutVars>
      </dgm:prSet>
      <dgm:spPr/>
      <dgm:t>
        <a:bodyPr/>
        <a:lstStyle/>
        <a:p>
          <a:endParaRPr lang="en-US"/>
        </a:p>
      </dgm:t>
    </dgm:pt>
    <dgm:pt modelId="{96006721-7387-469C-9E0A-64793550DBE9}" type="pres">
      <dgm:prSet presAssocID="{1A889B6A-7294-4291-94F0-50BEEB566112}" presName="spNode" presStyleCnt="0"/>
      <dgm:spPr/>
    </dgm:pt>
    <dgm:pt modelId="{C1A5A605-3336-441D-8DDC-0A4FA2917CD4}" type="pres">
      <dgm:prSet presAssocID="{BA91DC2F-3063-41CE-8D44-4A9FE8628224}" presName="sibTrans" presStyleLbl="sibTrans1D1" presStyleIdx="0" presStyleCnt="5"/>
      <dgm:spPr/>
      <dgm:t>
        <a:bodyPr/>
        <a:lstStyle/>
        <a:p>
          <a:endParaRPr lang="en-US"/>
        </a:p>
      </dgm:t>
    </dgm:pt>
    <dgm:pt modelId="{6119BB0D-50A9-481D-93AF-FCCB7CEBF351}" type="pres">
      <dgm:prSet presAssocID="{8615E016-AA89-44C0-853E-B3BDFC1FFE4D}" presName="node" presStyleLbl="node1" presStyleIdx="1" presStyleCnt="5">
        <dgm:presLayoutVars>
          <dgm:bulletEnabled val="1"/>
        </dgm:presLayoutVars>
      </dgm:prSet>
      <dgm:spPr/>
      <dgm:t>
        <a:bodyPr/>
        <a:lstStyle/>
        <a:p>
          <a:endParaRPr lang="en-US"/>
        </a:p>
      </dgm:t>
    </dgm:pt>
    <dgm:pt modelId="{C3E42822-3F81-49CC-ADB9-6DA1E0A811FA}" type="pres">
      <dgm:prSet presAssocID="{8615E016-AA89-44C0-853E-B3BDFC1FFE4D}" presName="spNode" presStyleCnt="0"/>
      <dgm:spPr/>
    </dgm:pt>
    <dgm:pt modelId="{EA740B2B-30C2-4F55-84FC-0B80332F0DFE}" type="pres">
      <dgm:prSet presAssocID="{2243D80C-D79B-4E4F-9B1F-6EF0DD33426D}" presName="sibTrans" presStyleLbl="sibTrans1D1" presStyleIdx="1" presStyleCnt="5"/>
      <dgm:spPr/>
      <dgm:t>
        <a:bodyPr/>
        <a:lstStyle/>
        <a:p>
          <a:endParaRPr lang="en-US"/>
        </a:p>
      </dgm:t>
    </dgm:pt>
    <dgm:pt modelId="{F5BAB456-731A-4A67-919C-1B0C2251A968}" type="pres">
      <dgm:prSet presAssocID="{EB51EFD7-5987-40EF-91E5-361337271D2E}" presName="node" presStyleLbl="node1" presStyleIdx="2" presStyleCnt="5">
        <dgm:presLayoutVars>
          <dgm:bulletEnabled val="1"/>
        </dgm:presLayoutVars>
      </dgm:prSet>
      <dgm:spPr/>
      <dgm:t>
        <a:bodyPr/>
        <a:lstStyle/>
        <a:p>
          <a:endParaRPr lang="en-US"/>
        </a:p>
      </dgm:t>
    </dgm:pt>
    <dgm:pt modelId="{54AD214D-C487-404A-A25D-13905286D8C6}" type="pres">
      <dgm:prSet presAssocID="{EB51EFD7-5987-40EF-91E5-361337271D2E}" presName="spNode" presStyleCnt="0"/>
      <dgm:spPr/>
    </dgm:pt>
    <dgm:pt modelId="{804DCD19-9EFA-42DF-B552-4C69D8836AB5}" type="pres">
      <dgm:prSet presAssocID="{044C4369-FB90-433F-9D01-3567E3891488}" presName="sibTrans" presStyleLbl="sibTrans1D1" presStyleIdx="2" presStyleCnt="5"/>
      <dgm:spPr/>
      <dgm:t>
        <a:bodyPr/>
        <a:lstStyle/>
        <a:p>
          <a:endParaRPr lang="en-US"/>
        </a:p>
      </dgm:t>
    </dgm:pt>
    <dgm:pt modelId="{56D3382D-8FF2-4F3F-847A-1EF254D6E78E}" type="pres">
      <dgm:prSet presAssocID="{56DE43CD-0AB9-4F86-8BBA-98F7C081A293}" presName="node" presStyleLbl="node1" presStyleIdx="3" presStyleCnt="5">
        <dgm:presLayoutVars>
          <dgm:bulletEnabled val="1"/>
        </dgm:presLayoutVars>
      </dgm:prSet>
      <dgm:spPr/>
      <dgm:t>
        <a:bodyPr/>
        <a:lstStyle/>
        <a:p>
          <a:endParaRPr lang="en-US"/>
        </a:p>
      </dgm:t>
    </dgm:pt>
    <dgm:pt modelId="{B3AD6CEE-E788-4E20-A51D-6CCC9F1C8F3E}" type="pres">
      <dgm:prSet presAssocID="{56DE43CD-0AB9-4F86-8BBA-98F7C081A293}" presName="spNode" presStyleCnt="0"/>
      <dgm:spPr/>
    </dgm:pt>
    <dgm:pt modelId="{1B6975AF-2118-4295-BA08-D0996B857B44}" type="pres">
      <dgm:prSet presAssocID="{47CA2A6F-F466-438B-98F7-2110EDB77829}" presName="sibTrans" presStyleLbl="sibTrans1D1" presStyleIdx="3" presStyleCnt="5"/>
      <dgm:spPr/>
      <dgm:t>
        <a:bodyPr/>
        <a:lstStyle/>
        <a:p>
          <a:endParaRPr lang="en-US"/>
        </a:p>
      </dgm:t>
    </dgm:pt>
    <dgm:pt modelId="{FBB5EF30-8D38-4D64-9274-77633392F37D}" type="pres">
      <dgm:prSet presAssocID="{8F3DE7EB-14D1-4549-8938-6C7CC1FF044D}" presName="node" presStyleLbl="node1" presStyleIdx="4" presStyleCnt="5">
        <dgm:presLayoutVars>
          <dgm:bulletEnabled val="1"/>
        </dgm:presLayoutVars>
      </dgm:prSet>
      <dgm:spPr/>
      <dgm:t>
        <a:bodyPr/>
        <a:lstStyle/>
        <a:p>
          <a:endParaRPr lang="en-US"/>
        </a:p>
      </dgm:t>
    </dgm:pt>
    <dgm:pt modelId="{D6A5B293-90A6-4C7C-A874-97B7861F2E73}" type="pres">
      <dgm:prSet presAssocID="{8F3DE7EB-14D1-4549-8938-6C7CC1FF044D}" presName="spNode" presStyleCnt="0"/>
      <dgm:spPr/>
    </dgm:pt>
    <dgm:pt modelId="{172E967F-FA72-4BE9-91A1-F94F835587C0}" type="pres">
      <dgm:prSet presAssocID="{4C890907-F8C2-4FE4-AC93-721A9B8BA142}" presName="sibTrans" presStyleLbl="sibTrans1D1" presStyleIdx="4" presStyleCnt="5"/>
      <dgm:spPr/>
      <dgm:t>
        <a:bodyPr/>
        <a:lstStyle/>
        <a:p>
          <a:endParaRPr lang="en-US"/>
        </a:p>
      </dgm:t>
    </dgm:pt>
  </dgm:ptLst>
  <dgm:cxnLst>
    <dgm:cxn modelId="{E5D77834-4DEC-4BAF-B049-58F199313EB2}" type="presOf" srcId="{47CA2A6F-F466-438B-98F7-2110EDB77829}" destId="{1B6975AF-2118-4295-BA08-D0996B857B44}" srcOrd="0" destOrd="0" presId="urn:microsoft.com/office/officeart/2005/8/layout/cycle5"/>
    <dgm:cxn modelId="{4EC6624E-A09D-48DC-95F4-8DEDF21049D0}" type="presOf" srcId="{56DE43CD-0AB9-4F86-8BBA-98F7C081A293}" destId="{56D3382D-8FF2-4F3F-847A-1EF254D6E78E}" srcOrd="0" destOrd="0" presId="urn:microsoft.com/office/officeart/2005/8/layout/cycle5"/>
    <dgm:cxn modelId="{C5B4B165-E735-49E3-A6E6-92F71B221122}" type="presOf" srcId="{1A889B6A-7294-4291-94F0-50BEEB566112}" destId="{0D6AD67A-AED2-476F-BE2F-3476FC5066BB}" srcOrd="0" destOrd="0" presId="urn:microsoft.com/office/officeart/2005/8/layout/cycle5"/>
    <dgm:cxn modelId="{6D6C7986-3F8D-4A1E-A8A1-51862E16F62E}" type="presOf" srcId="{55F0CD6B-D5B4-44E8-903D-904F224CAE05}" destId="{6B1AA476-90D2-4366-8013-D2A9B2C13128}" srcOrd="0" destOrd="0" presId="urn:microsoft.com/office/officeart/2005/8/layout/cycle5"/>
    <dgm:cxn modelId="{90CEDA82-433F-4122-8C07-7D2285F866A8}" srcId="{55F0CD6B-D5B4-44E8-903D-904F224CAE05}" destId="{8615E016-AA89-44C0-853E-B3BDFC1FFE4D}" srcOrd="1" destOrd="0" parTransId="{84C16807-10B4-4FCB-89F5-3A4DBFB3C9D6}" sibTransId="{2243D80C-D79B-4E4F-9B1F-6EF0DD33426D}"/>
    <dgm:cxn modelId="{169A9C67-5BE9-46D4-AB71-A5DBDA2264A0}" type="presOf" srcId="{BA91DC2F-3063-41CE-8D44-4A9FE8628224}" destId="{C1A5A605-3336-441D-8DDC-0A4FA2917CD4}" srcOrd="0" destOrd="0" presId="urn:microsoft.com/office/officeart/2005/8/layout/cycle5"/>
    <dgm:cxn modelId="{70C9900F-1221-435D-9088-638BA2AC7112}" srcId="{55F0CD6B-D5B4-44E8-903D-904F224CAE05}" destId="{8F3DE7EB-14D1-4549-8938-6C7CC1FF044D}" srcOrd="4" destOrd="0" parTransId="{BDB98519-04FC-430C-99AC-C617AE3147CE}" sibTransId="{4C890907-F8C2-4FE4-AC93-721A9B8BA142}"/>
    <dgm:cxn modelId="{E5B3A964-1116-4B51-A192-5B7EF2975FA0}" srcId="{55F0CD6B-D5B4-44E8-903D-904F224CAE05}" destId="{EB51EFD7-5987-40EF-91E5-361337271D2E}" srcOrd="2" destOrd="0" parTransId="{349B8611-7650-4F19-8E69-F1A01CEFA5EF}" sibTransId="{044C4369-FB90-433F-9D01-3567E3891488}"/>
    <dgm:cxn modelId="{58212A7B-5B4D-46E5-A984-CACBDCDFD913}" type="presOf" srcId="{044C4369-FB90-433F-9D01-3567E3891488}" destId="{804DCD19-9EFA-42DF-B552-4C69D8836AB5}" srcOrd="0" destOrd="0" presId="urn:microsoft.com/office/officeart/2005/8/layout/cycle5"/>
    <dgm:cxn modelId="{CBA07B62-F147-4C6C-8633-E0EBE3661FE0}" type="presOf" srcId="{4C890907-F8C2-4FE4-AC93-721A9B8BA142}" destId="{172E967F-FA72-4BE9-91A1-F94F835587C0}" srcOrd="0" destOrd="0" presId="urn:microsoft.com/office/officeart/2005/8/layout/cycle5"/>
    <dgm:cxn modelId="{771887D2-C241-48B4-A1F0-35A99E7AB946}" srcId="{55F0CD6B-D5B4-44E8-903D-904F224CAE05}" destId="{56DE43CD-0AB9-4F86-8BBA-98F7C081A293}" srcOrd="3" destOrd="0" parTransId="{6D928474-52DC-41CE-A387-0309AAF6DA87}" sibTransId="{47CA2A6F-F466-438B-98F7-2110EDB77829}"/>
    <dgm:cxn modelId="{E1F75774-7996-484B-B4D2-67905C22E4C1}" srcId="{55F0CD6B-D5B4-44E8-903D-904F224CAE05}" destId="{1A889B6A-7294-4291-94F0-50BEEB566112}" srcOrd="0" destOrd="0" parTransId="{46BA365C-7352-4308-8C62-1EDA0F3E8CC2}" sibTransId="{BA91DC2F-3063-41CE-8D44-4A9FE8628224}"/>
    <dgm:cxn modelId="{732F3E1E-B7EA-445A-94B5-9E1813DF289F}" type="presOf" srcId="{2243D80C-D79B-4E4F-9B1F-6EF0DD33426D}" destId="{EA740B2B-30C2-4F55-84FC-0B80332F0DFE}" srcOrd="0" destOrd="0" presId="urn:microsoft.com/office/officeart/2005/8/layout/cycle5"/>
    <dgm:cxn modelId="{BC9560BE-BB85-4E08-9FF7-AA9DF6C75953}" type="presOf" srcId="{8615E016-AA89-44C0-853E-B3BDFC1FFE4D}" destId="{6119BB0D-50A9-481D-93AF-FCCB7CEBF351}" srcOrd="0" destOrd="0" presId="urn:microsoft.com/office/officeart/2005/8/layout/cycle5"/>
    <dgm:cxn modelId="{F875486D-BD5A-4BEF-B135-68B89A946C33}" type="presOf" srcId="{8F3DE7EB-14D1-4549-8938-6C7CC1FF044D}" destId="{FBB5EF30-8D38-4D64-9274-77633392F37D}" srcOrd="0" destOrd="0" presId="urn:microsoft.com/office/officeart/2005/8/layout/cycle5"/>
    <dgm:cxn modelId="{4EE1D0B6-F547-45F0-8D6C-1237E7D9AD7B}" type="presOf" srcId="{EB51EFD7-5987-40EF-91E5-361337271D2E}" destId="{F5BAB456-731A-4A67-919C-1B0C2251A968}" srcOrd="0" destOrd="0" presId="urn:microsoft.com/office/officeart/2005/8/layout/cycle5"/>
    <dgm:cxn modelId="{88D4B3A2-BD69-4DCE-A45A-F9438E756920}" type="presParOf" srcId="{6B1AA476-90D2-4366-8013-D2A9B2C13128}" destId="{0D6AD67A-AED2-476F-BE2F-3476FC5066BB}" srcOrd="0" destOrd="0" presId="urn:microsoft.com/office/officeart/2005/8/layout/cycle5"/>
    <dgm:cxn modelId="{3B0F2A82-7C62-44B4-9AAF-CC6B76AF2861}" type="presParOf" srcId="{6B1AA476-90D2-4366-8013-D2A9B2C13128}" destId="{96006721-7387-469C-9E0A-64793550DBE9}" srcOrd="1" destOrd="0" presId="urn:microsoft.com/office/officeart/2005/8/layout/cycle5"/>
    <dgm:cxn modelId="{28ED2DEC-C176-4989-850F-2C0A3D49D311}" type="presParOf" srcId="{6B1AA476-90D2-4366-8013-D2A9B2C13128}" destId="{C1A5A605-3336-441D-8DDC-0A4FA2917CD4}" srcOrd="2" destOrd="0" presId="urn:microsoft.com/office/officeart/2005/8/layout/cycle5"/>
    <dgm:cxn modelId="{6C69005C-02A4-4380-AE76-567DFE28739E}" type="presParOf" srcId="{6B1AA476-90D2-4366-8013-D2A9B2C13128}" destId="{6119BB0D-50A9-481D-93AF-FCCB7CEBF351}" srcOrd="3" destOrd="0" presId="urn:microsoft.com/office/officeart/2005/8/layout/cycle5"/>
    <dgm:cxn modelId="{8C8CE6A1-C766-42EA-A125-DC92327E7915}" type="presParOf" srcId="{6B1AA476-90D2-4366-8013-D2A9B2C13128}" destId="{C3E42822-3F81-49CC-ADB9-6DA1E0A811FA}" srcOrd="4" destOrd="0" presId="urn:microsoft.com/office/officeart/2005/8/layout/cycle5"/>
    <dgm:cxn modelId="{3397D822-A845-47BB-AA7A-D91EA251CA94}" type="presParOf" srcId="{6B1AA476-90D2-4366-8013-D2A9B2C13128}" destId="{EA740B2B-30C2-4F55-84FC-0B80332F0DFE}" srcOrd="5" destOrd="0" presId="urn:microsoft.com/office/officeart/2005/8/layout/cycle5"/>
    <dgm:cxn modelId="{8715750E-6F3C-42B1-921D-5BAF9E44C8AF}" type="presParOf" srcId="{6B1AA476-90D2-4366-8013-D2A9B2C13128}" destId="{F5BAB456-731A-4A67-919C-1B0C2251A968}" srcOrd="6" destOrd="0" presId="urn:microsoft.com/office/officeart/2005/8/layout/cycle5"/>
    <dgm:cxn modelId="{584682B7-DF29-413D-BB6B-D0E6C4B86E98}" type="presParOf" srcId="{6B1AA476-90D2-4366-8013-D2A9B2C13128}" destId="{54AD214D-C487-404A-A25D-13905286D8C6}" srcOrd="7" destOrd="0" presId="urn:microsoft.com/office/officeart/2005/8/layout/cycle5"/>
    <dgm:cxn modelId="{C20727A6-3E9E-47C3-892C-C74CE9E58E94}" type="presParOf" srcId="{6B1AA476-90D2-4366-8013-D2A9B2C13128}" destId="{804DCD19-9EFA-42DF-B552-4C69D8836AB5}" srcOrd="8" destOrd="0" presId="urn:microsoft.com/office/officeart/2005/8/layout/cycle5"/>
    <dgm:cxn modelId="{0CE84176-0D2E-4D81-8FD1-601E3C4F520C}" type="presParOf" srcId="{6B1AA476-90D2-4366-8013-D2A9B2C13128}" destId="{56D3382D-8FF2-4F3F-847A-1EF254D6E78E}" srcOrd="9" destOrd="0" presId="urn:microsoft.com/office/officeart/2005/8/layout/cycle5"/>
    <dgm:cxn modelId="{5F53B5AC-CE9B-468C-BBAB-BEB6A4866E70}" type="presParOf" srcId="{6B1AA476-90D2-4366-8013-D2A9B2C13128}" destId="{B3AD6CEE-E788-4E20-A51D-6CCC9F1C8F3E}" srcOrd="10" destOrd="0" presId="urn:microsoft.com/office/officeart/2005/8/layout/cycle5"/>
    <dgm:cxn modelId="{24135BB1-1D5D-4907-9EE2-2886A6952B3B}" type="presParOf" srcId="{6B1AA476-90D2-4366-8013-D2A9B2C13128}" destId="{1B6975AF-2118-4295-BA08-D0996B857B44}" srcOrd="11" destOrd="0" presId="urn:microsoft.com/office/officeart/2005/8/layout/cycle5"/>
    <dgm:cxn modelId="{4C2DDA62-E7F3-4374-A43E-8542DF3E00F5}" type="presParOf" srcId="{6B1AA476-90D2-4366-8013-D2A9B2C13128}" destId="{FBB5EF30-8D38-4D64-9274-77633392F37D}" srcOrd="12" destOrd="0" presId="urn:microsoft.com/office/officeart/2005/8/layout/cycle5"/>
    <dgm:cxn modelId="{9CD21605-CAD3-403F-B376-826140DD07BA}" type="presParOf" srcId="{6B1AA476-90D2-4366-8013-D2A9B2C13128}" destId="{D6A5B293-90A6-4C7C-A874-97B7861F2E73}" srcOrd="13" destOrd="0" presId="urn:microsoft.com/office/officeart/2005/8/layout/cycle5"/>
    <dgm:cxn modelId="{3EFBE256-C481-4378-885A-03D9FB80D856}" type="presParOf" srcId="{6B1AA476-90D2-4366-8013-D2A9B2C13128}" destId="{172E967F-FA72-4BE9-91A1-F94F835587C0}"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7D1EDB-8285-49A3-9B4E-E692E39E2ACD}" type="doc">
      <dgm:prSet loTypeId="urn:microsoft.com/office/officeart/2005/8/layout/vList6" loCatId="list" qsTypeId="urn:microsoft.com/office/officeart/2005/8/quickstyle/simple1" qsCatId="simple" csTypeId="urn:microsoft.com/office/officeart/2005/8/colors/accent0_3" csCatId="mainScheme" phldr="1"/>
      <dgm:spPr/>
      <dgm:t>
        <a:bodyPr/>
        <a:lstStyle/>
        <a:p>
          <a:endParaRPr lang="zh-CN" altLang="en-US"/>
        </a:p>
      </dgm:t>
    </dgm:pt>
    <dgm:pt modelId="{F7BDB101-2307-4170-A7A9-D1259288DBA0}">
      <dgm:prSet phldrT="[文本]" custT="1"/>
      <dgm:spPr>
        <a:solidFill>
          <a:schemeClr val="bg2"/>
        </a:solidFill>
        <a:ln>
          <a:solidFill>
            <a:schemeClr val="bg1"/>
          </a:solidFill>
        </a:ln>
      </dgm:spPr>
      <dgm:t>
        <a:bodyPr/>
        <a:lstStyle/>
        <a:p>
          <a:r>
            <a:rPr lang="zh-CN" altLang="en-US" sz="2000" b="1" dirty="0">
              <a:latin typeface="微软雅黑" pitchFamily="34" charset="-122"/>
              <a:ea typeface="微软雅黑" pitchFamily="34" charset="-122"/>
            </a:rPr>
            <a:t>高被引论文</a:t>
          </a:r>
          <a:endParaRPr lang="en-US" altLang="zh-CN" sz="2000" b="1" dirty="0">
            <a:latin typeface="微软雅黑" pitchFamily="34" charset="-122"/>
            <a:ea typeface="微软雅黑" pitchFamily="34" charset="-122"/>
          </a:endParaRPr>
        </a:p>
        <a:p>
          <a:r>
            <a:rPr lang="en-US" altLang="zh-CN" sz="1600" b="1" dirty="0">
              <a:latin typeface="微软雅黑" pitchFamily="34" charset="-122"/>
              <a:ea typeface="微软雅黑" pitchFamily="34" charset="-122"/>
            </a:rPr>
            <a:t>(</a:t>
          </a:r>
          <a:r>
            <a:rPr lang="en-US" sz="1600" b="1" dirty="0">
              <a:latin typeface="微软雅黑" pitchFamily="34" charset="-122"/>
              <a:ea typeface="微软雅黑" pitchFamily="34" charset="-122"/>
            </a:rPr>
            <a:t>Highly Cited Paper)</a:t>
          </a:r>
          <a:endParaRPr lang="zh-CN" altLang="en-US" sz="1600" b="1" dirty="0"/>
        </a:p>
      </dgm:t>
    </dgm:pt>
    <dgm:pt modelId="{41A14560-F441-4D2B-8500-326EA4257017}" type="parTrans" cxnId="{14EEDFAC-56D0-4122-A34B-025A8E292C15}">
      <dgm:prSet/>
      <dgm:spPr/>
      <dgm:t>
        <a:bodyPr/>
        <a:lstStyle/>
        <a:p>
          <a:endParaRPr lang="zh-CN" altLang="en-US"/>
        </a:p>
      </dgm:t>
    </dgm:pt>
    <dgm:pt modelId="{11959BB2-5D05-46AF-A367-D09DD18CF99E}" type="sibTrans" cxnId="{14EEDFAC-56D0-4122-A34B-025A8E292C15}">
      <dgm:prSet/>
      <dgm:spPr/>
      <dgm:t>
        <a:bodyPr/>
        <a:lstStyle/>
        <a:p>
          <a:endParaRPr lang="zh-CN" altLang="en-US"/>
        </a:p>
      </dgm:t>
    </dgm:pt>
    <dgm:pt modelId="{4B41E299-588D-44B3-8E55-EC951F093DC8}">
      <dgm:prSet phldrT="[文本]"/>
      <dgm:spPr>
        <a:solidFill>
          <a:schemeClr val="bg2">
            <a:lumMod val="60000"/>
            <a:lumOff val="40000"/>
            <a:alpha val="90000"/>
          </a:schemeClr>
        </a:solidFill>
        <a:ln>
          <a:noFill/>
        </a:ln>
      </dgm:spPr>
      <dgm:t>
        <a:bodyPr/>
        <a:lstStyle/>
        <a:p>
          <a:pPr algn="just">
            <a:lnSpc>
              <a:spcPct val="125000"/>
            </a:lnSpc>
            <a:buNone/>
          </a:pPr>
          <a:r>
            <a:rPr lang="en-US" altLang="zh-CN" dirty="0">
              <a:solidFill>
                <a:schemeClr val="bg1"/>
              </a:solidFill>
              <a:latin typeface="微软雅黑" pitchFamily="34" charset="-122"/>
              <a:ea typeface="微软雅黑" pitchFamily="34" charset="-122"/>
            </a:rPr>
            <a:t>	</a:t>
          </a:r>
          <a:r>
            <a:rPr lang="zh-CN" altLang="en-US" dirty="0">
              <a:solidFill>
                <a:schemeClr val="bg1"/>
              </a:solidFill>
              <a:latin typeface="微软雅黑" pitchFamily="34" charset="-122"/>
              <a:ea typeface="微软雅黑" pitchFamily="34" charset="-122"/>
            </a:rPr>
            <a:t>过去</a:t>
          </a:r>
          <a:r>
            <a:rPr lang="en-US" altLang="zh-CN" dirty="0">
              <a:solidFill>
                <a:schemeClr val="bg1"/>
              </a:solidFill>
              <a:latin typeface="微软雅黑" pitchFamily="34" charset="-122"/>
              <a:ea typeface="微软雅黑" pitchFamily="34" charset="-122"/>
            </a:rPr>
            <a:t>10</a:t>
          </a:r>
          <a:r>
            <a:rPr lang="zh-CN" altLang="en-US" dirty="0">
              <a:solidFill>
                <a:schemeClr val="bg1"/>
              </a:solidFill>
              <a:latin typeface="微软雅黑" pitchFamily="34" charset="-122"/>
              <a:ea typeface="微软雅黑" pitchFamily="34" charset="-122"/>
            </a:rPr>
            <a:t>年中发表的论文</a:t>
          </a:r>
          <a:r>
            <a:rPr lang="en-US" altLang="zh-CN" dirty="0">
              <a:solidFill>
                <a:schemeClr val="bg1"/>
              </a:solidFill>
              <a:latin typeface="微软雅黑" pitchFamily="34" charset="-122"/>
              <a:ea typeface="微软雅黑" pitchFamily="34" charset="-122"/>
            </a:rPr>
            <a:t>,</a:t>
          </a:r>
          <a:r>
            <a:rPr lang="zh-CN" altLang="en-US" dirty="0">
              <a:solidFill>
                <a:schemeClr val="bg1"/>
              </a:solidFill>
              <a:latin typeface="微软雅黑" pitchFamily="34" charset="-122"/>
              <a:ea typeface="微软雅黑" pitchFamily="34" charset="-122"/>
            </a:rPr>
            <a:t>被引用次数在同年同学科发表的论文中进入全球前</a:t>
          </a:r>
          <a:r>
            <a:rPr lang="en-US" altLang="zh-CN" dirty="0">
              <a:solidFill>
                <a:schemeClr val="bg1"/>
              </a:solidFill>
              <a:latin typeface="微软雅黑" pitchFamily="34" charset="-122"/>
              <a:ea typeface="微软雅黑" pitchFamily="34" charset="-122"/>
            </a:rPr>
            <a:t>1</a:t>
          </a:r>
          <a:r>
            <a:rPr lang="zh-CN" altLang="en-US" dirty="0">
              <a:solidFill>
                <a:schemeClr val="bg1"/>
              </a:solidFill>
              <a:latin typeface="微软雅黑" pitchFamily="34" charset="-122"/>
              <a:ea typeface="微软雅黑" pitchFamily="34" charset="-122"/>
            </a:rPr>
            <a:t>％</a:t>
          </a:r>
          <a:endParaRPr lang="zh-CN" altLang="en-US" dirty="0">
            <a:solidFill>
              <a:schemeClr val="bg1"/>
            </a:solidFill>
          </a:endParaRPr>
        </a:p>
      </dgm:t>
    </dgm:pt>
    <dgm:pt modelId="{8EF9E7DB-0AE9-4C1C-B906-1DFCC4CEFA58}" type="parTrans" cxnId="{6DD29A4E-9CA8-40F1-B2CF-BF7827012016}">
      <dgm:prSet/>
      <dgm:spPr/>
      <dgm:t>
        <a:bodyPr/>
        <a:lstStyle/>
        <a:p>
          <a:endParaRPr lang="zh-CN" altLang="en-US"/>
        </a:p>
      </dgm:t>
    </dgm:pt>
    <dgm:pt modelId="{BB5F2D16-CDBF-4039-9BEA-AAFF0A3C423C}" type="sibTrans" cxnId="{6DD29A4E-9CA8-40F1-B2CF-BF7827012016}">
      <dgm:prSet/>
      <dgm:spPr/>
      <dgm:t>
        <a:bodyPr/>
        <a:lstStyle/>
        <a:p>
          <a:endParaRPr lang="zh-CN" altLang="en-US"/>
        </a:p>
      </dgm:t>
    </dgm:pt>
    <dgm:pt modelId="{AEFEB1E2-4215-4B6A-8FF7-D72369791B8A}">
      <dgm:prSet phldrT="[文本]" custT="1"/>
      <dgm:spPr>
        <a:solidFill>
          <a:schemeClr val="bg2"/>
        </a:solidFill>
        <a:ln>
          <a:solidFill>
            <a:schemeClr val="bg1"/>
          </a:solidFill>
        </a:ln>
      </dgm:spPr>
      <dgm:t>
        <a:bodyPr/>
        <a:lstStyle/>
        <a:p>
          <a:r>
            <a:rPr lang="zh-CN" altLang="en-US" sz="2300" b="1" dirty="0">
              <a:latin typeface="微软雅黑" pitchFamily="34" charset="-122"/>
              <a:ea typeface="微软雅黑" pitchFamily="34" charset="-122"/>
            </a:rPr>
            <a:t>热点论文</a:t>
          </a:r>
          <a:endParaRPr lang="en-US" altLang="zh-CN" sz="2300" b="1" dirty="0">
            <a:latin typeface="微软雅黑" pitchFamily="34" charset="-122"/>
            <a:ea typeface="微软雅黑" pitchFamily="34" charset="-122"/>
          </a:endParaRPr>
        </a:p>
        <a:p>
          <a:r>
            <a:rPr lang="en-US" sz="1800" b="1" dirty="0">
              <a:latin typeface="微软雅黑" pitchFamily="34" charset="-122"/>
              <a:ea typeface="微软雅黑" pitchFamily="34" charset="-122"/>
            </a:rPr>
            <a:t>(Hot Paper)</a:t>
          </a:r>
          <a:r>
            <a:rPr lang="zh-CN" altLang="en-US" sz="1800" b="1" dirty="0">
              <a:latin typeface="微软雅黑" pitchFamily="34" charset="-122"/>
              <a:ea typeface="微软雅黑" pitchFamily="34" charset="-122"/>
            </a:rPr>
            <a:t> </a:t>
          </a:r>
          <a:endParaRPr lang="zh-CN" altLang="en-US" sz="1800" b="1" dirty="0"/>
        </a:p>
      </dgm:t>
    </dgm:pt>
    <dgm:pt modelId="{FB8CCF00-5625-4D76-A223-367623F060D1}" type="parTrans" cxnId="{F0F73718-A9A8-48F1-8843-EB02CE6128C5}">
      <dgm:prSet/>
      <dgm:spPr/>
      <dgm:t>
        <a:bodyPr/>
        <a:lstStyle/>
        <a:p>
          <a:endParaRPr lang="zh-CN" altLang="en-US"/>
        </a:p>
      </dgm:t>
    </dgm:pt>
    <dgm:pt modelId="{A6343A0D-9B08-48AF-99D2-7F8425A81D99}" type="sibTrans" cxnId="{F0F73718-A9A8-48F1-8843-EB02CE6128C5}">
      <dgm:prSet/>
      <dgm:spPr/>
      <dgm:t>
        <a:bodyPr/>
        <a:lstStyle/>
        <a:p>
          <a:endParaRPr lang="zh-CN" altLang="en-US"/>
        </a:p>
      </dgm:t>
    </dgm:pt>
    <dgm:pt modelId="{5DDF45C9-4A65-4BAA-B15D-48BBDA267FD9}">
      <dgm:prSet phldrT="[文本]"/>
      <dgm:spPr>
        <a:solidFill>
          <a:schemeClr val="bg2">
            <a:lumMod val="60000"/>
            <a:lumOff val="40000"/>
            <a:alpha val="90000"/>
          </a:schemeClr>
        </a:solidFill>
        <a:ln>
          <a:noFill/>
        </a:ln>
      </dgm:spPr>
      <dgm:t>
        <a:bodyPr/>
        <a:lstStyle/>
        <a:p>
          <a:pPr algn="just">
            <a:lnSpc>
              <a:spcPct val="125000"/>
            </a:lnSpc>
            <a:buNone/>
          </a:pPr>
          <a:r>
            <a:rPr lang="en-US" altLang="zh-CN" dirty="0">
              <a:solidFill>
                <a:schemeClr val="bg1"/>
              </a:solidFill>
              <a:latin typeface="微软雅黑" pitchFamily="34" charset="-122"/>
              <a:ea typeface="微软雅黑" pitchFamily="34" charset="-122"/>
            </a:rPr>
            <a:t>	</a:t>
          </a:r>
          <a:r>
            <a:rPr lang="zh-CN" altLang="en-US" dirty="0">
              <a:solidFill>
                <a:schemeClr val="bg1"/>
              </a:solidFill>
              <a:latin typeface="微软雅黑" pitchFamily="34" charset="-122"/>
              <a:ea typeface="微软雅黑" pitchFamily="34" charset="-122"/>
            </a:rPr>
            <a:t>过去２年中所发表的论文</a:t>
          </a:r>
          <a:r>
            <a:rPr lang="en-US" altLang="zh-CN" dirty="0">
              <a:solidFill>
                <a:schemeClr val="bg1"/>
              </a:solidFill>
              <a:latin typeface="微软雅黑" pitchFamily="34" charset="-122"/>
              <a:ea typeface="微软雅黑" pitchFamily="34" charset="-122"/>
            </a:rPr>
            <a:t>,</a:t>
          </a:r>
          <a:r>
            <a:rPr lang="zh-CN" altLang="en-US" dirty="0">
              <a:solidFill>
                <a:schemeClr val="bg1"/>
              </a:solidFill>
              <a:latin typeface="微软雅黑" pitchFamily="34" charset="-122"/>
              <a:ea typeface="微软雅黑" pitchFamily="34" charset="-122"/>
            </a:rPr>
            <a:t>在最近两个月中其影响力排在某学科前</a:t>
          </a:r>
          <a:r>
            <a:rPr lang="en-US" altLang="zh-CN" dirty="0">
              <a:solidFill>
                <a:schemeClr val="bg1"/>
              </a:solidFill>
              <a:latin typeface="微软雅黑" pitchFamily="34" charset="-122"/>
              <a:ea typeface="微软雅黑" pitchFamily="34" charset="-122"/>
            </a:rPr>
            <a:t>0.1%</a:t>
          </a:r>
          <a:r>
            <a:rPr lang="zh-CN" altLang="en-US" dirty="0">
              <a:solidFill>
                <a:schemeClr val="bg1"/>
              </a:solidFill>
              <a:latin typeface="微软雅黑" pitchFamily="34" charset="-122"/>
              <a:ea typeface="微软雅黑" pitchFamily="34" charset="-122"/>
            </a:rPr>
            <a:t>的论文</a:t>
          </a:r>
          <a:endParaRPr lang="zh-CN" altLang="en-US" dirty="0">
            <a:solidFill>
              <a:schemeClr val="bg1"/>
            </a:solidFill>
          </a:endParaRPr>
        </a:p>
      </dgm:t>
    </dgm:pt>
    <dgm:pt modelId="{E40103E8-EAA5-4306-A98E-659D13EBA4AF}" type="parTrans" cxnId="{82058179-7DEC-4E53-B294-C9311511D856}">
      <dgm:prSet/>
      <dgm:spPr/>
      <dgm:t>
        <a:bodyPr/>
        <a:lstStyle/>
        <a:p>
          <a:endParaRPr lang="zh-CN" altLang="en-US"/>
        </a:p>
      </dgm:t>
    </dgm:pt>
    <dgm:pt modelId="{837B2B06-2EA9-48E6-9991-339EA9B4F101}" type="sibTrans" cxnId="{82058179-7DEC-4E53-B294-C9311511D856}">
      <dgm:prSet/>
      <dgm:spPr/>
      <dgm:t>
        <a:bodyPr/>
        <a:lstStyle/>
        <a:p>
          <a:endParaRPr lang="zh-CN" altLang="en-US"/>
        </a:p>
      </dgm:t>
    </dgm:pt>
    <dgm:pt modelId="{39B9C52B-DF58-4B32-9E84-C70B42958084}" type="pres">
      <dgm:prSet presAssocID="{FF7D1EDB-8285-49A3-9B4E-E692E39E2ACD}" presName="Name0" presStyleCnt="0">
        <dgm:presLayoutVars>
          <dgm:dir/>
          <dgm:animLvl val="lvl"/>
          <dgm:resizeHandles/>
        </dgm:presLayoutVars>
      </dgm:prSet>
      <dgm:spPr/>
      <dgm:t>
        <a:bodyPr/>
        <a:lstStyle/>
        <a:p>
          <a:endParaRPr lang="en-US"/>
        </a:p>
      </dgm:t>
    </dgm:pt>
    <dgm:pt modelId="{4ADF04EA-2B61-4153-BDDB-66783FFEC2EF}" type="pres">
      <dgm:prSet presAssocID="{F7BDB101-2307-4170-A7A9-D1259288DBA0}" presName="linNode" presStyleCnt="0"/>
      <dgm:spPr/>
    </dgm:pt>
    <dgm:pt modelId="{C1A26EE5-917E-444A-AD1B-22A937DCB890}" type="pres">
      <dgm:prSet presAssocID="{F7BDB101-2307-4170-A7A9-D1259288DBA0}" presName="parentShp" presStyleLbl="node1" presStyleIdx="0" presStyleCnt="2" custScaleX="99220" custScaleY="62411">
        <dgm:presLayoutVars>
          <dgm:bulletEnabled val="1"/>
        </dgm:presLayoutVars>
      </dgm:prSet>
      <dgm:spPr/>
      <dgm:t>
        <a:bodyPr/>
        <a:lstStyle/>
        <a:p>
          <a:endParaRPr lang="en-US"/>
        </a:p>
      </dgm:t>
    </dgm:pt>
    <dgm:pt modelId="{5F9AB917-8685-4182-90DD-E96D0FFE44AD}" type="pres">
      <dgm:prSet presAssocID="{F7BDB101-2307-4170-A7A9-D1259288DBA0}" presName="childShp" presStyleLbl="bgAccFollowNode1" presStyleIdx="0" presStyleCnt="2">
        <dgm:presLayoutVars>
          <dgm:bulletEnabled val="1"/>
        </dgm:presLayoutVars>
      </dgm:prSet>
      <dgm:spPr/>
      <dgm:t>
        <a:bodyPr/>
        <a:lstStyle/>
        <a:p>
          <a:endParaRPr lang="en-US"/>
        </a:p>
      </dgm:t>
    </dgm:pt>
    <dgm:pt modelId="{9BD20772-1CDF-4055-8748-B962E25FD574}" type="pres">
      <dgm:prSet presAssocID="{11959BB2-5D05-46AF-A367-D09DD18CF99E}" presName="spacing" presStyleCnt="0"/>
      <dgm:spPr/>
    </dgm:pt>
    <dgm:pt modelId="{9E3E0ED0-A009-4B42-A2D9-A6770382DC3C}" type="pres">
      <dgm:prSet presAssocID="{AEFEB1E2-4215-4B6A-8FF7-D72369791B8A}" presName="linNode" presStyleCnt="0"/>
      <dgm:spPr/>
    </dgm:pt>
    <dgm:pt modelId="{2F458488-C0EF-4D05-9354-B7BCA33C0C70}" type="pres">
      <dgm:prSet presAssocID="{AEFEB1E2-4215-4B6A-8FF7-D72369791B8A}" presName="parentShp" presStyleLbl="node1" presStyleIdx="1" presStyleCnt="2" custScaleX="100000" custScaleY="68972" custLinFactNeighborX="-260" custLinFactNeighborY="0">
        <dgm:presLayoutVars>
          <dgm:bulletEnabled val="1"/>
        </dgm:presLayoutVars>
      </dgm:prSet>
      <dgm:spPr/>
      <dgm:t>
        <a:bodyPr/>
        <a:lstStyle/>
        <a:p>
          <a:endParaRPr lang="en-US"/>
        </a:p>
      </dgm:t>
    </dgm:pt>
    <dgm:pt modelId="{1F3453FD-8851-461F-913D-3F626667ED09}" type="pres">
      <dgm:prSet presAssocID="{AEFEB1E2-4215-4B6A-8FF7-D72369791B8A}" presName="childShp" presStyleLbl="bgAccFollowNode1" presStyleIdx="1" presStyleCnt="2">
        <dgm:presLayoutVars>
          <dgm:bulletEnabled val="1"/>
        </dgm:presLayoutVars>
      </dgm:prSet>
      <dgm:spPr/>
      <dgm:t>
        <a:bodyPr/>
        <a:lstStyle/>
        <a:p>
          <a:endParaRPr lang="en-US"/>
        </a:p>
      </dgm:t>
    </dgm:pt>
  </dgm:ptLst>
  <dgm:cxnLst>
    <dgm:cxn modelId="{45133DDE-8896-478F-8ACB-7A8431429B0E}" type="presOf" srcId="{F7BDB101-2307-4170-A7A9-D1259288DBA0}" destId="{C1A26EE5-917E-444A-AD1B-22A937DCB890}" srcOrd="0" destOrd="0" presId="urn:microsoft.com/office/officeart/2005/8/layout/vList6"/>
    <dgm:cxn modelId="{3D381E75-D951-4D23-A2B9-B649F9EF4969}" type="presOf" srcId="{AEFEB1E2-4215-4B6A-8FF7-D72369791B8A}" destId="{2F458488-C0EF-4D05-9354-B7BCA33C0C70}" srcOrd="0" destOrd="0" presId="urn:microsoft.com/office/officeart/2005/8/layout/vList6"/>
    <dgm:cxn modelId="{6DD29A4E-9CA8-40F1-B2CF-BF7827012016}" srcId="{F7BDB101-2307-4170-A7A9-D1259288DBA0}" destId="{4B41E299-588D-44B3-8E55-EC951F093DC8}" srcOrd="0" destOrd="0" parTransId="{8EF9E7DB-0AE9-4C1C-B906-1DFCC4CEFA58}" sibTransId="{BB5F2D16-CDBF-4039-9BEA-AAFF0A3C423C}"/>
    <dgm:cxn modelId="{14EEDFAC-56D0-4122-A34B-025A8E292C15}" srcId="{FF7D1EDB-8285-49A3-9B4E-E692E39E2ACD}" destId="{F7BDB101-2307-4170-A7A9-D1259288DBA0}" srcOrd="0" destOrd="0" parTransId="{41A14560-F441-4D2B-8500-326EA4257017}" sibTransId="{11959BB2-5D05-46AF-A367-D09DD18CF99E}"/>
    <dgm:cxn modelId="{F0F73718-A9A8-48F1-8843-EB02CE6128C5}" srcId="{FF7D1EDB-8285-49A3-9B4E-E692E39E2ACD}" destId="{AEFEB1E2-4215-4B6A-8FF7-D72369791B8A}" srcOrd="1" destOrd="0" parTransId="{FB8CCF00-5625-4D76-A223-367623F060D1}" sibTransId="{A6343A0D-9B08-48AF-99D2-7F8425A81D99}"/>
    <dgm:cxn modelId="{44E20BE8-1A9B-4B70-95C9-BAA82E4C4B77}" type="presOf" srcId="{FF7D1EDB-8285-49A3-9B4E-E692E39E2ACD}" destId="{39B9C52B-DF58-4B32-9E84-C70B42958084}" srcOrd="0" destOrd="0" presId="urn:microsoft.com/office/officeart/2005/8/layout/vList6"/>
    <dgm:cxn modelId="{82058179-7DEC-4E53-B294-C9311511D856}" srcId="{AEFEB1E2-4215-4B6A-8FF7-D72369791B8A}" destId="{5DDF45C9-4A65-4BAA-B15D-48BBDA267FD9}" srcOrd="0" destOrd="0" parTransId="{E40103E8-EAA5-4306-A98E-659D13EBA4AF}" sibTransId="{837B2B06-2EA9-48E6-9991-339EA9B4F101}"/>
    <dgm:cxn modelId="{65AA8FF2-5F45-401C-A92E-43F82A5ABF76}" type="presOf" srcId="{5DDF45C9-4A65-4BAA-B15D-48BBDA267FD9}" destId="{1F3453FD-8851-461F-913D-3F626667ED09}" srcOrd="0" destOrd="0" presId="urn:microsoft.com/office/officeart/2005/8/layout/vList6"/>
    <dgm:cxn modelId="{7809A20A-4E73-4040-A24C-2BE9D5EE411C}" type="presOf" srcId="{4B41E299-588D-44B3-8E55-EC951F093DC8}" destId="{5F9AB917-8685-4182-90DD-E96D0FFE44AD}" srcOrd="0" destOrd="0" presId="urn:microsoft.com/office/officeart/2005/8/layout/vList6"/>
    <dgm:cxn modelId="{7C491BC8-B280-46D9-A0AF-B15D60B2D6CB}" type="presParOf" srcId="{39B9C52B-DF58-4B32-9E84-C70B42958084}" destId="{4ADF04EA-2B61-4153-BDDB-66783FFEC2EF}" srcOrd="0" destOrd="0" presId="urn:microsoft.com/office/officeart/2005/8/layout/vList6"/>
    <dgm:cxn modelId="{4A405BE4-C9B8-4BF7-A909-A46ABD86D7B7}" type="presParOf" srcId="{4ADF04EA-2B61-4153-BDDB-66783FFEC2EF}" destId="{C1A26EE5-917E-444A-AD1B-22A937DCB890}" srcOrd="0" destOrd="0" presId="urn:microsoft.com/office/officeart/2005/8/layout/vList6"/>
    <dgm:cxn modelId="{7E0F3A4F-46DC-401E-A566-41DC67971BBF}" type="presParOf" srcId="{4ADF04EA-2B61-4153-BDDB-66783FFEC2EF}" destId="{5F9AB917-8685-4182-90DD-E96D0FFE44AD}" srcOrd="1" destOrd="0" presId="urn:microsoft.com/office/officeart/2005/8/layout/vList6"/>
    <dgm:cxn modelId="{6BCFB84D-8F4F-495A-A3D0-922FD2A75BBC}" type="presParOf" srcId="{39B9C52B-DF58-4B32-9E84-C70B42958084}" destId="{9BD20772-1CDF-4055-8748-B962E25FD574}" srcOrd="1" destOrd="0" presId="urn:microsoft.com/office/officeart/2005/8/layout/vList6"/>
    <dgm:cxn modelId="{63F58C40-7A5A-443F-AFF9-D1549D03D3FB}" type="presParOf" srcId="{39B9C52B-DF58-4B32-9E84-C70B42958084}" destId="{9E3E0ED0-A009-4B42-A2D9-A6770382DC3C}" srcOrd="2" destOrd="0" presId="urn:microsoft.com/office/officeart/2005/8/layout/vList6"/>
    <dgm:cxn modelId="{44B28567-36B1-4437-8411-6D0C09DA1AFB}" type="presParOf" srcId="{9E3E0ED0-A009-4B42-A2D9-A6770382DC3C}" destId="{2F458488-C0EF-4D05-9354-B7BCA33C0C70}" srcOrd="0" destOrd="0" presId="urn:microsoft.com/office/officeart/2005/8/layout/vList6"/>
    <dgm:cxn modelId="{DA02BDD3-F4BB-4A03-B6C6-EAA5EEA8B6C6}" type="presParOf" srcId="{9E3E0ED0-A009-4B42-A2D9-A6770382DC3C}" destId="{1F3453FD-8851-461F-913D-3F626667ED09}"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2.png"/></Relationships>
</file>

<file path=ppt/drawings/drawing1.xml><?xml version="1.0" encoding="utf-8"?>
<c:userShapes xmlns:c="http://schemas.openxmlformats.org/drawingml/2006/chart">
  <cdr:relSizeAnchor xmlns:cdr="http://schemas.openxmlformats.org/drawingml/2006/chartDrawing">
    <cdr:from>
      <cdr:x>0.2392</cdr:x>
      <cdr:y>0.01412</cdr:y>
    </cdr:from>
    <cdr:to>
      <cdr:x>1</cdr:x>
      <cdr:y>0.10101</cdr:y>
    </cdr:to>
    <cdr:sp macro="" textlink="">
      <cdr:nvSpPr>
        <cdr:cNvPr id="2" name="TextBox 1"/>
        <cdr:cNvSpPr txBox="1"/>
      </cdr:nvSpPr>
      <cdr:spPr>
        <a:xfrm xmlns:a="http://schemas.openxmlformats.org/drawingml/2006/main">
          <a:off x="1363958" y="61329"/>
          <a:ext cx="4181300" cy="37739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zh-CN" altLang="en-US" sz="1600" dirty="0">
              <a:latin typeface="微软雅黑" pitchFamily="34" charset="-122"/>
              <a:ea typeface="微软雅黑" pitchFamily="34" charset="-122"/>
              <a:cs typeface="Arial Unicode MS" pitchFamily="34" charset="-122"/>
            </a:rPr>
            <a:t>我国</a:t>
          </a:r>
          <a:r>
            <a:rPr lang="en-US" altLang="zh-CN" sz="1600" dirty="0">
              <a:latin typeface="微软雅黑" pitchFamily="34" charset="-122"/>
              <a:ea typeface="微软雅黑" pitchFamily="34" charset="-122"/>
              <a:cs typeface="Arial Unicode MS" pitchFamily="34" charset="-122"/>
            </a:rPr>
            <a:t>SSCI</a:t>
          </a:r>
          <a:r>
            <a:rPr lang="zh-CN" altLang="zh-CN" sz="1600" dirty="0">
              <a:latin typeface="微软雅黑" pitchFamily="34" charset="-122"/>
              <a:ea typeface="微软雅黑" pitchFamily="34" charset="-122"/>
              <a:cs typeface="Arial Unicode MS" pitchFamily="34" charset="-122"/>
            </a:rPr>
            <a:t>与我国</a:t>
          </a:r>
          <a:r>
            <a:rPr lang="en-US" altLang="zh-CN" sz="1600" dirty="0">
              <a:latin typeface="微软雅黑" pitchFamily="34" charset="-122"/>
              <a:ea typeface="微软雅黑" pitchFamily="34" charset="-122"/>
              <a:cs typeface="Arial Unicode MS" pitchFamily="34" charset="-122"/>
            </a:rPr>
            <a:t>SCI</a:t>
          </a:r>
          <a:r>
            <a:rPr lang="zh-CN" altLang="zh-CN" sz="1600" dirty="0">
              <a:latin typeface="微软雅黑" pitchFamily="34" charset="-122"/>
              <a:ea typeface="微软雅黑" pitchFamily="34" charset="-122"/>
              <a:cs typeface="Arial Unicode MS" pitchFamily="34" charset="-122"/>
            </a:rPr>
            <a:t>产出数量及趋势的对比</a:t>
          </a:r>
          <a:endParaRPr lang="zh-CN" altLang="en-US" sz="1600" dirty="0">
            <a:latin typeface="微软雅黑" pitchFamily="34" charset="-122"/>
            <a:ea typeface="微软雅黑" pitchFamily="34" charset="-122"/>
            <a:cs typeface="Arial Unicode MS" pitchFamily="34" charset="-122"/>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2CADAC5-DAAE-FB47-AB3D-841C8668DA04}" type="datetimeFigureOut">
              <a:rPr lang="en-US" smtClean="0"/>
              <a:pPr/>
              <a:t>11/23/2018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DE15AA3-D93E-DF4A-B7F7-0DDA540E349A}" type="slidenum">
              <a:rPr lang="en-US" smtClean="0"/>
              <a:pPr/>
              <a:t>‹#›</a:t>
            </a:fld>
            <a:endParaRPr lang="en-US"/>
          </a:p>
        </p:txBody>
      </p:sp>
    </p:spTree>
    <p:extLst>
      <p:ext uri="{BB962C8B-B14F-4D97-AF65-F5344CB8AC3E}">
        <p14:creationId xmlns:p14="http://schemas.microsoft.com/office/powerpoint/2010/main" val="406193264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E1D445-6659-474A-8325-AED606E3ECAD}" type="datetimeFigureOut">
              <a:rPr lang="en-US" smtClean="0"/>
              <a:pPr/>
              <a:t>11/23/2018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F66A2B-D7AF-264F-A544-E504C8B3BF53}" type="slidenum">
              <a:rPr lang="en-US" smtClean="0"/>
              <a:pPr/>
              <a:t>‹#›</a:t>
            </a:fld>
            <a:endParaRPr lang="en-US"/>
          </a:p>
        </p:txBody>
      </p:sp>
    </p:spTree>
    <p:extLst>
      <p:ext uri="{BB962C8B-B14F-4D97-AF65-F5344CB8AC3E}">
        <p14:creationId xmlns:p14="http://schemas.microsoft.com/office/powerpoint/2010/main" val="4085250458"/>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85893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扩展研究视野</a:t>
            </a:r>
            <a:endParaRPr lang="en-US" dirty="0"/>
          </a:p>
        </p:txBody>
      </p:sp>
    </p:spTree>
    <p:extLst>
      <p:ext uri="{BB962C8B-B14F-4D97-AF65-F5344CB8AC3E}">
        <p14:creationId xmlns:p14="http://schemas.microsoft.com/office/powerpoint/2010/main" val="255755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76042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1513469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76438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CN" altLang="en-US" dirty="0"/>
          </a:p>
        </p:txBody>
      </p:sp>
    </p:spTree>
    <p:extLst>
      <p:ext uri="{BB962C8B-B14F-4D97-AF65-F5344CB8AC3E}">
        <p14:creationId xmlns:p14="http://schemas.microsoft.com/office/powerpoint/2010/main" val="460271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注：高被引论文指按照同一年同一个</a:t>
            </a:r>
            <a:r>
              <a:rPr lang="en-US" altLang="zh-CN" dirty="0" smtClean="0"/>
              <a:t>ESI</a:t>
            </a:r>
            <a:r>
              <a:rPr lang="zh-CN" altLang="en-US" dirty="0" smtClean="0"/>
              <a:t>学科发表论文的被引频次按照由高到低进行排序，排在前</a:t>
            </a:r>
            <a:r>
              <a:rPr lang="en-US" altLang="zh-CN" dirty="0" smtClean="0"/>
              <a:t>1%</a:t>
            </a:r>
            <a:r>
              <a:rPr lang="zh-CN" altLang="en-US" dirty="0" smtClean="0"/>
              <a:t>的论文。</a:t>
            </a:r>
            <a:endParaRPr lang="zh-CN" altLang="en-US" dirty="0"/>
          </a:p>
        </p:txBody>
      </p:sp>
      <p:sp>
        <p:nvSpPr>
          <p:cNvPr id="4" name="灯片编号占位符 3"/>
          <p:cNvSpPr>
            <a:spLocks noGrp="1"/>
          </p:cNvSpPr>
          <p:nvPr>
            <p:ph type="sldNum" sz="quarter" idx="10"/>
          </p:nvPr>
        </p:nvSpPr>
        <p:spPr/>
        <p:txBody>
          <a:bodyPr/>
          <a:lstStyle/>
          <a:p>
            <a:fld id="{17F66A2B-D7AF-264F-A544-E504C8B3BF53}"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4189231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高被引论文指按照同一年同一个</a:t>
            </a:r>
            <a:r>
              <a:rPr lang="en-US" altLang="zh-CN" dirty="0" smtClean="0"/>
              <a:t>ESI</a:t>
            </a:r>
            <a:r>
              <a:rPr lang="zh-CN" altLang="en-US" dirty="0" smtClean="0"/>
              <a:t>学科发表论文的被引频次按照由高到低进行排序，排在前</a:t>
            </a:r>
            <a:r>
              <a:rPr lang="en-US" altLang="zh-CN" dirty="0" smtClean="0"/>
              <a:t>1%</a:t>
            </a:r>
            <a:r>
              <a:rPr lang="zh-CN" altLang="en-US" dirty="0" smtClean="0"/>
              <a:t>的论文。</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17F66A2B-D7AF-264F-A544-E504C8B3BF53}"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699162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3101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640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基于整体对比度的显著区域检测</a:t>
            </a:r>
            <a:endParaRPr lang="en-US" altLang="zh-CN" dirty="0" smtClean="0"/>
          </a:p>
          <a:p>
            <a:r>
              <a:rPr lang="zh-CN" altLang="en-US" dirty="0" smtClean="0"/>
              <a:t>视觉显著性检测</a:t>
            </a:r>
            <a:r>
              <a:rPr lang="en-US" altLang="zh-CN" dirty="0" smtClean="0"/>
              <a:t>(Visual Saliency Detection)</a:t>
            </a:r>
            <a:r>
              <a:rPr lang="zh-CN" altLang="en-US" dirty="0" smtClean="0"/>
              <a:t>指通过智能算法模拟人的视觉特点，提取图像中的显著区域</a:t>
            </a:r>
            <a:r>
              <a:rPr lang="en-US" altLang="zh-CN" dirty="0" smtClean="0"/>
              <a:t>(</a:t>
            </a:r>
            <a:r>
              <a:rPr lang="zh-CN" altLang="en-US" dirty="0" smtClean="0"/>
              <a:t>即人类感兴趣的区域</a:t>
            </a:r>
            <a:r>
              <a:rPr lang="en-US" altLang="zh-CN" dirty="0" smtClean="0"/>
              <a:t>)</a:t>
            </a:r>
            <a:r>
              <a:rPr lang="zh-CN" altLang="en-US" dirty="0" smtClean="0"/>
              <a:t>。</a:t>
            </a:r>
            <a:endParaRPr lang="en-US" altLang="zh-CN" dirty="0" smtClean="0"/>
          </a:p>
          <a:p>
            <a:r>
              <a:rPr lang="en-US" dirty="0" smtClean="0"/>
              <a:t>http://mmcheng.net/salobj/</a:t>
            </a:r>
          </a:p>
          <a:p>
            <a:r>
              <a:rPr lang="en-US" dirty="0" smtClean="0"/>
              <a:t>https://blog.csdn.net/qq_32493539/article/details/79530118</a:t>
            </a:r>
          </a:p>
        </p:txBody>
      </p:sp>
    </p:spTree>
    <p:extLst>
      <p:ext uri="{BB962C8B-B14F-4D97-AF65-F5344CB8AC3E}">
        <p14:creationId xmlns:p14="http://schemas.microsoft.com/office/powerpoint/2010/main" val="3682404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 xmlns:a16="http://schemas.microsoft.com/office/drawing/2014/main" id="{2CDE0DDE-84CB-45F5-A0BB-0457B216CE3C}"/>
              </a:ext>
            </a:extLst>
          </p:cNvPr>
          <p:cNvSpPr>
            <a:spLocks noGrp="1" noRot="1" noChangeAspect="1" noChangeArrowheads="1" noTextEdit="1"/>
          </p:cNvSpPr>
          <p:nvPr>
            <p:ph type="sldImg"/>
          </p:nvPr>
        </p:nvSpPr>
        <p:spPr>
          <a:ln/>
        </p:spPr>
      </p:sp>
      <p:sp>
        <p:nvSpPr>
          <p:cNvPr id="98307" name="Notes Placeholder 2">
            <a:extLst>
              <a:ext uri="{FF2B5EF4-FFF2-40B4-BE49-F238E27FC236}">
                <a16:creationId xmlns="" xmlns:a16="http://schemas.microsoft.com/office/drawing/2014/main" id="{3BE28DA8-5F4E-4FD8-A74E-BABEE02998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latin typeface="Arial" panose="020B0604020202020204" pitchFamily="34" charset="0"/>
              </a:rPr>
              <a:t>世界地图背景</a:t>
            </a:r>
            <a:endParaRPr lang="en-US" altLang="en-US">
              <a:latin typeface="Arial" panose="020B0604020202020204" pitchFamily="34" charset="0"/>
            </a:endParaRPr>
          </a:p>
        </p:txBody>
      </p:sp>
      <p:sp>
        <p:nvSpPr>
          <p:cNvPr id="4" name="Slide Number Placeholder 3">
            <a:extLst>
              <a:ext uri="{FF2B5EF4-FFF2-40B4-BE49-F238E27FC236}">
                <a16:creationId xmlns="" xmlns:a16="http://schemas.microsoft.com/office/drawing/2014/main" id="{62343357-9BC3-4329-B9DA-D7AFA8C4F59D}"/>
              </a:ext>
            </a:extLst>
          </p:cNvPr>
          <p:cNvSpPr>
            <a:spLocks noGrp="1"/>
          </p:cNvSpPr>
          <p:nvPr>
            <p:ph type="sldNum" sz="quarter" idx="5"/>
          </p:nvPr>
        </p:nvSpPr>
        <p:spPr/>
        <p:txBody>
          <a:bodyPr/>
          <a:lstStyle/>
          <a:p>
            <a:pPr>
              <a:defRPr/>
            </a:pPr>
            <a:fld id="{FC56920F-1C61-4334-991D-D2812BC4BE5E}" type="slidenum">
              <a:rPr lang="en-US">
                <a:solidFill>
                  <a:prstClr val="black"/>
                </a:solidFill>
              </a:rPr>
              <a:pPr>
                <a:defRPr/>
              </a:pPr>
              <a:t>2</a:t>
            </a:fld>
            <a:endParaRPr lang="en-US" dirty="0">
              <a:solidFill>
                <a:prstClr val="black"/>
              </a:solidFill>
            </a:endParaRPr>
          </a:p>
        </p:txBody>
      </p:sp>
    </p:spTree>
    <p:extLst>
      <p:ext uri="{BB962C8B-B14F-4D97-AF65-F5344CB8AC3E}">
        <p14:creationId xmlns:p14="http://schemas.microsoft.com/office/powerpoint/2010/main" val="1791978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09747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http://www.moe.edu.cn/srcsite/A22/moe_843/201701/t20170125_295701.html</a:t>
            </a:r>
          </a:p>
          <a:p>
            <a:endParaRPr lang="en-US" dirty="0"/>
          </a:p>
        </p:txBody>
      </p:sp>
    </p:spTree>
    <p:extLst>
      <p:ext uri="{BB962C8B-B14F-4D97-AF65-F5344CB8AC3E}">
        <p14:creationId xmlns:p14="http://schemas.microsoft.com/office/powerpoint/2010/main" val="374023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http://www.npopss-cn.gov.cn/n1/2018/0126/c219468-29788618.html</a:t>
            </a:r>
          </a:p>
          <a:p>
            <a:endParaRPr lang="en-US" dirty="0"/>
          </a:p>
        </p:txBody>
      </p:sp>
    </p:spTree>
    <p:extLst>
      <p:ext uri="{BB962C8B-B14F-4D97-AF65-F5344CB8AC3E}">
        <p14:creationId xmlns:p14="http://schemas.microsoft.com/office/powerpoint/2010/main" val="3888583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绿色：</a:t>
            </a:r>
            <a:r>
              <a:rPr lang="en-US" altLang="zh-CN" dirty="0" smtClean="0"/>
              <a:t>SSCI</a:t>
            </a:r>
            <a:r>
              <a:rPr lang="zh-CN" altLang="en-US" dirty="0" smtClean="0"/>
              <a:t>和</a:t>
            </a:r>
            <a:r>
              <a:rPr lang="en-US" altLang="zh-CN" dirty="0" smtClean="0"/>
              <a:t>SCI</a:t>
            </a:r>
            <a:r>
              <a:rPr lang="zh-CN" altLang="en-US" dirty="0" smtClean="0"/>
              <a:t>双收录</a:t>
            </a:r>
            <a:endParaRPr lang="en-US" altLang="zh-CN" dirty="0" smtClean="0"/>
          </a:p>
          <a:p>
            <a:r>
              <a:rPr lang="zh-CN" altLang="en-US" dirty="0" smtClean="0"/>
              <a:t>紫色：</a:t>
            </a:r>
            <a:r>
              <a:rPr lang="en-US" altLang="zh-CN" dirty="0" smtClean="0"/>
              <a:t>SSCI</a:t>
            </a:r>
            <a:r>
              <a:rPr lang="zh-CN" altLang="en-US" dirty="0" smtClean="0"/>
              <a:t>和</a:t>
            </a:r>
            <a:r>
              <a:rPr lang="en-US" altLang="zh-CN" dirty="0" smtClean="0"/>
              <a:t>AHCI</a:t>
            </a:r>
            <a:r>
              <a:rPr lang="zh-CN" altLang="en-US" dirty="0" smtClean="0"/>
              <a:t>双收录</a:t>
            </a:r>
            <a:endParaRPr lang="en-US" altLang="zh-CN" dirty="0" smtClean="0"/>
          </a:p>
          <a:p>
            <a:r>
              <a:rPr lang="zh-CN" altLang="en-US" dirty="0" smtClean="0"/>
              <a:t>橙色：</a:t>
            </a:r>
            <a:r>
              <a:rPr lang="en-US" altLang="zh-CN" dirty="0" smtClean="0"/>
              <a:t>SCI</a:t>
            </a:r>
            <a:r>
              <a:rPr lang="zh-CN" altLang="en-US" dirty="0" smtClean="0"/>
              <a:t>、</a:t>
            </a:r>
            <a:r>
              <a:rPr lang="en-US" altLang="zh-CN" dirty="0" smtClean="0"/>
              <a:t>SSCI</a:t>
            </a:r>
            <a:r>
              <a:rPr lang="zh-CN" altLang="en-US" dirty="0" smtClean="0"/>
              <a:t>、</a:t>
            </a:r>
            <a:r>
              <a:rPr lang="en-US" altLang="zh-CN" dirty="0" smtClean="0"/>
              <a:t>AHCI</a:t>
            </a:r>
            <a:r>
              <a:rPr lang="zh-CN" altLang="en-US" dirty="0" smtClean="0"/>
              <a:t>全收录</a:t>
            </a:r>
            <a:endParaRPr lang="en-US" dirty="0"/>
          </a:p>
        </p:txBody>
      </p:sp>
    </p:spTree>
    <p:extLst>
      <p:ext uri="{BB962C8B-B14F-4D97-AF65-F5344CB8AC3E}">
        <p14:creationId xmlns:p14="http://schemas.microsoft.com/office/powerpoint/2010/main" val="1057119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7F66A2B-D7AF-264F-A544-E504C8B3BF53}"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31210424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密歇根大学教育学院院长德博拉</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鲁文贝格</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伯尔（</a:t>
            </a:r>
            <a:r>
              <a:rPr lang="en-US" altLang="zh-CN" sz="1200" b="0" i="0" kern="1200" dirty="0">
                <a:solidFill>
                  <a:schemeClr val="tx1"/>
                </a:solidFill>
                <a:effectLst/>
                <a:latin typeface="+mn-lt"/>
                <a:ea typeface="+mn-ea"/>
                <a:cs typeface="+mn-cs"/>
              </a:rPr>
              <a:t>Deborah </a:t>
            </a:r>
            <a:r>
              <a:rPr lang="en-US" altLang="zh-CN" sz="1200" b="0" i="0" kern="1200" dirty="0" err="1">
                <a:solidFill>
                  <a:schemeClr val="tx1"/>
                </a:solidFill>
                <a:effectLst/>
                <a:latin typeface="+mn-lt"/>
                <a:ea typeface="+mn-ea"/>
                <a:cs typeface="+mn-cs"/>
              </a:rPr>
              <a:t>Loewenberg</a:t>
            </a:r>
            <a:r>
              <a:rPr lang="en-US" altLang="zh-CN" sz="1200" b="0" i="0" kern="1200" dirty="0">
                <a:solidFill>
                  <a:schemeClr val="tx1"/>
                </a:solidFill>
                <a:effectLst/>
                <a:latin typeface="+mn-lt"/>
                <a:ea typeface="+mn-ea"/>
                <a:cs typeface="+mn-cs"/>
              </a:rPr>
              <a:t> Ball</a:t>
            </a:r>
            <a:r>
              <a:rPr lang="zh-CN" altLang="en-US" sz="1200" b="0" i="0" kern="1200" dirty="0">
                <a:solidFill>
                  <a:schemeClr val="tx1"/>
                </a:solidFill>
                <a:effectLst/>
                <a:latin typeface="+mn-lt"/>
                <a:ea typeface="+mn-ea"/>
                <a:cs typeface="+mn-cs"/>
              </a:rPr>
              <a:t>）</a:t>
            </a:r>
            <a:endParaRPr lang="zh-CN" altLang="en-US" dirty="0"/>
          </a:p>
        </p:txBody>
      </p:sp>
      <p:sp>
        <p:nvSpPr>
          <p:cNvPr id="4" name="灯片编号占位符 3"/>
          <p:cNvSpPr>
            <a:spLocks noGrp="1"/>
          </p:cNvSpPr>
          <p:nvPr>
            <p:ph type="sldNum" sz="quarter" idx="10"/>
          </p:nvPr>
        </p:nvSpPr>
        <p:spPr/>
        <p:txBody>
          <a:bodyPr/>
          <a:lstStyle/>
          <a:p>
            <a:fld id="{17F66A2B-D7AF-264F-A544-E504C8B3BF53}"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7399119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7F66A2B-D7AF-264F-A544-E504C8B3BF53}"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34660172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80969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7611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7F66A2B-D7AF-264F-A544-E504C8B3BF53}"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4006413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 xmlns:a16="http://schemas.microsoft.com/office/drawing/2014/main" id="{5A4673B1-8970-4BB5-99B1-753F52902463}"/>
              </a:ext>
            </a:extLst>
          </p:cNvPr>
          <p:cNvSpPr>
            <a:spLocks noGrp="1" noRot="1" noChangeAspect="1" noChangeArrowheads="1" noTextEdit="1"/>
          </p:cNvSpPr>
          <p:nvPr>
            <p:ph type="sldImg"/>
          </p:nvPr>
        </p:nvSpPr>
        <p:spPr>
          <a:ln/>
        </p:spPr>
      </p:sp>
      <p:sp>
        <p:nvSpPr>
          <p:cNvPr id="128003" name="Notes Placeholder 2">
            <a:extLst>
              <a:ext uri="{FF2B5EF4-FFF2-40B4-BE49-F238E27FC236}">
                <a16:creationId xmlns="" xmlns:a16="http://schemas.microsoft.com/office/drawing/2014/main" id="{B5CE236F-34B8-4DDF-AF4D-2F79B2C7A5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28004" name="Slide Number Placeholder 3">
            <a:extLst>
              <a:ext uri="{FF2B5EF4-FFF2-40B4-BE49-F238E27FC236}">
                <a16:creationId xmlns="" xmlns:a16="http://schemas.microsoft.com/office/drawing/2014/main" id="{CE9B4F14-EAB6-444F-BC24-DB5BA6735C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BC5BA3F-DC98-4E8D-9A26-78959A4D1892}" type="slidenum">
              <a:rPr lang="en-US" altLang="zh-CN" smtClean="0">
                <a:solidFill>
                  <a:prstClr val="black"/>
                </a:solidFill>
              </a:rPr>
              <a:pPr/>
              <a:t>4</a:t>
            </a:fld>
            <a:endParaRPr lang="en-US" altLang="zh-CN">
              <a:solidFill>
                <a:prstClr val="black"/>
              </a:solidFill>
            </a:endParaRPr>
          </a:p>
        </p:txBody>
      </p:sp>
    </p:spTree>
    <p:extLst>
      <p:ext uri="{BB962C8B-B14F-4D97-AF65-F5344CB8AC3E}">
        <p14:creationId xmlns:p14="http://schemas.microsoft.com/office/powerpoint/2010/main" val="2418981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7F66A2B-D7AF-264F-A544-E504C8B3BF53}"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6215971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7F66A2B-D7AF-264F-A544-E504C8B3BF53}"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27610680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17F66A2B-D7AF-264F-A544-E504C8B3BF53}"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25937416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主要期刊来源？不是</a:t>
            </a:r>
            <a:r>
              <a:rPr lang="en-US" altLang="zh-CN" dirty="0" smtClean="0"/>
              <a:t>IEEE</a:t>
            </a:r>
            <a:r>
              <a:rPr lang="zh-CN" altLang="en-US" dirty="0" smtClean="0"/>
              <a:t>！</a:t>
            </a:r>
            <a:endParaRPr lang="zh-CN" altLang="en-US" dirty="0"/>
          </a:p>
        </p:txBody>
      </p:sp>
      <p:sp>
        <p:nvSpPr>
          <p:cNvPr id="4" name="灯片编号占位符 3"/>
          <p:cNvSpPr>
            <a:spLocks noGrp="1"/>
          </p:cNvSpPr>
          <p:nvPr>
            <p:ph type="sldNum" sz="quarter" idx="10"/>
          </p:nvPr>
        </p:nvSpPr>
        <p:spPr/>
        <p:txBody>
          <a:bodyPr/>
          <a:lstStyle/>
          <a:p>
            <a:fld id="{17F66A2B-D7AF-264F-A544-E504C8B3BF53}" type="slidenum">
              <a:rPr lang="en-US" smtClean="0">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8147551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7F66A2B-D7AF-264F-A544-E504C8B3BF53}" type="slidenum">
              <a:rPr lang="en-US" smtClean="0">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1724512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227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zh-CN" altLang="en-US" dirty="0" smtClean="0"/>
                  <a:t>癌症研究方向的一本神刊：</a:t>
                </a:r>
                <a:r>
                  <a:rPr lang="en-US" altLang="zh-CN" dirty="0" smtClean="0"/>
                  <a:t>CA (A cancer journal for clinicians)</a:t>
                </a:r>
                <a:r>
                  <a:rPr lang="zh-CN" altLang="en-US" dirty="0" smtClean="0"/>
                  <a:t>，影响因子</a:t>
                </a:r>
                <a:r>
                  <a:rPr lang="en-US" altLang="zh-CN" dirty="0" smtClean="0"/>
                  <a:t>137</a:t>
                </a:r>
              </a:p>
              <a:p>
                <a:r>
                  <a:rPr lang="zh-CN" altLang="en-US" sz="1200" kern="1200" dirty="0" smtClean="0">
                    <a:solidFill>
                      <a:schemeClr val="tx1"/>
                    </a:solidFill>
                    <a:effectLst/>
                    <a:latin typeface="+mn-lt"/>
                    <a:ea typeface="+mn-ea"/>
                    <a:cs typeface="+mn-cs"/>
                  </a:rPr>
                  <a:t>影响因子统计的是近两年的论文在当年的被引频次，</a:t>
                </a:r>
                <a:r>
                  <a:rPr lang="en-US" sz="1200" kern="1200" dirty="0" smtClean="0">
                    <a:solidFill>
                      <a:schemeClr val="tx1"/>
                    </a:solidFill>
                    <a:effectLst/>
                    <a:latin typeface="+mn-lt"/>
                    <a:ea typeface="+mn-ea"/>
                    <a:cs typeface="+mn-cs"/>
                  </a:rPr>
                  <a:t>5</a:t>
                </a:r>
                <a:r>
                  <a:rPr lang="zh-CN" altLang="en-US" sz="1200" kern="1200" dirty="0" smtClean="0">
                    <a:solidFill>
                      <a:schemeClr val="tx1"/>
                    </a:solidFill>
                    <a:effectLst/>
                    <a:latin typeface="+mn-lt"/>
                    <a:ea typeface="+mn-ea"/>
                    <a:cs typeface="+mn-cs"/>
                  </a:rPr>
                  <a:t>年影响因子统计的是近五年的论文在当年的被引频次</a:t>
                </a:r>
                <a:endParaRPr lang="en-US" altLang="zh-CN"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a:t>
                </a:r>
                <a:r>
                  <a:rPr lang="en-US" sz="1200" kern="1200" baseline="-25000" dirty="0">
                    <a:solidFill>
                      <a:schemeClr val="tx1"/>
                    </a:solidFill>
                    <a:effectLst/>
                    <a:latin typeface="+mn-lt"/>
                    <a:ea typeface="+mn-ea"/>
                    <a:cs typeface="+mn-cs"/>
                  </a:rPr>
                  <a:t>2016 </a:t>
                </a:r>
                <a:r>
                  <a:rPr lang="en-US" sz="1200" kern="1200" dirty="0">
                    <a:solidFill>
                      <a:schemeClr val="tx1"/>
                    </a:solidFill>
                    <a:effectLst/>
                    <a:latin typeface="+mn-lt"/>
                    <a:ea typeface="+mn-ea"/>
                    <a:cs typeface="+mn-cs"/>
                  </a:rPr>
                  <a:t>= </a:t>
                </a:r>
                <a:r>
                  <a:rPr lang="en-US" sz="1200" i="0" kern="1200">
                    <a:solidFill>
                      <a:schemeClr val="tx1"/>
                    </a:solidFill>
                    <a:effectLst/>
                    <a:latin typeface="Cambria Math" panose="02040503050406030204" pitchFamily="18" charset="0"/>
                    <a:ea typeface="+mn-ea"/>
                    <a:cs typeface="+mn-cs"/>
                  </a:rPr>
                  <a:t>2014</a:t>
                </a:r>
                <a:r>
                  <a:rPr lang="zh-CN" altLang="en-US" sz="1200" i="0" kern="1200">
                    <a:solidFill>
                      <a:schemeClr val="tx1"/>
                    </a:solidFill>
                    <a:effectLst/>
                    <a:latin typeface="Cambria Math" panose="02040503050406030204" pitchFamily="18" charset="0"/>
                    <a:ea typeface="+mn-ea"/>
                    <a:cs typeface="+mn-cs"/>
                  </a:rPr>
                  <a:t>年和</a:t>
                </a:r>
                <a:r>
                  <a:rPr lang="en-US" sz="1200" i="0" kern="1200">
                    <a:solidFill>
                      <a:schemeClr val="tx1"/>
                    </a:solidFill>
                    <a:effectLst/>
                    <a:latin typeface="Cambria Math" panose="02040503050406030204" pitchFamily="18" charset="0"/>
                    <a:ea typeface="+mn-ea"/>
                    <a:cs typeface="+mn-cs"/>
                  </a:rPr>
                  <a:t>2015</a:t>
                </a:r>
                <a:r>
                  <a:rPr lang="zh-CN" altLang="en-US" sz="1200" i="0" kern="1200">
                    <a:solidFill>
                      <a:schemeClr val="tx1"/>
                    </a:solidFill>
                    <a:effectLst/>
                    <a:latin typeface="Cambria Math" panose="02040503050406030204" pitchFamily="18" charset="0"/>
                    <a:ea typeface="+mn-ea"/>
                    <a:cs typeface="+mn-cs"/>
                  </a:rPr>
                  <a:t>年发表的文献在</a:t>
                </a:r>
                <a:r>
                  <a:rPr lang="en-US" sz="1200" i="0" kern="1200">
                    <a:solidFill>
                      <a:schemeClr val="tx1"/>
                    </a:solidFill>
                    <a:effectLst/>
                    <a:latin typeface="Cambria Math" panose="02040503050406030204" pitchFamily="18" charset="0"/>
                    <a:ea typeface="+mn-ea"/>
                    <a:cs typeface="+mn-cs"/>
                  </a:rPr>
                  <a:t>2016</a:t>
                </a:r>
                <a:r>
                  <a:rPr lang="zh-CN" altLang="en-US" sz="1200" i="0" kern="1200">
                    <a:solidFill>
                      <a:schemeClr val="tx1"/>
                    </a:solidFill>
                    <a:effectLst/>
                    <a:latin typeface="Cambria Math" panose="02040503050406030204" pitchFamily="18" charset="0"/>
                    <a:ea typeface="+mn-ea"/>
                    <a:cs typeface="+mn-cs"/>
                  </a:rPr>
                  <a:t>年被引用的次数</a:t>
                </a:r>
                <a:r>
                  <a:rPr lang="en-US" altLang="zh-CN" sz="1200" i="0" kern="1200">
                    <a:solidFill>
                      <a:schemeClr val="tx1"/>
                    </a:solidFill>
                    <a:effectLst/>
                    <a:latin typeface="Cambria Math" panose="02040503050406030204" pitchFamily="18" charset="0"/>
                    <a:ea typeface="+mn-ea"/>
                    <a:cs typeface="+mn-cs"/>
                  </a:rPr>
                  <a:t>/</a:t>
                </a:r>
                <a:r>
                  <a:rPr lang="en-US" sz="1200" i="0" kern="1200">
                    <a:solidFill>
                      <a:schemeClr val="tx1"/>
                    </a:solidFill>
                    <a:effectLst/>
                    <a:latin typeface="Cambria Math" panose="02040503050406030204" pitchFamily="18" charset="0"/>
                    <a:ea typeface="+mn-ea"/>
                    <a:cs typeface="+mn-cs"/>
                  </a:rPr>
                  <a:t>2014</a:t>
                </a:r>
                <a:r>
                  <a:rPr lang="zh-CN" altLang="en-US" sz="1200" i="0" kern="1200">
                    <a:solidFill>
                      <a:schemeClr val="tx1"/>
                    </a:solidFill>
                    <a:effectLst/>
                    <a:latin typeface="Cambria Math" panose="02040503050406030204" pitchFamily="18" charset="0"/>
                    <a:ea typeface="+mn-ea"/>
                    <a:cs typeface="+mn-cs"/>
                  </a:rPr>
                  <a:t>年和</a:t>
                </a:r>
                <a:r>
                  <a:rPr lang="en-US" sz="1200" i="0" kern="1200">
                    <a:solidFill>
                      <a:schemeClr val="tx1"/>
                    </a:solidFill>
                    <a:effectLst/>
                    <a:latin typeface="Cambria Math" panose="02040503050406030204" pitchFamily="18" charset="0"/>
                    <a:ea typeface="+mn-ea"/>
                    <a:cs typeface="+mn-cs"/>
                  </a:rPr>
                  <a:t>2015</a:t>
                </a:r>
                <a:r>
                  <a:rPr lang="zh-CN" altLang="en-US" sz="1200" i="0" kern="1200">
                    <a:solidFill>
                      <a:schemeClr val="tx1"/>
                    </a:solidFill>
                    <a:effectLst/>
                    <a:latin typeface="Cambria Math" panose="02040503050406030204" pitchFamily="18" charset="0"/>
                    <a:ea typeface="+mn-ea"/>
                    <a:cs typeface="+mn-cs"/>
                  </a:rPr>
                  <a:t>年发表的文献数</a:t>
                </a:r>
                <a:endParaRPr lang="en-US" sz="1200" kern="1200" dirty="0">
                  <a:solidFill>
                    <a:schemeClr val="tx1"/>
                  </a:solidFill>
                  <a:effectLst/>
                  <a:latin typeface="+mn-lt"/>
                  <a:ea typeface="+mn-ea"/>
                  <a:cs typeface="+mn-cs"/>
                </a:endParaRPr>
              </a:p>
              <a:p>
                <a:endParaRPr lang="en-US" dirty="0"/>
              </a:p>
            </p:txBody>
          </p:sp>
        </mc:Fallback>
      </mc:AlternateContent>
    </p:spTree>
    <p:extLst>
      <p:ext uri="{BB962C8B-B14F-4D97-AF65-F5344CB8AC3E}">
        <p14:creationId xmlns:p14="http://schemas.microsoft.com/office/powerpoint/2010/main" val="16978040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695179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世界关注的中国热点</a:t>
            </a:r>
            <a:endParaRPr lang="en-US" dirty="0"/>
          </a:p>
        </p:txBody>
      </p:sp>
      <p:sp>
        <p:nvSpPr>
          <p:cNvPr id="4" name="Slide Number Placeholder 3"/>
          <p:cNvSpPr>
            <a:spLocks noGrp="1"/>
          </p:cNvSpPr>
          <p:nvPr>
            <p:ph type="sldNum" sz="quarter" idx="5"/>
          </p:nvPr>
        </p:nvSpPr>
        <p:spPr/>
        <p:txBody>
          <a:bodyPr/>
          <a:lstStyle/>
          <a:p>
            <a:fld id="{17F66A2B-D7AF-264F-A544-E504C8B3BF53}"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160066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t>世界一流机构关注的中国热点</a:t>
            </a:r>
            <a:endParaRPr lang="en-US" altLang="en-US" dirty="0"/>
          </a:p>
          <a:p>
            <a:endParaRPr lang="en-US" dirty="0"/>
          </a:p>
        </p:txBody>
      </p:sp>
      <p:sp>
        <p:nvSpPr>
          <p:cNvPr id="4" name="Slide Number Placeholder 3"/>
          <p:cNvSpPr>
            <a:spLocks noGrp="1"/>
          </p:cNvSpPr>
          <p:nvPr>
            <p:ph type="sldNum" sz="quarter" idx="5"/>
          </p:nvPr>
        </p:nvSpPr>
        <p:spPr/>
        <p:txBody>
          <a:bodyPr/>
          <a:lstStyle/>
          <a:p>
            <a:fld id="{17F66A2B-D7AF-264F-A544-E504C8B3BF53}"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464308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65419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dirty="0" smtClean="0">
              <a:latin typeface="Arial" panose="020B0604020202020204" pitchFamily="34" charset="0"/>
            </a:endParaRPr>
          </a:p>
        </p:txBody>
      </p:sp>
    </p:spTree>
    <p:extLst>
      <p:ext uri="{BB962C8B-B14F-4D97-AF65-F5344CB8AC3E}">
        <p14:creationId xmlns:p14="http://schemas.microsoft.com/office/powerpoint/2010/main" val="211883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保证我们在足够长的历史纵深上来把握一个课题的发展脉络</a:t>
            </a:r>
            <a:endParaRPr lang="en-US" altLang="zh-CN" dirty="0" smtClean="0"/>
          </a:p>
        </p:txBody>
      </p:sp>
    </p:spTree>
    <p:extLst>
      <p:ext uri="{BB962C8B-B14F-4D97-AF65-F5344CB8AC3E}">
        <p14:creationId xmlns:p14="http://schemas.microsoft.com/office/powerpoint/2010/main" val="2598139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64678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7.xml"/><Relationship Id="rId4" Type="http://schemas.openxmlformats.org/officeDocument/2006/relationships/image" Target="../media/image12.emf"/></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7.xml"/><Relationship Id="rId4" Type="http://schemas.openxmlformats.org/officeDocument/2006/relationships/image" Target="../media/image14.emf"/></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Master" Target="../slideMasters/slideMaster7.xml"/><Relationship Id="rId5" Type="http://schemas.openxmlformats.org/officeDocument/2006/relationships/image" Target="../media/image14.emf"/><Relationship Id="rId4" Type="http://schemas.openxmlformats.org/officeDocument/2006/relationships/image" Target="../media/image2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Master" Target="../slideMasters/slideMaster7.xml"/><Relationship Id="rId4" Type="http://schemas.openxmlformats.org/officeDocument/2006/relationships/image" Target="../media/image14.emf"/></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7.xml"/><Relationship Id="rId4" Type="http://schemas.openxmlformats.org/officeDocument/2006/relationships/image" Target="../media/image12.emf"/></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7.xml"/><Relationship Id="rId4" Type="http://schemas.openxmlformats.org/officeDocument/2006/relationships/image" Target="../media/image12.emf"/></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7.xml"/><Relationship Id="rId4" Type="http://schemas.openxmlformats.org/officeDocument/2006/relationships/image" Target="../media/image14.emf"/></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Master" Target="../slideMasters/slideMaster7.xml"/><Relationship Id="rId5" Type="http://schemas.openxmlformats.org/officeDocument/2006/relationships/image" Target="../media/image14.emf"/><Relationship Id="rId4" Type="http://schemas.openxmlformats.org/officeDocument/2006/relationships/image" Target="../media/image22.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Master" Target="../slideMasters/slideMaster7.xml"/><Relationship Id="rId4" Type="http://schemas.openxmlformats.org/officeDocument/2006/relationships/image" Target="../media/image14.emf"/></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7.xml"/><Relationship Id="rId4" Type="http://schemas.openxmlformats.org/officeDocument/2006/relationships/image" Target="../media/image12.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7.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2.emf"/></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12.emf"/></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7.xml"/><Relationship Id="rId5" Type="http://schemas.openxmlformats.org/officeDocument/2006/relationships/image" Target="../media/image14.emf"/><Relationship Id="rId4" Type="http://schemas.openxmlformats.org/officeDocument/2006/relationships/image" Target="../media/image22.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Master" Target="../slideMasters/slideMaster7.xml"/><Relationship Id="rId4" Type="http://schemas.openxmlformats.org/officeDocument/2006/relationships/image" Target="../media/image14.emf"/></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12.emf"/></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14.emf"/></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12.emf"/></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8.xml"/><Relationship Id="rId5" Type="http://schemas.openxmlformats.org/officeDocument/2006/relationships/image" Target="../media/image14.emf"/><Relationship Id="rId4" Type="http://schemas.openxmlformats.org/officeDocument/2006/relationships/image" Target="../media/image22.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Master" Target="../slideMasters/slideMaster8.xml"/><Relationship Id="rId4" Type="http://schemas.openxmlformats.org/officeDocument/2006/relationships/image" Target="../media/image14.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12.emf"/></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pn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6.pn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9.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9.xml"/><Relationship Id="rId4" Type="http://schemas.openxmlformats.org/officeDocument/2006/relationships/image" Target="../media/image6.pn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12.emf"/></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10.xml"/><Relationship Id="rId5" Type="http://schemas.openxmlformats.org/officeDocument/2006/relationships/image" Target="../media/image14.emf"/><Relationship Id="rId4" Type="http://schemas.openxmlformats.org/officeDocument/2006/relationships/image" Target="../media/image2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Master" Target="../slideMasters/slideMaster10.xml"/><Relationship Id="rId4" Type="http://schemas.openxmlformats.org/officeDocument/2006/relationships/image" Target="../media/image14.emf"/></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12.emf"/></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2.emf"/></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10.xml"/><Relationship Id="rId4" Type="http://schemas.openxmlformats.org/officeDocument/2006/relationships/image" Target="../media/image12.emf"/></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10.xml"/><Relationship Id="rId4" Type="http://schemas.openxmlformats.org/officeDocument/2006/relationships/image" Target="../media/image14.emf"/></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Master" Target="../slideMasters/slideMaster10.xml"/><Relationship Id="rId5" Type="http://schemas.openxmlformats.org/officeDocument/2006/relationships/image" Target="../media/image14.emf"/><Relationship Id="rId4" Type="http://schemas.openxmlformats.org/officeDocument/2006/relationships/image" Target="../media/image22.pn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Master" Target="../slideMasters/slideMaster10.xml"/><Relationship Id="rId4" Type="http://schemas.openxmlformats.org/officeDocument/2006/relationships/image" Target="../media/image14.emf"/></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10.xml"/><Relationship Id="rId4" Type="http://schemas.openxmlformats.org/officeDocument/2006/relationships/image" Target="../media/image12.emf"/></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10.xml"/><Relationship Id="rId4" Type="http://schemas.openxmlformats.org/officeDocument/2006/relationships/image" Target="../media/image12.emf"/></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10.xml"/><Relationship Id="rId4" Type="http://schemas.openxmlformats.org/officeDocument/2006/relationships/image" Target="../media/image14.emf"/></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Master" Target="../slideMasters/slideMaster10.xml"/><Relationship Id="rId5" Type="http://schemas.openxmlformats.org/officeDocument/2006/relationships/image" Target="../media/image14.emf"/><Relationship Id="rId4" Type="http://schemas.openxmlformats.org/officeDocument/2006/relationships/image" Target="../media/image22.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Master" Target="../slideMasters/slideMaster10.xml"/><Relationship Id="rId4" Type="http://schemas.openxmlformats.org/officeDocument/2006/relationships/image" Target="../media/image14.emf"/></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10.xml"/><Relationship Id="rId4" Type="http://schemas.openxmlformats.org/officeDocument/2006/relationships/image" Target="../media/image12.emf"/></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pn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6.png"/></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0.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0.xml"/><Relationship Id="rId4" Type="http://schemas.openxmlformats.org/officeDocument/2006/relationships/image" Target="../media/image6.png"/></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png"/></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12.emf"/></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10.xml"/><Relationship Id="rId5" Type="http://schemas.openxmlformats.org/officeDocument/2006/relationships/image" Target="../media/image14.emf"/><Relationship Id="rId4" Type="http://schemas.openxmlformats.org/officeDocument/2006/relationships/image" Target="../media/image22.png"/></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Master" Target="../slideMasters/slideMaster10.xml"/><Relationship Id="rId4" Type="http://schemas.openxmlformats.org/officeDocument/2006/relationships/image" Target="../media/image14.emf"/></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12.emf"/></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1.xml"/></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1.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1.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4.png"/><Relationship Id="rId1" Type="http://schemas.openxmlformats.org/officeDocument/2006/relationships/slideMaster" Target="../slideMasters/slideMaster11.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4.png"/><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2.xml"/><Relationship Id="rId4" Type="http://schemas.openxmlformats.org/officeDocument/2006/relationships/image" Target="../media/image12.emf"/></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12.xml"/><Relationship Id="rId5" Type="http://schemas.openxmlformats.org/officeDocument/2006/relationships/image" Target="../media/image5.png"/><Relationship Id="rId4" Type="http://schemas.openxmlformats.org/officeDocument/2006/relationships/image" Target="../media/image14.emf"/></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emf"/><Relationship Id="rId1" Type="http://schemas.openxmlformats.org/officeDocument/2006/relationships/slideMaster" Target="../slideMasters/slideMaster12.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emf"/><Relationship Id="rId1" Type="http://schemas.openxmlformats.org/officeDocument/2006/relationships/slideMaster" Target="../slideMasters/slideMaster12.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emf"/><Relationship Id="rId1" Type="http://schemas.openxmlformats.org/officeDocument/2006/relationships/slideMaster" Target="../slideMasters/slideMaster12.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9.png"/><Relationship Id="rId1" Type="http://schemas.openxmlformats.org/officeDocument/2006/relationships/slideMaster" Target="../slideMasters/slideMaster12.xml"/><Relationship Id="rId4" Type="http://schemas.openxmlformats.org/officeDocument/2006/relationships/image" Target="../media/image5.png"/></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2.xml"/><Relationship Id="rId4" Type="http://schemas.openxmlformats.org/officeDocument/2006/relationships/image" Target="../media/image12.em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emf"/><Relationship Id="rId1" Type="http://schemas.openxmlformats.org/officeDocument/2006/relationships/slideMaster" Target="../slideMasters/slideMaster12.xml"/></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emf"/><Relationship Id="rId1" Type="http://schemas.openxmlformats.org/officeDocument/2006/relationships/slideMaster" Target="../slideMasters/slideMaster12.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3.xml"/><Relationship Id="rId4" Type="http://schemas.openxmlformats.org/officeDocument/2006/relationships/image" Target="../media/image12.emf"/></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Master" Target="../slideMasters/slideMaster13.xml"/><Relationship Id="rId4" Type="http://schemas.openxmlformats.org/officeDocument/2006/relationships/image" Target="../media/image14.emf"/></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13.xml"/><Relationship Id="rId5" Type="http://schemas.openxmlformats.org/officeDocument/2006/relationships/image" Target="../media/image14.emf"/><Relationship Id="rId4" Type="http://schemas.openxmlformats.org/officeDocument/2006/relationships/image" Target="../media/image22.png"/></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Master" Target="../slideMasters/slideMaster13.xml"/><Relationship Id="rId4" Type="http://schemas.openxmlformats.org/officeDocument/2006/relationships/image" Target="../media/image14.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3.xml"/><Relationship Id="rId4" Type="http://schemas.openxmlformats.org/officeDocument/2006/relationships/image" Target="../media/image12.emf"/></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5.png"/><Relationship Id="rId1" Type="http://schemas.openxmlformats.org/officeDocument/2006/relationships/slideMaster" Target="../slideMasters/slideMaster13.xml"/></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6.png"/><Relationship Id="rId1" Type="http://schemas.openxmlformats.org/officeDocument/2006/relationships/slideMaster" Target="../slideMasters/slideMaster13.xml"/></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4.xml"/><Relationship Id="rId4" Type="http://schemas.openxmlformats.org/officeDocument/2006/relationships/image" Target="../media/image12.emf"/></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5.png"/><Relationship Id="rId1" Type="http://schemas.openxmlformats.org/officeDocument/2006/relationships/slideMaster" Target="../slideMasters/slideMaster1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4.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5.xml"/><Relationship Id="rId4" Type="http://schemas.openxmlformats.org/officeDocument/2006/relationships/image" Target="../media/image12.emf"/></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5.xml"/></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5.xml"/></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5.xml"/></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5.png"/><Relationship Id="rId1" Type="http://schemas.openxmlformats.org/officeDocument/2006/relationships/slideMaster" Target="../slideMasters/slideMaster1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5.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5.xml"/></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5.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6.xml"/><Relationship Id="rId4" Type="http://schemas.openxmlformats.org/officeDocument/2006/relationships/image" Target="../media/image3.png"/></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6.xml"/><Relationship Id="rId4" Type="http://schemas.openxmlformats.org/officeDocument/2006/relationships/image" Target="../media/image6.png"/></Relationships>
</file>

<file path=ppt/slideLayouts/_rels/slideLayout3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6.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6.xml"/><Relationship Id="rId4" Type="http://schemas.openxmlformats.org/officeDocument/2006/relationships/image" Target="../media/image6.png"/></Relationships>
</file>

<file path=ppt/slideLayouts/_rels/slideLayout4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6.xml"/><Relationship Id="rId4" Type="http://schemas.openxmlformats.org/officeDocument/2006/relationships/image" Target="../media/image3.png"/></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4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4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4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4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4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4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4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7.xml"/><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7.xml"/><Relationship Id="rId4" Type="http://schemas.openxmlformats.org/officeDocument/2006/relationships/image" Target="../media/image6.png"/></Relationships>
</file>

<file path=ppt/slideLayouts/_rels/slideLayout4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7.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7.xml"/></Relationships>
</file>

<file path=ppt/slideLayouts/_rels/slideLayout4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7.xml"/></Relationships>
</file>

<file path=ppt/slideLayouts/_rels/slideLayout4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7.xml"/></Relationships>
</file>

<file path=ppt/slideLayouts/_rels/slideLayout4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7.xml"/><Relationship Id="rId4" Type="http://schemas.openxmlformats.org/officeDocument/2006/relationships/image" Target="../media/image6.png"/></Relationships>
</file>

<file path=ppt/slideLayouts/_rels/slideLayout4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7.xml"/><Relationship Id="rId4" Type="http://schemas.openxmlformats.org/officeDocument/2006/relationships/image" Target="../media/image3.png"/></Relationships>
</file>

<file path=ppt/slideLayouts/_rels/slideLayout4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7.xml"/></Relationships>
</file>

<file path=ppt/slideLayouts/_rels/slideLayout4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7.xml"/></Relationships>
</file>

<file path=ppt/slideLayouts/_rels/slideLayout4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7.xml"/></Relationships>
</file>

<file path=ppt/slideLayouts/_rels/slideLayout4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7.xml"/></Relationships>
</file>

<file path=ppt/slideLayouts/_rels/slideLayout4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4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12.emf"/></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7.xml"/><Relationship Id="rId5" Type="http://schemas.openxmlformats.org/officeDocument/2006/relationships/image" Target="../media/image14.emf"/><Relationship Id="rId4" Type="http://schemas.openxmlformats.org/officeDocument/2006/relationships/image" Target="../media/image22.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Master" Target="../slideMasters/slideMaster7.xml"/><Relationship Id="rId4" Type="http://schemas.openxmlformats.org/officeDocument/2006/relationships/image" Target="../media/image14.emf"/></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12.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10"/>
            <a:ext cx="4155766" cy="1132417"/>
          </a:xfrm>
          <a:prstGeom prst="rect">
            <a:avLst/>
          </a:prstGeom>
        </p:spPr>
        <p:txBody>
          <a:bodyPr vert="horz" lIns="0" tIns="0" rIns="0" bIns="0"/>
          <a:lstStyle>
            <a:lvl1pPr marL="0" indent="0">
              <a:buNone/>
              <a:defRPr sz="2800" b="1" i="0">
                <a:solidFill>
                  <a:schemeClr val="bg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5" y="2698114"/>
            <a:ext cx="2727325" cy="309033"/>
          </a:xfrm>
          <a:prstGeom prst="rect">
            <a:avLst/>
          </a:prstGeom>
        </p:spPr>
        <p:txBody>
          <a:bodyPr vert="horz" lIns="0" tIns="0" rIns="0" bIns="0"/>
          <a:lstStyle>
            <a:lvl1pPr marL="0" indent="0">
              <a:buNone/>
              <a:defRPr sz="900" b="0" i="0">
                <a:solidFill>
                  <a:schemeClr val="bg1">
                    <a:lumMod val="65000"/>
                  </a:schemeClr>
                </a:solidFill>
                <a:latin typeface="+mj-lt"/>
                <a:cs typeface="Arial"/>
              </a:defRPr>
            </a:lvl1pPr>
            <a:lvl2pPr marL="457189" indent="0">
              <a:buNone/>
              <a:defRPr sz="800" b="0" i="0">
                <a:latin typeface="Arial"/>
                <a:cs typeface="Arial"/>
              </a:defRPr>
            </a:lvl2pPr>
            <a:lvl3pPr marL="914377" indent="0">
              <a:buNone/>
              <a:defRPr sz="800" b="0" i="0">
                <a:latin typeface="Arial"/>
                <a:cs typeface="Arial"/>
              </a:defRPr>
            </a:lvl3pPr>
            <a:lvl4pPr marL="1371566" indent="0">
              <a:buNone/>
              <a:defRPr sz="800" b="0" i="0">
                <a:latin typeface="Arial"/>
                <a:cs typeface="Arial"/>
              </a:defRPr>
            </a:lvl4pPr>
            <a:lvl5pPr marL="1828754"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9"/>
            <a:ext cx="4155766" cy="876995"/>
          </a:xfrm>
          <a:prstGeom prst="rect">
            <a:avLst/>
          </a:prstGeom>
        </p:spPr>
        <p:txBody>
          <a:bodyPr vert="horz" lIns="0" tIns="0" rIns="0" bIns="0"/>
          <a:lstStyle>
            <a:lvl1pPr algn="l">
              <a:defRPr sz="1400" b="0" i="0" cap="none" baseline="0">
                <a:solidFill>
                  <a:srgbClr val="BFBFBF"/>
                </a:solidFill>
                <a:latin typeface="+mj-lt"/>
                <a:cs typeface="Arial"/>
              </a:defRPr>
            </a:lvl1pPr>
          </a:lstStyle>
          <a:p>
            <a:r>
              <a:rPr lang="en-US" dirty="0"/>
              <a:t>Optional subtitle goes here and can go on multiple lines as needed for your presentation</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4" y="6051595"/>
            <a:ext cx="1500694" cy="679419"/>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8" y="6263742"/>
            <a:ext cx="1162775" cy="315053"/>
          </a:xfrm>
          <a:prstGeom prst="rect">
            <a:avLst/>
          </a:prstGeom>
        </p:spPr>
      </p:pic>
    </p:spTree>
    <p:extLst>
      <p:ext uri="{BB962C8B-B14F-4D97-AF65-F5344CB8AC3E}">
        <p14:creationId xmlns:p14="http://schemas.microsoft.com/office/powerpoint/2010/main" val="163817185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mj-lt"/>
            </a:endParaRPr>
          </a:p>
        </p:txBody>
      </p:sp>
      <p:sp>
        <p:nvSpPr>
          <p:cNvPr id="6"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sp>
        <p:nvSpPr>
          <p:cNvPr id="7"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5"/>
            <a:ext cx="1500696" cy="67941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8" y="6263738"/>
            <a:ext cx="1162775" cy="315054"/>
          </a:xfrm>
          <a:prstGeom prst="rect">
            <a:avLst/>
          </a:prstGeom>
        </p:spPr>
      </p:pic>
    </p:spTree>
    <p:extLst>
      <p:ext uri="{BB962C8B-B14F-4D97-AF65-F5344CB8AC3E}">
        <p14:creationId xmlns:p14="http://schemas.microsoft.com/office/powerpoint/2010/main" val="2489760439"/>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Arial"/>
                <a:cs typeface="Arial"/>
              </a:defRPr>
            </a:lvl1pPr>
            <a:lvl2pPr marL="633600" indent="-212400">
              <a:buSzPct val="40000"/>
              <a:buFont typeface="Wingdings" charset="2"/>
              <a:buChar char=""/>
              <a:defRPr sz="1500" b="0" i="0" baseline="0">
                <a:latin typeface="Arial"/>
                <a:cs typeface="Arial"/>
              </a:defRPr>
            </a:lvl2pPr>
            <a:lvl3pPr marL="1000800" indent="-158400">
              <a:defRPr sz="1500" b="0" i="0" baseline="0">
                <a:latin typeface="Arial"/>
                <a:cs typeface="Arial"/>
              </a:defRPr>
            </a:lvl3pPr>
            <a:lvl4pPr marL="1458000" indent="-194400">
              <a:defRPr sz="1400"/>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4" name="Picture 13"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534647261"/>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7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00" dirty="0">
              <a:solidFill>
                <a:srgbClr val="444444"/>
              </a:solidFill>
            </a:endParaRPr>
          </a:p>
        </p:txBody>
      </p:sp>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
        <p:nvSpPr>
          <p:cNvPr id="8" name="标题 7"/>
          <p:cNvSpPr>
            <a:spLocks noGrp="1"/>
          </p:cNvSpPr>
          <p:nvPr>
            <p:ph type="title"/>
          </p:nvPr>
        </p:nvSpPr>
        <p:spPr>
          <a:xfrm>
            <a:off x="457200" y="274638"/>
            <a:ext cx="8229600" cy="1143000"/>
          </a:xfrm>
          <a:prstGeom prst="rect">
            <a:avLst/>
          </a:prstGeom>
        </p:spPr>
        <p:txBody>
          <a:bodyPr/>
          <a:lstStyle>
            <a:lvl1pPr algn="l">
              <a:defRPr sz="2800" b="1">
                <a:solidFill>
                  <a:srgbClr val="6817FF"/>
                </a:solidFill>
                <a:latin typeface="微软雅黑" pitchFamily="34" charset="-122"/>
                <a:ea typeface="微软雅黑" pitchFamily="34" charset="-122"/>
              </a:defRPr>
            </a:lvl1pPr>
          </a:lstStyle>
          <a:p>
            <a:r>
              <a:rPr lang="zh-CN" altLang="en-US" dirty="0" smtClean="0"/>
              <a:t>单击此处编辑母版标题样式</a:t>
            </a:r>
            <a:endParaRPr lang="en-US" dirty="0"/>
          </a:p>
        </p:txBody>
      </p:sp>
    </p:spTree>
    <p:extLst>
      <p:ext uri="{BB962C8B-B14F-4D97-AF65-F5344CB8AC3E}">
        <p14:creationId xmlns:p14="http://schemas.microsoft.com/office/powerpoint/2010/main" val="524522376"/>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FFFFFF">
                    <a:lumMod val="85000"/>
                  </a:srgbClr>
                </a:solidFill>
              </a:rPr>
              <a:pPr algn="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45541" y="6056965"/>
            <a:ext cx="1505379" cy="679418"/>
          </a:xfrm>
          <a:prstGeom prst="rect">
            <a:avLst/>
          </a:prstGeom>
        </p:spPr>
      </p:pic>
    </p:spTree>
    <p:extLst>
      <p:ext uri="{BB962C8B-B14F-4D97-AF65-F5344CB8AC3E}">
        <p14:creationId xmlns:p14="http://schemas.microsoft.com/office/powerpoint/2010/main" val="392165857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8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Arial"/>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Arial"/>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a:buClr>
                <a:srgbClr val="FF6600"/>
              </a:buClr>
              <a:buSzPct val="75000"/>
            </a:pPr>
            <a:endParaRPr lang="en-US" sz="800" dirty="0">
              <a:solidFill>
                <a:srgbClr val="000000"/>
              </a:solidFill>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Arial"/>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spTree>
    <p:extLst>
      <p:ext uri="{BB962C8B-B14F-4D97-AF65-F5344CB8AC3E}">
        <p14:creationId xmlns:p14="http://schemas.microsoft.com/office/powerpoint/2010/main" val="1547581395"/>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1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6" name="Picture 15"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spTree>
    <p:extLst>
      <p:ext uri="{BB962C8B-B14F-4D97-AF65-F5344CB8AC3E}">
        <p14:creationId xmlns:p14="http://schemas.microsoft.com/office/powerpoint/2010/main" val="3846584669"/>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9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0" baseline="0">
                <a:solidFill>
                  <a:srgbClr val="D9D9D9"/>
                </a:solidFill>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61746" y="2659752"/>
            <a:ext cx="2234550" cy="1008514"/>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7711" y="2603539"/>
            <a:ext cx="2549185" cy="1200550"/>
          </a:xfrm>
          <a:prstGeom prst="rect">
            <a:avLst/>
          </a:prstGeom>
        </p:spPr>
      </p:pic>
    </p:spTree>
    <p:extLst>
      <p:ext uri="{BB962C8B-B14F-4D97-AF65-F5344CB8AC3E}">
        <p14:creationId xmlns:p14="http://schemas.microsoft.com/office/powerpoint/2010/main" val="37040805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4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微软雅黑" panose="020B0503020204020204" pitchFamily="34" charset="-122"/>
                <a:ea typeface="微软雅黑" panose="020B0503020204020204" pitchFamily="34" charset="-122"/>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stStyle>
          <a:p>
            <a:r>
              <a:rPr lang="en-US" dirty="0"/>
              <a:t>Optional subtitle goes here and can go on multiple lines as needed for your presentation</a:t>
            </a:r>
          </a:p>
        </p:txBody>
      </p:sp>
      <p:pic>
        <p:nvPicPr>
          <p:cNvPr id="15" name="Picture 14"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3912" y="6056966"/>
            <a:ext cx="1505379" cy="679419"/>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6850" y="6003291"/>
            <a:ext cx="1735195" cy="817197"/>
          </a:xfrm>
          <a:prstGeom prst="rect">
            <a:avLst/>
          </a:prstGeom>
        </p:spPr>
      </p:pic>
    </p:spTree>
    <p:extLst>
      <p:ext uri="{BB962C8B-B14F-4D97-AF65-F5344CB8AC3E}">
        <p14:creationId xmlns:p14="http://schemas.microsoft.com/office/powerpoint/2010/main" val="3987991344"/>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917575" y="506413"/>
            <a:ext cx="7369175" cy="836612"/>
          </a:xfrm>
          <a:prstGeom prst="rect">
            <a:avLst/>
          </a:prstGeom>
        </p:spPr>
        <p:txBody>
          <a:bodyPr/>
          <a:lstStyle/>
          <a:p>
            <a:r>
              <a:rPr lang="en-US" altLang="zh-CN"/>
              <a:t>Click to edit Master title style</a:t>
            </a:r>
            <a:endParaRPr lang="zh-CN" altLang="en-US"/>
          </a:p>
        </p:txBody>
      </p:sp>
      <p:sp>
        <p:nvSpPr>
          <p:cNvPr id="3" name="内容占位符 2"/>
          <p:cNvSpPr>
            <a:spLocks noGrp="1"/>
          </p:cNvSpPr>
          <p:nvPr>
            <p:ph idx="1"/>
          </p:nvPr>
        </p:nvSpPr>
        <p:spPr>
          <a:xfrm>
            <a:off x="917575" y="1525588"/>
            <a:ext cx="7369175" cy="4570412"/>
          </a:xfrm>
          <a:prstGeom prst="rect">
            <a:avLst/>
          </a:prstGeo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pic>
        <p:nvPicPr>
          <p:cNvPr id="6"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61172" y="6056965"/>
            <a:ext cx="1505379" cy="679419"/>
          </a:xfrm>
          <a:prstGeom prst="rect">
            <a:avLst/>
          </a:prstGeom>
        </p:spPr>
      </p:pic>
      <p:pic>
        <p:nvPicPr>
          <p:cNvPr id="7"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1606487666"/>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17575" y="506413"/>
            <a:ext cx="7369175" cy="836612"/>
          </a:xfrm>
          <a:prstGeom prst="rect">
            <a:avLst/>
          </a:prstGeom>
        </p:spPr>
        <p:txBody>
          <a:bodyPr/>
          <a:lstStyle/>
          <a:p>
            <a:r>
              <a:rPr lang="en-US" altLang="zh-CN"/>
              <a:t>Click to edit Master title style</a:t>
            </a:r>
            <a:endParaRPr lang="zh-CN" altLang="en-US"/>
          </a:p>
        </p:txBody>
      </p:sp>
      <p:pic>
        <p:nvPicPr>
          <p:cNvPr id="5"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61172" y="6056965"/>
            <a:ext cx="1505379" cy="679419"/>
          </a:xfrm>
          <a:prstGeom prst="rect">
            <a:avLst/>
          </a:prstGeom>
        </p:spPr>
      </p:pic>
      <p:pic>
        <p:nvPicPr>
          <p:cNvPr id="6"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2829705514"/>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a:defRPr/>
            </a:lvl1pPr>
          </a:lstStyle>
          <a:p>
            <a:pPr>
              <a:defRPr/>
            </a:pPr>
            <a:endParaRPr lang="en-US" altLang="zh-CN">
              <a:solidFill>
                <a:srgbClr val="000000"/>
              </a:solidFill>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a:defRPr/>
            </a:lvl1pPr>
          </a:lstStyle>
          <a:p>
            <a:pPr>
              <a:defRPr/>
            </a:pPr>
            <a:fld id="{FF0AADDC-FED4-4974-8C99-199DBD955BD9}"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60935854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mj-lt"/>
            </a:endParaRPr>
          </a:p>
        </p:txBody>
      </p:sp>
      <p:sp>
        <p:nvSpPr>
          <p:cNvPr id="7"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chemeClr val="bg1">
                    <a:lumMod val="85000"/>
                  </a:schemeClr>
                </a:solidFill>
                <a:latin typeface="+mj-lt"/>
              </a:rPr>
              <a:pPr algn="r"/>
              <a:t>‹#›</a:t>
            </a:fld>
            <a:endParaRPr lang="en-US" sz="900" dirty="0">
              <a:solidFill>
                <a:schemeClr val="bg1">
                  <a:lumMod val="85000"/>
                </a:schemeClr>
              </a:solidFill>
              <a:latin typeface="+mj-lt"/>
            </a:endParaRPr>
          </a:p>
        </p:txBody>
      </p:sp>
      <p:sp>
        <p:nvSpPr>
          <p:cNvPr id="8"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chemeClr val="bg1">
                    <a:lumMod val="85000"/>
                  </a:schemeClr>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4" y="6051591"/>
            <a:ext cx="1500694" cy="67941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8" y="6263742"/>
            <a:ext cx="1162775" cy="315053"/>
          </a:xfrm>
          <a:prstGeom prst="rect">
            <a:avLst/>
          </a:prstGeom>
        </p:spPr>
      </p:pic>
    </p:spTree>
    <p:extLst>
      <p:ext uri="{BB962C8B-B14F-4D97-AF65-F5344CB8AC3E}">
        <p14:creationId xmlns:p14="http://schemas.microsoft.com/office/powerpoint/2010/main" val="3068478399"/>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ext Box 24"/>
          <p:cNvSpPr txBox="1">
            <a:spLocks noChangeArrowheads="1"/>
          </p:cNvSpPr>
          <p:nvPr/>
        </p:nvSpPr>
        <p:spPr bwMode="auto">
          <a:xfrm>
            <a:off x="336550" y="1530350"/>
            <a:ext cx="7764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buClr>
                <a:srgbClr val="1AC604"/>
              </a:buClr>
              <a:buFontTx/>
              <a:buChar char="•"/>
              <a:defRPr/>
            </a:pPr>
            <a:endParaRPr lang="en-GB" altLang="zh-CN">
              <a:solidFill>
                <a:srgbClr val="000000"/>
              </a:solidFill>
              <a:cs typeface="Arial" panose="020B0604020202020204" pitchFamily="34" charset="0"/>
            </a:endParaRPr>
          </a:p>
        </p:txBody>
      </p:sp>
    </p:spTree>
    <p:extLst>
      <p:ext uri="{BB962C8B-B14F-4D97-AF65-F5344CB8AC3E}">
        <p14:creationId xmlns:p14="http://schemas.microsoft.com/office/powerpoint/2010/main" val="1381179528"/>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a:defRPr/>
            </a:pPr>
            <a:fld id="{9D235A6F-EEAA-41A0-891C-A3259CA2162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36147672"/>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3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smtClean="0"/>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smtClean="0"/>
              <a:t>Main title can be long longer longest</a:t>
            </a:r>
            <a:endParaRPr lang="en-US" dirty="0"/>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smtClean="0"/>
              <a:t>Optional subtitle goes here and can go on multiple lines as needed for your presentation</a:t>
            </a:r>
            <a:endParaRPr lang="en-US" dirty="0"/>
          </a:p>
        </p:txBody>
      </p:sp>
      <p:pic>
        <p:nvPicPr>
          <p:cNvPr id="13" name="Picture 12"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3913" y="5850142"/>
            <a:ext cx="1505379" cy="905892"/>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271284426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Tile - white (graphs) - standard">
    <p:spTree>
      <p:nvGrpSpPr>
        <p:cNvPr id="1" name=""/>
        <p:cNvGrpSpPr/>
        <p:nvPr/>
      </p:nvGrpSpPr>
      <p:grpSpPr>
        <a:xfrm>
          <a:off x="0" y="0"/>
          <a:ext cx="0" cy="0"/>
          <a:chOff x="0" y="0"/>
          <a:chExt cx="0" cy="0"/>
        </a:xfrm>
      </p:grpSpPr>
      <p:pic>
        <p:nvPicPr>
          <p:cNvPr id="8" name="Picture 2" descr="https://incites.qa.thomsonreuters.com/images/8fc20d3c.background.png"/>
          <p:cNvPicPr>
            <a:picLocks noChangeAspect="1" noChangeArrowheads="1"/>
          </p:cNvPicPr>
          <p:nvPr userDrawn="1"/>
        </p:nvPicPr>
        <p:blipFill>
          <a:blip r:embed="rId2" cstate="print"/>
          <a:srcRect b="56786"/>
          <a:stretch>
            <a:fillRect/>
          </a:stretch>
        </p:blipFill>
        <p:spPr bwMode="auto">
          <a:xfrm>
            <a:off x="0" y="-18178"/>
            <a:ext cx="9144000" cy="6915138"/>
          </a:xfrm>
          <a:prstGeom prst="rect">
            <a:avLst/>
          </a:prstGeom>
          <a:noFill/>
        </p:spPr>
      </p:pic>
      <p:sp>
        <p:nvSpPr>
          <p:cNvPr id="5" name="Footer Placeholder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a:defRPr/>
            </a:pPr>
            <a:endParaRPr lang="en-US">
              <a:solidFill>
                <a:srgbClr val="000000"/>
              </a:solidFill>
            </a:endParaRPr>
          </a:p>
        </p:txBody>
      </p:sp>
      <p:sp>
        <p:nvSpPr>
          <p:cNvPr id="6" name="Slide Number Placeholder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a:defRPr/>
            </a:pPr>
            <a:fld id="{CA191831-B690-48CC-9A59-818B8D7FEB00}" type="slidenum">
              <a:rPr lang="en-US">
                <a:solidFill>
                  <a:srgbClr val="000000"/>
                </a:solidFill>
              </a:rPr>
              <a:pPr>
                <a:defRPr/>
              </a:pPr>
              <a:t>‹#›</a:t>
            </a:fld>
            <a:endParaRPr lang="en-US">
              <a:solidFill>
                <a:srgbClr val="000000"/>
              </a:solidFill>
            </a:endParaRPr>
          </a:p>
        </p:txBody>
      </p:sp>
      <p:sp>
        <p:nvSpPr>
          <p:cNvPr id="11" name="Content Placeholder 3"/>
          <p:cNvSpPr>
            <a:spLocks noGrp="1" noChangeAspect="1"/>
          </p:cNvSpPr>
          <p:nvPr>
            <p:ph sz="half" idx="17"/>
          </p:nvPr>
        </p:nvSpPr>
        <p:spPr>
          <a:xfrm>
            <a:off x="969819" y="1589809"/>
            <a:ext cx="4384964" cy="4389120"/>
          </a:xfrm>
          <a:prstGeom prst="rect">
            <a:avLst/>
          </a:prstGeom>
          <a:solidFill>
            <a:schemeClr val="bg1"/>
          </a:solidFill>
          <a:effectLst>
            <a:outerShdw blurRad="63500" sx="102000" sy="102000" algn="ctr" rotWithShape="0">
              <a:prstClr val="black">
                <a:alpha val="40000"/>
              </a:prstClr>
            </a:outerShdw>
          </a:effectLst>
        </p:spPr>
        <p:txBody>
          <a:bodyPr wrap="square" lIns="91440" tIns="548640" rIns="91440" bIns="91440"/>
          <a:lstStyle>
            <a:lvl1pPr marL="0">
              <a:buNone/>
              <a:defRPr/>
            </a:lvl1pPr>
          </a:lstStyle>
          <a:p>
            <a:r>
              <a:rPr lang="en-CA" i="1" dirty="0" smtClean="0"/>
              <a:t>Insert a mock up of the visualization or analysis here  </a:t>
            </a:r>
            <a:endParaRPr lang="en-GB" i="1" dirty="0"/>
          </a:p>
        </p:txBody>
      </p:sp>
      <p:sp>
        <p:nvSpPr>
          <p:cNvPr id="9" name="Content Placeholder 3"/>
          <p:cNvSpPr>
            <a:spLocks noGrp="1"/>
          </p:cNvSpPr>
          <p:nvPr>
            <p:ph sz="half" idx="2" hasCustomPrompt="1"/>
          </p:nvPr>
        </p:nvSpPr>
        <p:spPr>
          <a:xfrm>
            <a:off x="852056" y="1683326"/>
            <a:ext cx="4281054" cy="353292"/>
          </a:xfrm>
          <a:prstGeom prst="rect">
            <a:avLst/>
          </a:prstGeom>
          <a:solidFill>
            <a:srgbClr val="505050"/>
          </a:solidFill>
        </p:spPr>
        <p:txBody>
          <a:bodyPr lIns="274320" tIns="0" anchor="ctr"/>
          <a:lstStyle>
            <a:lvl1pPr>
              <a:buNone/>
              <a:defRPr sz="2000" baseline="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Insert title </a:t>
            </a:r>
            <a:endParaRPr lang="en-US" dirty="0"/>
          </a:p>
        </p:txBody>
      </p:sp>
      <p:pic>
        <p:nvPicPr>
          <p:cNvPr id="2" name="Picture 3"/>
          <p:cNvPicPr>
            <a:picLocks noChangeAspect="1" noChangeArrowheads="1"/>
          </p:cNvPicPr>
          <p:nvPr userDrawn="1"/>
        </p:nvPicPr>
        <p:blipFill>
          <a:blip r:embed="rId3" cstate="print"/>
          <a:srcRect/>
          <a:stretch>
            <a:fillRect/>
          </a:stretch>
        </p:blipFill>
        <p:spPr bwMode="auto">
          <a:xfrm>
            <a:off x="-4884" y="-21266"/>
            <a:ext cx="9148884" cy="938816"/>
          </a:xfrm>
          <a:prstGeom prst="rect">
            <a:avLst/>
          </a:prstGeom>
          <a:noFill/>
          <a:ln w="9525">
            <a:noFill/>
            <a:miter lim="800000"/>
            <a:headEnd/>
            <a:tailEnd/>
          </a:ln>
          <a:effectLst/>
        </p:spPr>
      </p:pic>
    </p:spTree>
    <p:extLst>
      <p:ext uri="{BB962C8B-B14F-4D97-AF65-F5344CB8AC3E}">
        <p14:creationId xmlns:p14="http://schemas.microsoft.com/office/powerpoint/2010/main" val="2186878555"/>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5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smtClean="0"/>
              <a:t>Agenda, main take-away or heading goes here </a:t>
            </a:r>
            <a:r>
              <a:rPr lang="en-US" dirty="0" err="1" smtClean="0"/>
              <a:t>lorem</a:t>
            </a:r>
            <a:r>
              <a:rPr lang="en-US" dirty="0" smtClean="0"/>
              <a:t> </a:t>
            </a:r>
            <a:r>
              <a:rPr lang="en-US" dirty="0" err="1" smtClean="0"/>
              <a:t>ipsum</a:t>
            </a:r>
            <a:r>
              <a:rPr lang="en-US" dirty="0" smtClean="0"/>
              <a:t> dolor et </a:t>
            </a:r>
            <a:r>
              <a:rPr lang="en-US" dirty="0" err="1" smtClean="0"/>
              <a:t>lorem</a:t>
            </a:r>
            <a:r>
              <a:rPr lang="en-US" dirty="0" smtClean="0"/>
              <a:t> </a:t>
            </a:r>
            <a:r>
              <a:rPr lang="en-US" dirty="0" err="1" smtClean="0"/>
              <a:t>ipsum</a:t>
            </a:r>
            <a:r>
              <a:rPr lang="en-US" dirty="0" smtClean="0"/>
              <a:t> dolor et</a:t>
            </a:r>
            <a:endParaRPr lang="en-US" dirty="0"/>
          </a:p>
        </p:txBody>
      </p:sp>
      <p:sp>
        <p:nvSpPr>
          <p:cNvPr id="26" name="Text Placeholder 10"/>
          <p:cNvSpPr>
            <a:spLocks noGrp="1"/>
          </p:cNvSpPr>
          <p:nvPr>
            <p:ph type="body" sz="quarter" idx="11" hasCustomPrompt="1"/>
          </p:nvPr>
        </p:nvSpPr>
        <p:spPr>
          <a:xfrm>
            <a:off x="5423078" y="1357707"/>
            <a:ext cx="764102" cy="3075749"/>
          </a:xfrm>
          <a:prstGeom prst="rect">
            <a:avLst/>
          </a:prstGeom>
        </p:spPr>
        <p:txBody>
          <a:bodyPr vert="horz" lIns="0" tIns="0" rIns="0" bIns="0"/>
          <a:lstStyle>
            <a:lvl1pPr marL="0" indent="0" algn="r">
              <a:spcBef>
                <a:spcPts val="0"/>
              </a:spcBef>
              <a:spcAft>
                <a:spcPts val="1200"/>
              </a:spcAft>
              <a:buNone/>
              <a:defRPr sz="1500" b="0" i="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01</a:t>
            </a:r>
          </a:p>
          <a:p>
            <a:pPr lvl="0"/>
            <a:r>
              <a:rPr lang="en-US" dirty="0" smtClean="0"/>
              <a:t>02</a:t>
            </a:r>
          </a:p>
          <a:p>
            <a:pPr lvl="0"/>
            <a:r>
              <a:rPr lang="en-US" dirty="0" smtClean="0"/>
              <a:t>03</a:t>
            </a:r>
          </a:p>
          <a:p>
            <a:pPr lvl="0"/>
            <a:r>
              <a:rPr lang="en-US" dirty="0" smtClean="0"/>
              <a:t>04</a:t>
            </a:r>
          </a:p>
          <a:p>
            <a:pPr lvl="0"/>
            <a:r>
              <a:rPr lang="en-US" dirty="0" smtClean="0"/>
              <a:t>05</a:t>
            </a:r>
          </a:p>
          <a:p>
            <a:pPr lvl="0"/>
            <a:r>
              <a:rPr lang="en-US" dirty="0" smtClean="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Could also be titled ‘Contents’</a:t>
            </a:r>
          </a:p>
          <a:p>
            <a:pPr lvl="0"/>
            <a:r>
              <a:rPr lang="en-US" dirty="0" smtClean="0"/>
              <a:t>Second item on agenda</a:t>
            </a:r>
          </a:p>
          <a:p>
            <a:pPr lvl="0"/>
            <a:r>
              <a:rPr lang="en-US" dirty="0" smtClean="0"/>
              <a:t>Third item</a:t>
            </a:r>
          </a:p>
          <a:p>
            <a:pPr lvl="0"/>
            <a:r>
              <a:rPr lang="en-US" dirty="0" smtClean="0"/>
              <a:t>Fourth item</a:t>
            </a:r>
          </a:p>
          <a:p>
            <a:pPr lvl="0"/>
            <a:r>
              <a:rPr lang="en-US" dirty="0" smtClean="0"/>
              <a:t>Fifth</a:t>
            </a:r>
          </a:p>
          <a:p>
            <a:pPr lvl="0"/>
            <a:r>
              <a:rPr lang="en-US" dirty="0" smtClean="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8" name="Picture 7"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1434020407"/>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5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smtClean="0"/>
              <a:t>Main take-away or heading goes here</a:t>
            </a:r>
            <a:endParaRPr lang="en-US" dirty="0"/>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500" baseline="0"/>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This section has a single column layout and is for text-only content.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Sed </a:t>
            </a:r>
            <a:r>
              <a:rPr lang="en-US" dirty="0" err="1" smtClean="0"/>
              <a:t>ut</a:t>
            </a:r>
            <a:r>
              <a:rPr lang="en-US" dirty="0" smtClean="0"/>
              <a:t> </a:t>
            </a:r>
            <a:r>
              <a:rPr lang="en-US" dirty="0" err="1" smtClean="0"/>
              <a:t>perspiciatis</a:t>
            </a:r>
            <a:r>
              <a:rPr lang="en-US" dirty="0" smtClean="0"/>
              <a:t> </a:t>
            </a:r>
            <a:r>
              <a:rPr lang="en-US" dirty="0" err="1" smtClean="0"/>
              <a:t>unde</a:t>
            </a:r>
            <a:r>
              <a:rPr lang="en-US" dirty="0" smtClean="0"/>
              <a:t> </a:t>
            </a:r>
            <a:r>
              <a:rPr lang="en-US" dirty="0" err="1" smtClean="0"/>
              <a:t>omnis</a:t>
            </a:r>
            <a:r>
              <a:rPr lang="en-US" dirty="0" smtClean="0"/>
              <a:t> </a:t>
            </a:r>
            <a:r>
              <a:rPr lang="en-US" dirty="0" err="1" smtClean="0"/>
              <a:t>iste</a:t>
            </a:r>
            <a:r>
              <a:rPr lang="en-US" dirty="0" smtClean="0"/>
              <a:t> </a:t>
            </a:r>
            <a:r>
              <a:rPr lang="en-US" dirty="0" err="1" smtClean="0"/>
              <a:t>natus</a:t>
            </a:r>
            <a:r>
              <a:rPr lang="en-US" dirty="0" smtClean="0"/>
              <a:t> error sit. </a:t>
            </a:r>
            <a:r>
              <a:rPr lang="en-US" dirty="0" err="1" smtClean="0"/>
              <a:t>Voluptatem</a:t>
            </a:r>
            <a:r>
              <a:rPr lang="en-US" dirty="0" smtClean="0"/>
              <a:t> </a:t>
            </a:r>
            <a:r>
              <a:rPr lang="en-US" dirty="0" err="1" smtClean="0"/>
              <a:t>accusantium</a:t>
            </a:r>
            <a:r>
              <a:rPr lang="en-US" dirty="0" smtClean="0"/>
              <a:t> </a:t>
            </a:r>
            <a:r>
              <a:rPr lang="en-US" dirty="0" err="1" smtClean="0"/>
              <a:t>doloremque</a:t>
            </a:r>
            <a:r>
              <a:rPr lang="en-US" dirty="0" smtClean="0"/>
              <a:t>. Make sure </a:t>
            </a:r>
            <a:r>
              <a:rPr lang="en-US" dirty="0" err="1" smtClean="0"/>
              <a:t>weblinks</a:t>
            </a:r>
            <a:r>
              <a:rPr lang="en-US" dirty="0" smtClean="0"/>
              <a:t> are displayed in purple and </a:t>
            </a:r>
            <a:r>
              <a:rPr lang="en-US" dirty="0" err="1" smtClean="0"/>
              <a:t>uderlined</a:t>
            </a:r>
            <a:r>
              <a:rPr lang="en-US" dirty="0" smtClean="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0" name="Picture 9"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81129555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577" y="990601"/>
            <a:ext cx="7369175" cy="457041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917577" y="506414"/>
            <a:ext cx="7369175" cy="836612"/>
          </a:xfrm>
          <a:prstGeom prst="rect">
            <a:avLst/>
          </a:prstGeom>
        </p:spPr>
        <p:txBody>
          <a:bodyPr/>
          <a:lstStyle/>
          <a:p>
            <a:r>
              <a:rPr lang="en-US" altLang="zh-CN"/>
              <a:t>Click to edit Master title style</a:t>
            </a:r>
            <a:endParaRPr lang="zh-CN" altLang="en-US"/>
          </a:p>
        </p:txBody>
      </p:sp>
      <p:sp>
        <p:nvSpPr>
          <p:cNvPr id="4" name="Rectangle 4"/>
          <p:cNvSpPr>
            <a:spLocks noGrp="1" noChangeArrowheads="1"/>
          </p:cNvSpPr>
          <p:nvPr>
            <p:ph type="ftr" sz="quarter" idx="10"/>
          </p:nvPr>
        </p:nvSpPr>
        <p:spPr>
          <a:xfrm>
            <a:off x="3124202" y="6394451"/>
            <a:ext cx="5172075" cy="231775"/>
          </a:xfrm>
          <a:prstGeom prst="rect">
            <a:avLst/>
          </a:prstGeom>
        </p:spPr>
        <p:txBody>
          <a:bodyPr/>
          <a:lstStyle>
            <a:lvl1pPr eaLnBrk="1" hangingPunct="1">
              <a:defRPr/>
            </a:lvl1pPr>
          </a:lstStyle>
          <a:p>
            <a:pPr defTabSz="685800" fontAlgn="base">
              <a:spcBef>
                <a:spcPct val="0"/>
              </a:spcBef>
              <a:spcAft>
                <a:spcPct val="0"/>
              </a:spcAft>
              <a:defRPr/>
            </a:pPr>
            <a:endParaRPr lang="zh-CN" altLang="zh-CN">
              <a:solidFill>
                <a:srgbClr val="000000"/>
              </a:solidFill>
              <a:ea typeface="宋体" panose="02010600030101010101" pitchFamily="2" charset="-122"/>
            </a:endParaRPr>
          </a:p>
        </p:txBody>
      </p:sp>
      <p:sp>
        <p:nvSpPr>
          <p:cNvPr id="5" name="Rectangle 5"/>
          <p:cNvSpPr>
            <a:spLocks noGrp="1" noChangeArrowheads="1"/>
          </p:cNvSpPr>
          <p:nvPr>
            <p:ph type="sldNum" sz="quarter" idx="11"/>
          </p:nvPr>
        </p:nvSpPr>
        <p:spPr>
          <a:xfrm>
            <a:off x="8424864" y="6394450"/>
            <a:ext cx="719137" cy="463551"/>
          </a:xfrm>
          <a:prstGeom prst="rect">
            <a:avLst/>
          </a:prstGeom>
        </p:spPr>
        <p:txBody>
          <a:bodyPr/>
          <a:lstStyle>
            <a:lvl1pPr eaLnBrk="1" hangingPunct="1">
              <a:defRPr/>
            </a:lvl1pPr>
          </a:lstStyle>
          <a:p>
            <a:pPr defTabSz="685800" fontAlgn="base">
              <a:spcBef>
                <a:spcPct val="0"/>
              </a:spcBef>
              <a:spcAft>
                <a:spcPct val="0"/>
              </a:spcAft>
              <a:defRPr/>
            </a:pPr>
            <a:fld id="{3B402691-FAED-4A3A-87DA-7EBB84009834}" type="slidenum">
              <a:rPr lang="en-US" altLang="zh-CN" smtClean="0">
                <a:solidFill>
                  <a:srgbClr val="000000"/>
                </a:solidFill>
                <a:ea typeface="宋体" panose="02010600030101010101" pitchFamily="2" charset="-122"/>
              </a:rPr>
              <a:pPr defTabSz="685800" fontAlgn="base">
                <a:spcBef>
                  <a:spcPct val="0"/>
                </a:spcBef>
                <a:spcAft>
                  <a:spcPct val="0"/>
                </a:spcAft>
                <a:defRPr/>
              </a:pPr>
              <a:t>‹#›</a:t>
            </a:fld>
            <a:endParaRPr lang="en-US" altLang="zh-CN">
              <a:solidFill>
                <a:srgbClr val="000000"/>
              </a:solidFill>
              <a:ea typeface="宋体" panose="02010600030101010101" pitchFamily="2" charset="-122"/>
            </a:endParaRPr>
          </a:p>
        </p:txBody>
      </p:sp>
    </p:spTree>
    <p:extLst>
      <p:ext uri="{BB962C8B-B14F-4D97-AF65-F5344CB8AC3E}">
        <p14:creationId xmlns:p14="http://schemas.microsoft.com/office/powerpoint/2010/main" val="2158376133"/>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_Cover-Page-No_Image_Black">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4000" cy="6858003"/>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Arial"/>
                <a:cs typeface="Arial"/>
              </a:defRPr>
            </a:lvl1pPr>
          </a:lstStyle>
          <a:p>
            <a:pPr lvl="0"/>
            <a:r>
              <a:rPr lang="en-US" dirty="0" smtClean="0"/>
              <a:t>Main title can be long longer longest</a:t>
            </a:r>
            <a:endParaRPr lang="en-US" dirty="0"/>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Arial"/>
                <a:cs typeface="Arial"/>
              </a:defRPr>
            </a:lvl1pPr>
          </a:lstStyle>
          <a:p>
            <a:r>
              <a:rPr lang="en-US" dirty="0" smtClean="0"/>
              <a:t>Optional subtitle goes here and can go on multiple lines as needed for your presentation</a:t>
            </a:r>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100" y="5850141"/>
            <a:ext cx="1505379" cy="905891"/>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1" y="5778575"/>
            <a:ext cx="1735195" cy="1089597"/>
          </a:xfrm>
          <a:prstGeom prst="rect">
            <a:avLst/>
          </a:prstGeom>
        </p:spPr>
      </p:pic>
    </p:spTree>
    <p:extLst>
      <p:ext uri="{BB962C8B-B14F-4D97-AF65-F5344CB8AC3E}">
        <p14:creationId xmlns:p14="http://schemas.microsoft.com/office/powerpoint/2010/main" val="28322136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Cover-Page-No_Image_White">
    <p:bg>
      <p:bgPr>
        <a:solidFill>
          <a:schemeClr val="bg1"/>
        </a:solidFill>
        <a:effectLst/>
      </p:bgPr>
    </p:bg>
    <p:spTree>
      <p:nvGrpSpPr>
        <p:cNvPr id="1" name=""/>
        <p:cNvGrpSpPr/>
        <p:nvPr/>
      </p:nvGrpSpPr>
      <p:grpSpPr>
        <a:xfrm>
          <a:off x="0" y="0"/>
          <a:ext cx="0" cy="0"/>
          <a:chOff x="0" y="0"/>
          <a:chExt cx="0" cy="0"/>
        </a:xfrm>
      </p:grpSpPr>
      <p:pic>
        <p:nvPicPr>
          <p:cNvPr id="18" name="Picture 17" descr="crv_lfcl_grhc_rgb_pos.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
            <a:ext cx="9144000" cy="6857999"/>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smtClean="0"/>
              <a:t>Main title can be long longer longest</a:t>
            </a:r>
            <a:endParaRPr lang="en-US" dirty="0"/>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smtClean="0"/>
              <a:t>Optional subtitle goes here and can go on multiple lines as needed for your presentation</a:t>
            </a:r>
            <a:endParaRPr lang="en-US" dirty="0"/>
          </a:p>
        </p:txBody>
      </p:sp>
      <p:pic>
        <p:nvPicPr>
          <p:cNvPr id="10" name="Picture 9" descr="crv_logo_rgb_po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33605710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5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7" descr="stock-photo-playing-with-plasma-70742099.jp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4966942" y="0"/>
            <a:ext cx="4183253" cy="6868171"/>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1" name="Rectangle 10"/>
          <p:cNvSpPr/>
          <p:nvPr userDrawn="1"/>
        </p:nvSpPr>
        <p:spPr>
          <a:xfrm>
            <a:off x="4966943"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solidFill>
                <a:prstClr val="white"/>
              </a:solidFill>
            </a:endParaRPr>
          </a:p>
        </p:txBody>
      </p:sp>
      <p:pic>
        <p:nvPicPr>
          <p:cNvPr id="15" name="Picture 14" descr="crv_lfcl_grhc_rgb_pos_coverpage-img.png"/>
          <p:cNvPicPr>
            <a:picLocks noChangeAspect="1"/>
          </p:cNvPicPr>
          <p:nvPr userDrawn="1"/>
        </p:nvPicPr>
        <p:blipFill rotWithShape="1">
          <a:blip r:embed="rId3" cstate="screen">
            <a:extLst>
              <a:ext uri="{28A0092B-C50C-407E-A947-70E740481C1C}">
                <a14:useLocalDpi xmlns:a14="http://schemas.microsoft.com/office/drawing/2010/main"/>
              </a:ext>
            </a:extLst>
          </a:blip>
          <a:srcRect l="4265" t="10798" r="9949" b="3415"/>
          <a:stretch/>
        </p:blipFill>
        <p:spPr>
          <a:xfrm>
            <a:off x="0" y="0"/>
            <a:ext cx="9144000" cy="6858000"/>
          </a:xfrm>
          <a:prstGeom prst="rect">
            <a:avLst/>
          </a:prstGeom>
        </p:spPr>
      </p:pic>
      <p:pic>
        <p:nvPicPr>
          <p:cNvPr id="7" name="Picture 6" descr="crv_logo_rgb_pos.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53913" y="5850142"/>
            <a:ext cx="1505379" cy="905892"/>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smtClean="0"/>
              <a:t>Main title can be long longer longest</a:t>
            </a:r>
            <a:endParaRPr lang="en-US" dirty="0"/>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smtClean="0"/>
              <a:t>Optional subtitle goes here and can go on multiple lines as needed for your presentation</a:t>
            </a:r>
            <a:endParaRPr lang="en-US" dirty="0"/>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2538131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2" y="514646"/>
            <a:ext cx="8102477" cy="429519"/>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8" y="1313428"/>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mj-lt"/>
                <a:cs typeface="Arial"/>
              </a:defRPr>
            </a:lvl1pPr>
            <a:lvl2pPr marL="457189" indent="0">
              <a:buSzPct val="40000"/>
              <a:buFont typeface="Wingdings" charset="2"/>
              <a:buNone/>
              <a:defRPr sz="1800" b="0" i="0" baseline="0">
                <a:latin typeface="Arial"/>
                <a:cs typeface="Arial"/>
              </a:defRPr>
            </a:lvl2pPr>
            <a:lvl3pPr marL="914377" indent="0">
              <a:buNone/>
              <a:defRPr sz="1800" b="0" i="0" baseline="0">
                <a:latin typeface="Arial"/>
                <a:cs typeface="Arial"/>
              </a:defRPr>
            </a:lvl3pPr>
            <a:lvl4pPr>
              <a:defRPr sz="1400"/>
            </a:lvl4pPr>
            <a:lvl5pPr marL="2057349" indent="-228594">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2" y="1313429"/>
            <a:ext cx="4226309" cy="3530079"/>
          </a:xfrm>
          <a:prstGeom prst="rect">
            <a:avLst/>
          </a:prstGeom>
        </p:spPr>
        <p:txBody>
          <a:bodyPr vert="horz" lIns="0" tIns="0" rIns="0" bIns="0"/>
          <a:lstStyle>
            <a:lvl1pPr marL="0" indent="0">
              <a:buNone/>
              <a:defRPr sz="1500" b="0" i="0" baseline="0">
                <a:latin typeface="+mj-lt"/>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8" y="4980323"/>
            <a:ext cx="4574656" cy="123111"/>
          </a:xfrm>
          <a:prstGeom prst="rect">
            <a:avLst/>
          </a:prstGeom>
        </p:spPr>
        <p:txBody>
          <a:bodyPr wrap="square" lIns="0" tIns="0" rIns="0" bIns="0">
            <a:spAutoFit/>
          </a:bodyPr>
          <a:lstStyle/>
          <a:p>
            <a:pPr lvl="0">
              <a:buClr>
                <a:srgbClr val="FF6600"/>
              </a:buClr>
              <a:buSzPct val="75000"/>
            </a:pPr>
            <a:endParaRPr lang="en-US" sz="800" dirty="0">
              <a:latin typeface="+mj-lt"/>
              <a:cs typeface="Arial"/>
            </a:endParaRPr>
          </a:p>
        </p:txBody>
      </p:sp>
      <p:sp>
        <p:nvSpPr>
          <p:cNvPr id="17" name="Text Placeholder 16"/>
          <p:cNvSpPr>
            <a:spLocks noGrp="1"/>
          </p:cNvSpPr>
          <p:nvPr>
            <p:ph type="body" sz="quarter" idx="12" hasCustomPrompt="1"/>
          </p:nvPr>
        </p:nvSpPr>
        <p:spPr>
          <a:xfrm>
            <a:off x="429570" y="4980521"/>
            <a:ext cx="4242184" cy="397099"/>
          </a:xfrm>
          <a:prstGeom prst="rect">
            <a:avLst/>
          </a:prstGeom>
        </p:spPr>
        <p:txBody>
          <a:bodyPr vert="horz" lIns="0" tIns="0" rIns="0" bIns="0"/>
          <a:lstStyle>
            <a:lvl1pPr marL="0" indent="0">
              <a:buNone/>
              <a:defRPr sz="751" b="0" i="0">
                <a:solidFill>
                  <a:srgbClr val="000000"/>
                </a:solidFill>
                <a:latin typeface="+mj-lt"/>
                <a:cs typeface="Arial"/>
              </a:defRPr>
            </a:lvl1pPr>
            <a:lvl2pPr marL="457189" indent="0">
              <a:buNone/>
              <a:defRPr sz="800" b="0" i="0">
                <a:solidFill>
                  <a:srgbClr val="000000"/>
                </a:solidFill>
                <a:latin typeface="Arial"/>
                <a:cs typeface="Arial"/>
              </a:defRPr>
            </a:lvl2pPr>
            <a:lvl3pPr marL="914377" indent="0">
              <a:buNone/>
              <a:defRPr sz="800" b="0" i="0">
                <a:solidFill>
                  <a:srgbClr val="000000"/>
                </a:solidFill>
                <a:latin typeface="Arial"/>
                <a:cs typeface="Arial"/>
              </a:defRPr>
            </a:lvl3pPr>
            <a:lvl4pPr marL="1371566" indent="0">
              <a:buNone/>
              <a:defRPr sz="800" b="0" i="0">
                <a:solidFill>
                  <a:srgbClr val="000000"/>
                </a:solidFill>
                <a:latin typeface="Arial"/>
                <a:cs typeface="Arial"/>
              </a:defRPr>
            </a:lvl4pPr>
            <a:lvl5pPr marL="1828754"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sp>
        <p:nvSpPr>
          <p:cNvPr id="16"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5"/>
            <a:ext cx="1500696" cy="679419"/>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8" y="6263738"/>
            <a:ext cx="1162775" cy="315054"/>
          </a:xfrm>
          <a:prstGeom prst="rect">
            <a:avLst/>
          </a:prstGeom>
        </p:spPr>
      </p:pic>
    </p:spTree>
    <p:extLst>
      <p:ext uri="{BB962C8B-B14F-4D97-AF65-F5344CB8AC3E}">
        <p14:creationId xmlns:p14="http://schemas.microsoft.com/office/powerpoint/2010/main" val="4191035476"/>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5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smtClean="0"/>
              <a:t>Main take-away or heading goes here</a:t>
            </a:r>
            <a:endParaRPr lang="en-US" dirty="0"/>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smtClean="0"/>
              <a:t>This section has a double column layout and is for text-only content.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Sed</a:t>
            </a:r>
            <a:r>
              <a:rPr lang="en-US" dirty="0" smtClean="0"/>
              <a:t> </a:t>
            </a:r>
            <a:r>
              <a:rPr lang="en-US" dirty="0" err="1" smtClean="0"/>
              <a:t>ut</a:t>
            </a:r>
            <a:r>
              <a:rPr lang="en-US" dirty="0" smtClean="0"/>
              <a:t> </a:t>
            </a:r>
            <a:r>
              <a:rPr lang="en-US" dirty="0" err="1" smtClean="0"/>
              <a:t>perspiciatis</a:t>
            </a:r>
            <a:r>
              <a:rPr lang="en-US" dirty="0" smtClean="0"/>
              <a:t> </a:t>
            </a:r>
            <a:r>
              <a:rPr lang="en-US" dirty="0" err="1" smtClean="0"/>
              <a:t>unde</a:t>
            </a:r>
            <a:r>
              <a:rPr lang="en-US" dirty="0" smtClean="0"/>
              <a:t> </a:t>
            </a:r>
            <a:r>
              <a:rPr lang="en-US" dirty="0" err="1" smtClean="0"/>
              <a:t>omnis</a:t>
            </a:r>
            <a:r>
              <a:rPr lang="en-US" dirty="0" smtClean="0"/>
              <a:t> </a:t>
            </a:r>
            <a:r>
              <a:rPr lang="en-US" dirty="0" err="1" smtClean="0"/>
              <a:t>iste</a:t>
            </a:r>
            <a:r>
              <a:rPr lang="en-US" dirty="0" smtClean="0"/>
              <a:t> </a:t>
            </a:r>
            <a:r>
              <a:rPr lang="en-US" dirty="0" err="1" smtClean="0"/>
              <a:t>natus</a:t>
            </a:r>
            <a:r>
              <a:rPr lang="en-US" dirty="0" smtClean="0"/>
              <a:t> error sit. </a:t>
            </a:r>
            <a:r>
              <a:rPr lang="en-US" dirty="0" err="1" smtClean="0"/>
              <a:t>Voluptatem</a:t>
            </a:r>
            <a:r>
              <a:rPr lang="en-US" dirty="0" smtClean="0"/>
              <a:t> </a:t>
            </a:r>
            <a:r>
              <a:rPr lang="en-US" dirty="0" err="1" smtClean="0"/>
              <a:t>accusantium</a:t>
            </a:r>
            <a:r>
              <a:rPr lang="en-US" dirty="0" smtClean="0"/>
              <a:t> </a:t>
            </a:r>
            <a:r>
              <a:rPr lang="en-US" dirty="0" err="1" smtClean="0"/>
              <a:t>doloremque</a:t>
            </a:r>
            <a:r>
              <a:rPr lang="en-US" dirty="0" smtClean="0"/>
              <a:t>. Make sure </a:t>
            </a:r>
            <a:r>
              <a:rPr lang="en-US" dirty="0" err="1" smtClean="0"/>
              <a:t>weblinks</a:t>
            </a:r>
            <a:r>
              <a:rPr lang="en-US" dirty="0" smtClean="0"/>
              <a:t> are </a:t>
            </a:r>
            <a:r>
              <a:rPr lang="en-US" u="sng" dirty="0" smtClean="0">
                <a:solidFill>
                  <a:srgbClr val="6817FF"/>
                </a:solidFill>
              </a:rPr>
              <a:t>displayed in purple and underlined.</a:t>
            </a:r>
          </a:p>
          <a:p>
            <a:pPr lvl="0"/>
            <a:endParaRPr lang="en-US" dirty="0" smtClean="0"/>
          </a:p>
          <a:p>
            <a:r>
              <a:rPr lang="en-US" dirty="0" smtClean="0"/>
              <a:t>This section has a double column layout and is for text-only content.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Sed</a:t>
            </a:r>
            <a:r>
              <a:rPr lang="en-US" dirty="0" smtClean="0"/>
              <a:t> </a:t>
            </a:r>
            <a:r>
              <a:rPr lang="en-US" dirty="0" err="1" smtClean="0"/>
              <a:t>ut</a:t>
            </a:r>
            <a:r>
              <a:rPr lang="en-US" dirty="0" smtClean="0"/>
              <a:t> </a:t>
            </a:r>
            <a:r>
              <a:rPr lang="en-US" dirty="0" err="1" smtClean="0"/>
              <a:t>perspiciatis</a:t>
            </a:r>
            <a:r>
              <a:rPr lang="en-US" dirty="0" smtClean="0"/>
              <a:t> </a:t>
            </a:r>
            <a:r>
              <a:rPr lang="en-US" dirty="0" err="1" smtClean="0"/>
              <a:t>unde</a:t>
            </a:r>
            <a:r>
              <a:rPr lang="en-US" dirty="0" smtClean="0"/>
              <a:t> </a:t>
            </a:r>
            <a:r>
              <a:rPr lang="en-US" dirty="0" err="1" smtClean="0"/>
              <a:t>omnis</a:t>
            </a:r>
            <a:r>
              <a:rPr lang="en-US" dirty="0" smtClean="0"/>
              <a:t> </a:t>
            </a:r>
            <a:r>
              <a:rPr lang="en-US" dirty="0" err="1" smtClean="0"/>
              <a:t>iste</a:t>
            </a:r>
            <a:r>
              <a:rPr lang="en-US" dirty="0" smtClean="0"/>
              <a:t> </a:t>
            </a:r>
            <a:r>
              <a:rPr lang="en-US" dirty="0" err="1" smtClean="0"/>
              <a:t>natus</a:t>
            </a:r>
            <a:r>
              <a:rPr lang="en-US" dirty="0" smtClean="0"/>
              <a:t> error sit. </a:t>
            </a:r>
            <a:r>
              <a:rPr lang="en-US" dirty="0" err="1" smtClean="0"/>
              <a:t>Voluptatem</a:t>
            </a:r>
            <a:r>
              <a:rPr lang="en-US" dirty="0" smtClean="0"/>
              <a:t> </a:t>
            </a:r>
            <a:r>
              <a:rPr lang="en-US" dirty="0" err="1" smtClean="0"/>
              <a:t>accusantium</a:t>
            </a:r>
            <a:r>
              <a:rPr lang="en-US" dirty="0" smtClean="0"/>
              <a:t> </a:t>
            </a:r>
            <a:r>
              <a:rPr lang="en-US" dirty="0" err="1" smtClean="0"/>
              <a:t>doloremque</a:t>
            </a:r>
            <a:r>
              <a:rPr lang="en-US" dirty="0" smtClean="0"/>
              <a:t>. Make sure </a:t>
            </a:r>
            <a:r>
              <a:rPr lang="en-US" dirty="0" err="1" smtClean="0"/>
              <a:t>weblinks</a:t>
            </a:r>
            <a:r>
              <a:rPr lang="en-US" dirty="0" smtClean="0"/>
              <a:t> are </a:t>
            </a:r>
            <a:r>
              <a:rPr lang="en-US" u="sng" dirty="0" smtClean="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4" name="Picture 13"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3212507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6_Big Statement">
    <p:spTree>
      <p:nvGrpSpPr>
        <p:cNvPr id="1" name=""/>
        <p:cNvGrpSpPr/>
        <p:nvPr/>
      </p:nvGrpSpPr>
      <p:grpSpPr>
        <a:xfrm>
          <a:off x="0" y="0"/>
          <a:ext cx="0" cy="0"/>
          <a:chOff x="0" y="0"/>
          <a:chExt cx="0" cy="0"/>
        </a:xfrm>
      </p:grpSpPr>
      <p:pic>
        <p:nvPicPr>
          <p:cNvPr id="20" name="Picture 19"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4266" t="11493" r="16175"/>
          <a:stretch/>
        </p:blipFill>
        <p:spPr>
          <a:xfrm>
            <a:off x="-17468" y="0"/>
            <a:ext cx="9161468" cy="6903445"/>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vl1pPr>
            <a:lvl2pPr marL="742950" indent="-285750">
              <a:buFont typeface="Courier New"/>
              <a:buChar char="o"/>
              <a:defRPr/>
            </a:lvl2pPr>
            <a:lvl5pPr marL="2057400" indent="-228600">
              <a:buFont typeface="Wingdings" charset="2"/>
              <a:buChar char="ü"/>
              <a:defRPr/>
            </a:lvl5pPr>
          </a:lstStyle>
          <a:p>
            <a:pPr lvl="0"/>
            <a:r>
              <a:rPr lang="en-US" dirty="0" smtClean="0"/>
              <a:t>Important sentence to be made goes here. Or insert Main Section Opener. </a:t>
            </a:r>
            <a:r>
              <a:rPr lang="en-US" dirty="0" err="1" smtClean="0"/>
              <a:t>Lorem</a:t>
            </a:r>
            <a:r>
              <a:rPr lang="en-US" dirty="0" smtClean="0"/>
              <a:t> </a:t>
            </a:r>
            <a:r>
              <a:rPr lang="en-US" dirty="0" err="1" smtClean="0"/>
              <a:t>ipsum</a:t>
            </a:r>
            <a:r>
              <a:rPr lang="en-US" dirty="0" smtClean="0"/>
              <a:t> dolor sit </a:t>
            </a:r>
            <a:r>
              <a:rPr lang="en-US" dirty="0" err="1" smtClean="0"/>
              <a:t>amet</a:t>
            </a:r>
            <a:r>
              <a:rPr lang="en-US" smtClean="0"/>
              <a:t>.</a:t>
            </a:r>
            <a:endParaRPr lang="en-US" dirty="0" smtClean="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Arial"/>
                <a:cs typeface="Arial"/>
              </a:defRPr>
            </a:lvl1pPr>
          </a:lstStyle>
          <a:p>
            <a:pPr lvl="0"/>
            <a:r>
              <a:rPr lang="en-US" dirty="0" smtClean="0"/>
              <a:t>Name (If this quote doesn’t have a source, delete this box.)</a:t>
            </a:r>
          </a:p>
          <a:p>
            <a:pPr lvl="0"/>
            <a:r>
              <a:rPr lang="en-US" dirty="0" smtClean="0"/>
              <a:t>Title </a:t>
            </a:r>
            <a:r>
              <a:rPr lang="en-US" dirty="0" err="1" smtClean="0"/>
              <a:t>e.g</a:t>
            </a:r>
            <a:r>
              <a:rPr lang="en-US" dirty="0" smtClean="0"/>
              <a:t>, General Manager, CYZ Company. </a:t>
            </a:r>
            <a:endParaRPr lang="en-US" dirty="0"/>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smtClean="0"/>
              <a:t>Main take-away or heading goes here</a:t>
            </a:r>
            <a:endParaRPr lang="en-US" dirty="0"/>
          </a:p>
        </p:txBody>
      </p:sp>
      <p:pic>
        <p:nvPicPr>
          <p:cNvPr id="11" name="Picture 10" descr="crv_logo_rgb_po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33890746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7_Big Statement_Layout">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3"/>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defRPr>
            </a:lvl1pPr>
            <a:lvl2pPr marL="742950" indent="-285750">
              <a:buFont typeface="Courier New"/>
              <a:buChar char="o"/>
              <a:defRPr/>
            </a:lvl2pPr>
            <a:lvl5pPr marL="2057400" indent="-228600">
              <a:buFont typeface="Wingdings" charset="2"/>
              <a:buChar char="ü"/>
              <a:defRPr/>
            </a:lvl5pPr>
          </a:lstStyle>
          <a:p>
            <a:pPr lvl="0"/>
            <a:r>
              <a:rPr lang="en-US" dirty="0" smtClean="0"/>
              <a:t>Important sentence to be made goes here. Or insert Main Section Opener.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Arial"/>
                <a:cs typeface="Arial"/>
              </a:defRPr>
            </a:lvl1pPr>
          </a:lstStyle>
          <a:p>
            <a:pPr lvl="0"/>
            <a:r>
              <a:rPr lang="en-US" dirty="0" smtClean="0"/>
              <a:t>Name (If this quote doesn’t have a source, delete this box.)</a:t>
            </a:r>
          </a:p>
          <a:p>
            <a:pPr lvl="0"/>
            <a:r>
              <a:rPr lang="en-US" dirty="0" smtClean="0"/>
              <a:t>Title </a:t>
            </a:r>
            <a:r>
              <a:rPr lang="en-US" dirty="0" err="1" smtClean="0"/>
              <a:t>e.g</a:t>
            </a:r>
            <a:r>
              <a:rPr lang="en-US" dirty="0" smtClean="0"/>
              <a:t>, General Manager, CYZ Company. </a:t>
            </a:r>
            <a:endParaRPr lang="en-US" dirty="0"/>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Arial"/>
                <a:cs typeface="Arial"/>
              </a:defRPr>
            </a:lvl1pPr>
          </a:lstStyle>
          <a:p>
            <a:r>
              <a:rPr lang="en-US" dirty="0" smtClean="0"/>
              <a:t>Main take-away or heading goes here</a:t>
            </a:r>
            <a:endParaRPr lang="en-US" dirty="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100" y="5850141"/>
            <a:ext cx="1505379" cy="905891"/>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1" y="5778575"/>
            <a:ext cx="1735195" cy="1089597"/>
          </a:xfrm>
          <a:prstGeom prst="rect">
            <a:avLst/>
          </a:prstGeom>
        </p:spPr>
      </p:pic>
    </p:spTree>
    <p:extLst>
      <p:ext uri="{BB962C8B-B14F-4D97-AF65-F5344CB8AC3E}">
        <p14:creationId xmlns:p14="http://schemas.microsoft.com/office/powerpoint/2010/main" val="378841157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7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Arial"/>
                <a:cs typeface="Arial"/>
              </a:defRPr>
            </a:lvl1pPr>
            <a:lvl2pPr marL="633600" indent="-212400">
              <a:buSzPct val="40000"/>
              <a:buFont typeface="Wingdings" charset="2"/>
              <a:buChar char=""/>
              <a:defRPr sz="1500" b="0" i="0" baseline="0">
                <a:latin typeface="Arial"/>
                <a:cs typeface="Arial"/>
              </a:defRPr>
            </a:lvl2pPr>
            <a:lvl3pPr marL="1000800" indent="-158400">
              <a:defRPr sz="1500" b="0" i="0" baseline="0">
                <a:latin typeface="Arial"/>
                <a:cs typeface="Arial"/>
              </a:defRPr>
            </a:lvl3pPr>
            <a:lvl4pPr marL="1458000" indent="-194400">
              <a:defRPr sz="1400"/>
            </a:lvl4pPr>
            <a:lvl5pPr marL="2057400" indent="-228600">
              <a:buFont typeface="Wingdings" charset="2"/>
              <a:buChar char="ü"/>
              <a:defRPr sz="1400"/>
            </a:lvl5pPr>
          </a:lstStyle>
          <a:p>
            <a:pPr lvl="0"/>
            <a:r>
              <a:rPr lang="en-US" dirty="0" smtClean="0"/>
              <a:t>Bullet item 1 </a:t>
            </a:r>
          </a:p>
          <a:p>
            <a:pPr lvl="1"/>
            <a:r>
              <a:rPr lang="en-US" dirty="0" smtClean="0"/>
              <a:t>Sub-bullet item 1 second item in the list goes here</a:t>
            </a:r>
          </a:p>
          <a:p>
            <a:pPr lvl="2"/>
            <a:r>
              <a:rPr lang="en-US" dirty="0" smtClean="0"/>
              <a:t> Sub-bullet of above</a:t>
            </a:r>
          </a:p>
          <a:p>
            <a:pPr lvl="3"/>
            <a:r>
              <a:rPr lang="en-US" dirty="0" smtClean="0"/>
              <a:t>4th level bullet</a:t>
            </a:r>
          </a:p>
          <a:p>
            <a:pPr lvl="0"/>
            <a:r>
              <a:rPr lang="en-US" dirty="0" smtClean="0"/>
              <a:t>Third item </a:t>
            </a:r>
          </a:p>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p>
          <a:p>
            <a:pPr lvl="0"/>
            <a:r>
              <a:rPr lang="en-US" dirty="0" smtClean="0"/>
              <a:t>Sed </a:t>
            </a:r>
            <a:r>
              <a:rPr lang="en-US" dirty="0" err="1" smtClean="0"/>
              <a:t>ut</a:t>
            </a:r>
            <a:r>
              <a:rPr lang="en-US" dirty="0" smtClean="0"/>
              <a:t> </a:t>
            </a:r>
            <a:r>
              <a:rPr lang="en-US" dirty="0" err="1" smtClean="0"/>
              <a:t>perspiciatis</a:t>
            </a:r>
            <a:r>
              <a:rPr lang="en-US" dirty="0" smtClean="0"/>
              <a:t> </a:t>
            </a:r>
            <a:r>
              <a:rPr lang="en-US" dirty="0" err="1" smtClean="0"/>
              <a:t>unde</a:t>
            </a:r>
            <a:r>
              <a:rPr lang="en-US" dirty="0" smtClean="0"/>
              <a:t> </a:t>
            </a:r>
            <a:r>
              <a:rPr lang="en-US" dirty="0" err="1" smtClean="0"/>
              <a:t>omnis</a:t>
            </a:r>
            <a:r>
              <a:rPr lang="en-US" dirty="0" smtClean="0"/>
              <a:t> </a:t>
            </a:r>
            <a:r>
              <a:rPr lang="en-US" dirty="0" err="1" smtClean="0"/>
              <a:t>iste</a:t>
            </a:r>
            <a:r>
              <a:rPr lang="en-US" dirty="0" smtClean="0"/>
              <a:t> </a:t>
            </a:r>
            <a:r>
              <a:rPr lang="en-US" dirty="0" err="1" smtClean="0"/>
              <a:t>natus</a:t>
            </a:r>
            <a:r>
              <a:rPr lang="en-US" dirty="0" smtClean="0"/>
              <a:t> error sit </a:t>
            </a:r>
          </a:p>
          <a:p>
            <a:pPr lvl="0"/>
            <a:r>
              <a:rPr lang="en-US" dirty="0" err="1" smtClean="0"/>
              <a:t>Voluptatem</a:t>
            </a:r>
            <a:r>
              <a:rPr lang="en-US" dirty="0" smtClean="0"/>
              <a:t> </a:t>
            </a:r>
            <a:r>
              <a:rPr lang="en-US" dirty="0" err="1" smtClean="0"/>
              <a:t>accusantium</a:t>
            </a:r>
            <a:r>
              <a:rPr lang="en-US" dirty="0" smtClean="0"/>
              <a:t> </a:t>
            </a:r>
            <a:r>
              <a:rPr lang="en-US" dirty="0" err="1" smtClean="0"/>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smtClean="0"/>
              <a:t>Main take-away or heading goes here</a:t>
            </a:r>
            <a:endParaRPr lang="en-US" dirty="0"/>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3" name="Picture 12"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6007100"/>
            <a:ext cx="1505379" cy="74893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6007099"/>
            <a:ext cx="1735195" cy="861071"/>
          </a:xfrm>
          <a:prstGeom prst="rect">
            <a:avLst/>
          </a:prstGeom>
        </p:spPr>
      </p:pic>
    </p:spTree>
    <p:extLst>
      <p:ext uri="{BB962C8B-B14F-4D97-AF65-F5344CB8AC3E}">
        <p14:creationId xmlns:p14="http://schemas.microsoft.com/office/powerpoint/2010/main" val="4097356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9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8" name="Picture 7"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22271080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9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prstClr val="white">
                    <a:lumMod val="85000"/>
                  </a:prstClr>
                </a:solidFill>
              </a:rPr>
              <a:pPr algn="r"/>
              <a:t>‹#›</a:t>
            </a:fld>
            <a:endParaRPr lang="en-US" sz="900" dirty="0">
              <a:solidFill>
                <a:prstClr val="white">
                  <a:lumMod val="85000"/>
                </a:prst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45542" y="5850141"/>
            <a:ext cx="1505379" cy="905891"/>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7"/>
          </a:xfrm>
          <a:prstGeom prst="rect">
            <a:avLst/>
          </a:prstGeom>
        </p:spPr>
      </p:pic>
    </p:spTree>
    <p:extLst>
      <p:ext uri="{BB962C8B-B14F-4D97-AF65-F5344CB8AC3E}">
        <p14:creationId xmlns:p14="http://schemas.microsoft.com/office/powerpoint/2010/main" val="41730176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9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smtClean="0"/>
              <a:t>Main take-away or heading goes here</a:t>
            </a:r>
            <a:endParaRPr lang="en-US" dirty="0"/>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Arial"/>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smtClean="0"/>
              <a:t>Enter description here</a:t>
            </a:r>
            <a:endParaRPr lang="en-US" dirty="0"/>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Arial"/>
                <a:cs typeface="Arial"/>
              </a:defRPr>
            </a:lvl1pPr>
          </a:lstStyle>
          <a:p>
            <a:r>
              <a:rPr lang="en-US" b="0" i="0" dirty="0" smtClean="0">
                <a:latin typeface="Arial"/>
                <a:cs typeface="Arial"/>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a:buClr>
                <a:srgbClr val="FF6600"/>
              </a:buClr>
              <a:buSzPct val="75000"/>
            </a:pPr>
            <a:endParaRPr lang="en-US" sz="800" dirty="0">
              <a:solidFill>
                <a:prstClr val="black"/>
              </a:solidFill>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Arial"/>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smtClean="0"/>
              <a:t>Caption: You can add a caption here if needed. If not, delete this text box.</a:t>
            </a:r>
          </a:p>
        </p:txBody>
      </p:sp>
      <p:sp>
        <p:nvSpPr>
          <p:cNvPr id="14"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8" name="Picture 17"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199614457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2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smtClean="0"/>
              <a:t>Main take-away or heading goes here</a:t>
            </a:r>
            <a:endParaRPr lang="en-US" dirty="0"/>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smtClean="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smtClean="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smtClean="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smtClean="0"/>
              <a:t>Content can be in a list</a:t>
            </a:r>
          </a:p>
        </p:txBody>
      </p:sp>
      <p:sp>
        <p:nvSpPr>
          <p:cNvPr id="1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20" name="Picture 19"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1026316413"/>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0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spcBef>
                <a:spcPts val="200"/>
              </a:spcBef>
              <a:buNone/>
              <a:defRPr sz="950" baseline="0">
                <a:solidFill>
                  <a:srgbClr val="D9D9D9"/>
                </a:solidFill>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smtClean="0"/>
              <a:t>Presenter’s Name, Presenter’s Title  |  Presenter’s Phone number  |  </a:t>
            </a:r>
            <a:r>
              <a:rPr lang="en-GB" dirty="0" err="1" smtClean="0"/>
              <a:t>Email.address@clarivate.com</a:t>
            </a:r>
            <a:r>
              <a:rPr lang="en-GB" dirty="0" smtClean="0"/>
              <a:t>  |  </a:t>
            </a:r>
            <a:r>
              <a:rPr lang="en-GB" dirty="0" err="1" smtClean="0"/>
              <a:t>clarivate.com</a:t>
            </a:r>
            <a:endParaRPr lang="en-GB" dirty="0" smtClean="0"/>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61746" y="2066795"/>
            <a:ext cx="2234550" cy="1344685"/>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7712" y="1991844"/>
            <a:ext cx="2549185" cy="1600733"/>
          </a:xfrm>
          <a:prstGeom prst="rect">
            <a:avLst/>
          </a:prstGeom>
        </p:spPr>
      </p:pic>
    </p:spTree>
    <p:extLst>
      <p:ext uri="{BB962C8B-B14F-4D97-AF65-F5344CB8AC3E}">
        <p14:creationId xmlns:p14="http://schemas.microsoft.com/office/powerpoint/2010/main" val="425608518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6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smtClean="0"/>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smtClean="0"/>
              <a:t>Main title can be long longer longest</a:t>
            </a:r>
            <a:endParaRPr lang="en-US" dirty="0"/>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smtClean="0"/>
              <a:t>Optional subtitle goes here and can go on multiple lines as needed for your presentation</a:t>
            </a:r>
            <a:endParaRPr lang="en-US" dirty="0"/>
          </a:p>
        </p:txBody>
      </p:sp>
      <p:pic>
        <p:nvPicPr>
          <p:cNvPr id="13" name="Picture 12"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3913" y="5850142"/>
            <a:ext cx="1505379" cy="905892"/>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175887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6"/>
            <a:ext cx="7739640"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9"/>
            <a:ext cx="1459740" cy="646927"/>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mj-lt"/>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9"/>
            <a:ext cx="1459740" cy="646927"/>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mj-lt"/>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9"/>
            <a:ext cx="1459740" cy="646927"/>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mj-lt"/>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9"/>
            <a:ext cx="1459740" cy="646927"/>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mj-lt"/>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3" y="2292355"/>
            <a:ext cx="1823506" cy="2825279"/>
          </a:xfrm>
          <a:prstGeom prst="rect">
            <a:avLst/>
          </a:prstGeom>
          <a:solidFill>
            <a:srgbClr val="E4E4E4"/>
          </a:solidFill>
          <a:ln>
            <a:noFill/>
          </a:ln>
          <a:effectLst/>
        </p:spPr>
        <p:txBody>
          <a:bodyPr vert="horz" lIns="0" tIns="91440" rIns="91440" bIns="91440"/>
          <a:lstStyle>
            <a:lvl1pPr marL="256026" indent="-164588">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2971" indent="-228594">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1" y="2292355"/>
            <a:ext cx="1823506" cy="2825279"/>
          </a:xfrm>
          <a:prstGeom prst="rect">
            <a:avLst/>
          </a:prstGeom>
          <a:solidFill>
            <a:srgbClr val="E4E4E4"/>
          </a:solidFill>
          <a:ln>
            <a:noFill/>
          </a:ln>
          <a:effectLst/>
        </p:spPr>
        <p:txBody>
          <a:bodyPr vert="horz" lIns="0" tIns="91440" rIns="91440" bIns="91440"/>
          <a:lstStyle>
            <a:lvl1pPr marL="256026" indent="-164588">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2971" indent="-228594">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5"/>
            <a:ext cx="1823506" cy="2825279"/>
          </a:xfrm>
          <a:prstGeom prst="rect">
            <a:avLst/>
          </a:prstGeom>
          <a:solidFill>
            <a:srgbClr val="E4E4E4"/>
          </a:solidFill>
          <a:ln>
            <a:noFill/>
          </a:ln>
          <a:effectLst/>
        </p:spPr>
        <p:txBody>
          <a:bodyPr vert="horz" lIns="0" tIns="91440" rIns="91440" bIns="91440"/>
          <a:lstStyle>
            <a:lvl1pPr marL="256026" indent="-164588">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2971" indent="-228594">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70" y="2292355"/>
            <a:ext cx="1823506" cy="2825279"/>
          </a:xfrm>
          <a:prstGeom prst="rect">
            <a:avLst/>
          </a:prstGeom>
          <a:solidFill>
            <a:srgbClr val="E4E4E4"/>
          </a:solidFill>
          <a:ln>
            <a:noFill/>
          </a:ln>
          <a:effectLst/>
        </p:spPr>
        <p:txBody>
          <a:bodyPr vert="horz" lIns="0" tIns="91440" rIns="91440" bIns="91440"/>
          <a:lstStyle>
            <a:lvl1pPr marL="256026" indent="-164588">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2971" indent="-228594">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sp>
        <p:nvSpPr>
          <p:cNvPr id="19"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5"/>
            <a:ext cx="1500696" cy="679419"/>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8" y="6263738"/>
            <a:ext cx="1162775" cy="315054"/>
          </a:xfrm>
          <a:prstGeom prst="rect">
            <a:avLst/>
          </a:prstGeom>
        </p:spPr>
      </p:pic>
    </p:spTree>
    <p:extLst>
      <p:ext uri="{BB962C8B-B14F-4D97-AF65-F5344CB8AC3E}">
        <p14:creationId xmlns:p14="http://schemas.microsoft.com/office/powerpoint/2010/main" val="1653910153"/>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7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smtClean="0"/>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smtClean="0"/>
              <a:t>Main title can be long longer longest</a:t>
            </a:r>
            <a:endParaRPr lang="en-US" dirty="0"/>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smtClean="0"/>
              <a:t>Optional subtitle goes here and can go on multiple lines as needed for your presentation</a:t>
            </a:r>
            <a:endParaRPr lang="en-US" dirty="0"/>
          </a:p>
        </p:txBody>
      </p:sp>
      <p:pic>
        <p:nvPicPr>
          <p:cNvPr id="13" name="Picture 12"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3913" y="5850142"/>
            <a:ext cx="1505379" cy="905892"/>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172464882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8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smtClean="0"/>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smtClean="0"/>
              <a:t>Main title can be long longer longest</a:t>
            </a:r>
            <a:endParaRPr lang="en-US" dirty="0"/>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smtClean="0"/>
              <a:t>Optional subtitle goes here and can go on multiple lines as needed for your presentation</a:t>
            </a:r>
            <a:endParaRPr lang="en-US" dirty="0"/>
          </a:p>
        </p:txBody>
      </p:sp>
      <p:pic>
        <p:nvPicPr>
          <p:cNvPr id="13" name="Picture 12"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3913" y="5850142"/>
            <a:ext cx="1505379" cy="905892"/>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19207764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5_Cover-Page-No_Image_Black">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4000" cy="6858003"/>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Arial"/>
                <a:cs typeface="Arial"/>
              </a:defRPr>
            </a:lvl1pPr>
          </a:lstStyle>
          <a:p>
            <a:pPr lvl="0"/>
            <a:r>
              <a:rPr lang="en-US" dirty="0" smtClean="0"/>
              <a:t>Main title can be long longer longest</a:t>
            </a:r>
            <a:endParaRPr lang="en-US" dirty="0"/>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Arial"/>
                <a:cs typeface="Arial"/>
              </a:defRPr>
            </a:lvl1pPr>
          </a:lstStyle>
          <a:p>
            <a:r>
              <a:rPr lang="en-US" dirty="0" smtClean="0"/>
              <a:t>Optional subtitle goes here and can go on multiple lines as needed for your presentation</a:t>
            </a:r>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100" y="5850141"/>
            <a:ext cx="1505379" cy="905891"/>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1" y="5778575"/>
            <a:ext cx="1735195" cy="1089597"/>
          </a:xfrm>
          <a:prstGeom prst="rect">
            <a:avLst/>
          </a:prstGeom>
        </p:spPr>
      </p:pic>
    </p:spTree>
    <p:extLst>
      <p:ext uri="{BB962C8B-B14F-4D97-AF65-F5344CB8AC3E}">
        <p14:creationId xmlns:p14="http://schemas.microsoft.com/office/powerpoint/2010/main" val="170290273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_Cover-Page-No_Image_White">
    <p:bg>
      <p:bgPr>
        <a:solidFill>
          <a:schemeClr val="bg1"/>
        </a:solidFill>
        <a:effectLst/>
      </p:bgPr>
    </p:bg>
    <p:spTree>
      <p:nvGrpSpPr>
        <p:cNvPr id="1" name=""/>
        <p:cNvGrpSpPr/>
        <p:nvPr/>
      </p:nvGrpSpPr>
      <p:grpSpPr>
        <a:xfrm>
          <a:off x="0" y="0"/>
          <a:ext cx="0" cy="0"/>
          <a:chOff x="0" y="0"/>
          <a:chExt cx="0" cy="0"/>
        </a:xfrm>
      </p:grpSpPr>
      <p:pic>
        <p:nvPicPr>
          <p:cNvPr id="18" name="Picture 17" descr="crv_lfcl_grhc_rgb_pos.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
            <a:ext cx="9144000" cy="6857999"/>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smtClean="0"/>
              <a:t>Main title can be long longer longest</a:t>
            </a:r>
            <a:endParaRPr lang="en-US" dirty="0"/>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smtClean="0"/>
              <a:t>Optional subtitle goes here and can go on multiple lines as needed for your presentation</a:t>
            </a:r>
            <a:endParaRPr lang="en-US" dirty="0"/>
          </a:p>
        </p:txBody>
      </p:sp>
      <p:pic>
        <p:nvPicPr>
          <p:cNvPr id="10" name="Picture 9" descr="crv_logo_rgb_po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39646965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9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7" descr="stock-photo-playing-with-plasma-70742099.jp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4966942" y="0"/>
            <a:ext cx="4183253" cy="6868171"/>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1" name="Rectangle 10"/>
          <p:cNvSpPr/>
          <p:nvPr userDrawn="1"/>
        </p:nvSpPr>
        <p:spPr>
          <a:xfrm>
            <a:off x="4966943"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solidFill>
                <a:prstClr val="white"/>
              </a:solidFill>
            </a:endParaRPr>
          </a:p>
        </p:txBody>
      </p:sp>
      <p:pic>
        <p:nvPicPr>
          <p:cNvPr id="15" name="Picture 14" descr="crv_lfcl_grhc_rgb_pos_coverpage-img.png"/>
          <p:cNvPicPr>
            <a:picLocks noChangeAspect="1"/>
          </p:cNvPicPr>
          <p:nvPr userDrawn="1"/>
        </p:nvPicPr>
        <p:blipFill rotWithShape="1">
          <a:blip r:embed="rId3" cstate="screen">
            <a:extLst>
              <a:ext uri="{28A0092B-C50C-407E-A947-70E740481C1C}">
                <a14:useLocalDpi xmlns:a14="http://schemas.microsoft.com/office/drawing/2010/main"/>
              </a:ext>
            </a:extLst>
          </a:blip>
          <a:srcRect l="4265" t="10798" r="9949" b="3415"/>
          <a:stretch/>
        </p:blipFill>
        <p:spPr>
          <a:xfrm>
            <a:off x="0" y="0"/>
            <a:ext cx="9144000" cy="6858000"/>
          </a:xfrm>
          <a:prstGeom prst="rect">
            <a:avLst/>
          </a:prstGeom>
        </p:spPr>
      </p:pic>
      <p:pic>
        <p:nvPicPr>
          <p:cNvPr id="7" name="Picture 6" descr="crv_logo_rgb_pos.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53913" y="5850142"/>
            <a:ext cx="1505379" cy="905892"/>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smtClean="0"/>
              <a:t>Main title can be long longer longest</a:t>
            </a:r>
            <a:endParaRPr lang="en-US" dirty="0"/>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smtClean="0"/>
              <a:t>Optional subtitle goes here and can go on multiple lines as needed for your presentation</a:t>
            </a:r>
            <a:endParaRPr lang="en-US" dirty="0"/>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123709795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6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smtClean="0"/>
              <a:t>Agenda, main take-away or heading goes here </a:t>
            </a:r>
            <a:r>
              <a:rPr lang="en-US" dirty="0" err="1" smtClean="0"/>
              <a:t>lorem</a:t>
            </a:r>
            <a:r>
              <a:rPr lang="en-US" dirty="0" smtClean="0"/>
              <a:t> </a:t>
            </a:r>
            <a:r>
              <a:rPr lang="en-US" dirty="0" err="1" smtClean="0"/>
              <a:t>ipsum</a:t>
            </a:r>
            <a:r>
              <a:rPr lang="en-US" dirty="0" smtClean="0"/>
              <a:t> dolor et </a:t>
            </a:r>
            <a:r>
              <a:rPr lang="en-US" dirty="0" err="1" smtClean="0"/>
              <a:t>lorem</a:t>
            </a:r>
            <a:r>
              <a:rPr lang="en-US" dirty="0" smtClean="0"/>
              <a:t> </a:t>
            </a:r>
            <a:r>
              <a:rPr lang="en-US" dirty="0" err="1" smtClean="0"/>
              <a:t>ipsum</a:t>
            </a:r>
            <a:r>
              <a:rPr lang="en-US" dirty="0" smtClean="0"/>
              <a:t> dolor et</a:t>
            </a:r>
            <a:endParaRPr lang="en-US" dirty="0"/>
          </a:p>
        </p:txBody>
      </p:sp>
      <p:sp>
        <p:nvSpPr>
          <p:cNvPr id="26" name="Text Placeholder 10"/>
          <p:cNvSpPr>
            <a:spLocks noGrp="1"/>
          </p:cNvSpPr>
          <p:nvPr>
            <p:ph type="body" sz="quarter" idx="11" hasCustomPrompt="1"/>
          </p:nvPr>
        </p:nvSpPr>
        <p:spPr>
          <a:xfrm>
            <a:off x="5423078" y="1357707"/>
            <a:ext cx="764102" cy="3075749"/>
          </a:xfrm>
          <a:prstGeom prst="rect">
            <a:avLst/>
          </a:prstGeom>
        </p:spPr>
        <p:txBody>
          <a:bodyPr vert="horz" lIns="0" tIns="0" rIns="0" bIns="0"/>
          <a:lstStyle>
            <a:lvl1pPr marL="0" indent="0" algn="r">
              <a:spcBef>
                <a:spcPts val="0"/>
              </a:spcBef>
              <a:spcAft>
                <a:spcPts val="1200"/>
              </a:spcAft>
              <a:buNone/>
              <a:defRPr sz="1500" b="0" i="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01</a:t>
            </a:r>
          </a:p>
          <a:p>
            <a:pPr lvl="0"/>
            <a:r>
              <a:rPr lang="en-US" dirty="0" smtClean="0"/>
              <a:t>02</a:t>
            </a:r>
          </a:p>
          <a:p>
            <a:pPr lvl="0"/>
            <a:r>
              <a:rPr lang="en-US" dirty="0" smtClean="0"/>
              <a:t>03</a:t>
            </a:r>
          </a:p>
          <a:p>
            <a:pPr lvl="0"/>
            <a:r>
              <a:rPr lang="en-US" dirty="0" smtClean="0"/>
              <a:t>04</a:t>
            </a:r>
          </a:p>
          <a:p>
            <a:pPr lvl="0"/>
            <a:r>
              <a:rPr lang="en-US" dirty="0" smtClean="0"/>
              <a:t>05</a:t>
            </a:r>
          </a:p>
          <a:p>
            <a:pPr lvl="0"/>
            <a:r>
              <a:rPr lang="en-US" dirty="0" smtClean="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Could also be titled ‘Contents’</a:t>
            </a:r>
          </a:p>
          <a:p>
            <a:pPr lvl="0"/>
            <a:r>
              <a:rPr lang="en-US" dirty="0" smtClean="0"/>
              <a:t>Second item on agenda</a:t>
            </a:r>
          </a:p>
          <a:p>
            <a:pPr lvl="0"/>
            <a:r>
              <a:rPr lang="en-US" dirty="0" smtClean="0"/>
              <a:t>Third item</a:t>
            </a:r>
          </a:p>
          <a:p>
            <a:pPr lvl="0"/>
            <a:r>
              <a:rPr lang="en-US" dirty="0" smtClean="0"/>
              <a:t>Fourth item</a:t>
            </a:r>
          </a:p>
          <a:p>
            <a:pPr lvl="0"/>
            <a:r>
              <a:rPr lang="en-US" dirty="0" smtClean="0"/>
              <a:t>Fifth</a:t>
            </a:r>
          </a:p>
          <a:p>
            <a:pPr lvl="0"/>
            <a:r>
              <a:rPr lang="en-US" dirty="0" smtClean="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8" name="Picture 7"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1180083496"/>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6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smtClean="0"/>
              <a:t>Main take-away or heading goes here</a:t>
            </a:r>
            <a:endParaRPr lang="en-US" dirty="0"/>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500" baseline="0"/>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This section has a single column layout and is for text-only content.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Sed </a:t>
            </a:r>
            <a:r>
              <a:rPr lang="en-US" dirty="0" err="1" smtClean="0"/>
              <a:t>ut</a:t>
            </a:r>
            <a:r>
              <a:rPr lang="en-US" dirty="0" smtClean="0"/>
              <a:t> </a:t>
            </a:r>
            <a:r>
              <a:rPr lang="en-US" dirty="0" err="1" smtClean="0"/>
              <a:t>perspiciatis</a:t>
            </a:r>
            <a:r>
              <a:rPr lang="en-US" dirty="0" smtClean="0"/>
              <a:t> </a:t>
            </a:r>
            <a:r>
              <a:rPr lang="en-US" dirty="0" err="1" smtClean="0"/>
              <a:t>unde</a:t>
            </a:r>
            <a:r>
              <a:rPr lang="en-US" dirty="0" smtClean="0"/>
              <a:t> </a:t>
            </a:r>
            <a:r>
              <a:rPr lang="en-US" dirty="0" err="1" smtClean="0"/>
              <a:t>omnis</a:t>
            </a:r>
            <a:r>
              <a:rPr lang="en-US" dirty="0" smtClean="0"/>
              <a:t> </a:t>
            </a:r>
            <a:r>
              <a:rPr lang="en-US" dirty="0" err="1" smtClean="0"/>
              <a:t>iste</a:t>
            </a:r>
            <a:r>
              <a:rPr lang="en-US" dirty="0" smtClean="0"/>
              <a:t> </a:t>
            </a:r>
            <a:r>
              <a:rPr lang="en-US" dirty="0" err="1" smtClean="0"/>
              <a:t>natus</a:t>
            </a:r>
            <a:r>
              <a:rPr lang="en-US" dirty="0" smtClean="0"/>
              <a:t> error sit. </a:t>
            </a:r>
            <a:r>
              <a:rPr lang="en-US" dirty="0" err="1" smtClean="0"/>
              <a:t>Voluptatem</a:t>
            </a:r>
            <a:r>
              <a:rPr lang="en-US" dirty="0" smtClean="0"/>
              <a:t> </a:t>
            </a:r>
            <a:r>
              <a:rPr lang="en-US" dirty="0" err="1" smtClean="0"/>
              <a:t>accusantium</a:t>
            </a:r>
            <a:r>
              <a:rPr lang="en-US" dirty="0" smtClean="0"/>
              <a:t> </a:t>
            </a:r>
            <a:r>
              <a:rPr lang="en-US" dirty="0" err="1" smtClean="0"/>
              <a:t>doloremque</a:t>
            </a:r>
            <a:r>
              <a:rPr lang="en-US" dirty="0" smtClean="0"/>
              <a:t>. Make sure </a:t>
            </a:r>
            <a:r>
              <a:rPr lang="en-US" dirty="0" err="1" smtClean="0"/>
              <a:t>weblinks</a:t>
            </a:r>
            <a:r>
              <a:rPr lang="en-US" dirty="0" smtClean="0"/>
              <a:t> are displayed in purple and </a:t>
            </a:r>
            <a:r>
              <a:rPr lang="en-US" dirty="0" err="1" smtClean="0"/>
              <a:t>uderlined</a:t>
            </a:r>
            <a:r>
              <a:rPr lang="en-US" dirty="0" smtClean="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0" name="Picture 9"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180633294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6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smtClean="0"/>
              <a:t>Main take-away or heading goes here</a:t>
            </a:r>
            <a:endParaRPr lang="en-US" dirty="0"/>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smtClean="0"/>
              <a:t>This section has a double column layout and is for text-only content.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Sed</a:t>
            </a:r>
            <a:r>
              <a:rPr lang="en-US" dirty="0" smtClean="0"/>
              <a:t> </a:t>
            </a:r>
            <a:r>
              <a:rPr lang="en-US" dirty="0" err="1" smtClean="0"/>
              <a:t>ut</a:t>
            </a:r>
            <a:r>
              <a:rPr lang="en-US" dirty="0" smtClean="0"/>
              <a:t> </a:t>
            </a:r>
            <a:r>
              <a:rPr lang="en-US" dirty="0" err="1" smtClean="0"/>
              <a:t>perspiciatis</a:t>
            </a:r>
            <a:r>
              <a:rPr lang="en-US" dirty="0" smtClean="0"/>
              <a:t> </a:t>
            </a:r>
            <a:r>
              <a:rPr lang="en-US" dirty="0" err="1" smtClean="0"/>
              <a:t>unde</a:t>
            </a:r>
            <a:r>
              <a:rPr lang="en-US" dirty="0" smtClean="0"/>
              <a:t> </a:t>
            </a:r>
            <a:r>
              <a:rPr lang="en-US" dirty="0" err="1" smtClean="0"/>
              <a:t>omnis</a:t>
            </a:r>
            <a:r>
              <a:rPr lang="en-US" dirty="0" smtClean="0"/>
              <a:t> </a:t>
            </a:r>
            <a:r>
              <a:rPr lang="en-US" dirty="0" err="1" smtClean="0"/>
              <a:t>iste</a:t>
            </a:r>
            <a:r>
              <a:rPr lang="en-US" dirty="0" smtClean="0"/>
              <a:t> </a:t>
            </a:r>
            <a:r>
              <a:rPr lang="en-US" dirty="0" err="1" smtClean="0"/>
              <a:t>natus</a:t>
            </a:r>
            <a:r>
              <a:rPr lang="en-US" dirty="0" smtClean="0"/>
              <a:t> error sit. </a:t>
            </a:r>
            <a:r>
              <a:rPr lang="en-US" dirty="0" err="1" smtClean="0"/>
              <a:t>Voluptatem</a:t>
            </a:r>
            <a:r>
              <a:rPr lang="en-US" dirty="0" smtClean="0"/>
              <a:t> </a:t>
            </a:r>
            <a:r>
              <a:rPr lang="en-US" dirty="0" err="1" smtClean="0"/>
              <a:t>accusantium</a:t>
            </a:r>
            <a:r>
              <a:rPr lang="en-US" dirty="0" smtClean="0"/>
              <a:t> </a:t>
            </a:r>
            <a:r>
              <a:rPr lang="en-US" dirty="0" err="1" smtClean="0"/>
              <a:t>doloremque</a:t>
            </a:r>
            <a:r>
              <a:rPr lang="en-US" dirty="0" smtClean="0"/>
              <a:t>. Make sure </a:t>
            </a:r>
            <a:r>
              <a:rPr lang="en-US" dirty="0" err="1" smtClean="0"/>
              <a:t>weblinks</a:t>
            </a:r>
            <a:r>
              <a:rPr lang="en-US" dirty="0" smtClean="0"/>
              <a:t> are </a:t>
            </a:r>
            <a:r>
              <a:rPr lang="en-US" u="sng" dirty="0" smtClean="0">
                <a:solidFill>
                  <a:srgbClr val="6817FF"/>
                </a:solidFill>
              </a:rPr>
              <a:t>displayed in purple and underlined.</a:t>
            </a:r>
          </a:p>
          <a:p>
            <a:pPr lvl="0"/>
            <a:endParaRPr lang="en-US" dirty="0" smtClean="0"/>
          </a:p>
          <a:p>
            <a:r>
              <a:rPr lang="en-US" dirty="0" smtClean="0"/>
              <a:t>This section has a double column layout and is for text-only content.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Sed</a:t>
            </a:r>
            <a:r>
              <a:rPr lang="en-US" dirty="0" smtClean="0"/>
              <a:t> </a:t>
            </a:r>
            <a:r>
              <a:rPr lang="en-US" dirty="0" err="1" smtClean="0"/>
              <a:t>ut</a:t>
            </a:r>
            <a:r>
              <a:rPr lang="en-US" dirty="0" smtClean="0"/>
              <a:t> </a:t>
            </a:r>
            <a:r>
              <a:rPr lang="en-US" dirty="0" err="1" smtClean="0"/>
              <a:t>perspiciatis</a:t>
            </a:r>
            <a:r>
              <a:rPr lang="en-US" dirty="0" smtClean="0"/>
              <a:t> </a:t>
            </a:r>
            <a:r>
              <a:rPr lang="en-US" dirty="0" err="1" smtClean="0"/>
              <a:t>unde</a:t>
            </a:r>
            <a:r>
              <a:rPr lang="en-US" dirty="0" smtClean="0"/>
              <a:t> </a:t>
            </a:r>
            <a:r>
              <a:rPr lang="en-US" dirty="0" err="1" smtClean="0"/>
              <a:t>omnis</a:t>
            </a:r>
            <a:r>
              <a:rPr lang="en-US" dirty="0" smtClean="0"/>
              <a:t> </a:t>
            </a:r>
            <a:r>
              <a:rPr lang="en-US" dirty="0" err="1" smtClean="0"/>
              <a:t>iste</a:t>
            </a:r>
            <a:r>
              <a:rPr lang="en-US" dirty="0" smtClean="0"/>
              <a:t> </a:t>
            </a:r>
            <a:r>
              <a:rPr lang="en-US" dirty="0" err="1" smtClean="0"/>
              <a:t>natus</a:t>
            </a:r>
            <a:r>
              <a:rPr lang="en-US" dirty="0" smtClean="0"/>
              <a:t> error sit. </a:t>
            </a:r>
            <a:r>
              <a:rPr lang="en-US" dirty="0" err="1" smtClean="0"/>
              <a:t>Voluptatem</a:t>
            </a:r>
            <a:r>
              <a:rPr lang="en-US" dirty="0" smtClean="0"/>
              <a:t> </a:t>
            </a:r>
            <a:r>
              <a:rPr lang="en-US" dirty="0" err="1" smtClean="0"/>
              <a:t>accusantium</a:t>
            </a:r>
            <a:r>
              <a:rPr lang="en-US" dirty="0" smtClean="0"/>
              <a:t> </a:t>
            </a:r>
            <a:r>
              <a:rPr lang="en-US" dirty="0" err="1" smtClean="0"/>
              <a:t>doloremque</a:t>
            </a:r>
            <a:r>
              <a:rPr lang="en-US" dirty="0" smtClean="0"/>
              <a:t>. Make sure </a:t>
            </a:r>
            <a:r>
              <a:rPr lang="en-US" dirty="0" err="1" smtClean="0"/>
              <a:t>weblinks</a:t>
            </a:r>
            <a:r>
              <a:rPr lang="en-US" dirty="0" smtClean="0"/>
              <a:t> are </a:t>
            </a:r>
            <a:r>
              <a:rPr lang="en-US" u="sng" dirty="0" smtClean="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4" name="Picture 13"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64978025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7_Big Statement">
    <p:spTree>
      <p:nvGrpSpPr>
        <p:cNvPr id="1" name=""/>
        <p:cNvGrpSpPr/>
        <p:nvPr/>
      </p:nvGrpSpPr>
      <p:grpSpPr>
        <a:xfrm>
          <a:off x="0" y="0"/>
          <a:ext cx="0" cy="0"/>
          <a:chOff x="0" y="0"/>
          <a:chExt cx="0" cy="0"/>
        </a:xfrm>
      </p:grpSpPr>
      <p:pic>
        <p:nvPicPr>
          <p:cNvPr id="20" name="Picture 19"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4266" t="11493" r="16175"/>
          <a:stretch/>
        </p:blipFill>
        <p:spPr>
          <a:xfrm>
            <a:off x="-17468" y="0"/>
            <a:ext cx="9161468" cy="6903445"/>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vl1pPr>
            <a:lvl2pPr marL="742950" indent="-285750">
              <a:buFont typeface="Courier New"/>
              <a:buChar char="o"/>
              <a:defRPr/>
            </a:lvl2pPr>
            <a:lvl5pPr marL="2057400" indent="-228600">
              <a:buFont typeface="Wingdings" charset="2"/>
              <a:buChar char="ü"/>
              <a:defRPr/>
            </a:lvl5pPr>
          </a:lstStyle>
          <a:p>
            <a:pPr lvl="0"/>
            <a:r>
              <a:rPr lang="en-US" dirty="0" smtClean="0"/>
              <a:t>Important sentence to be made goes here. Or insert Main Section Opener. </a:t>
            </a:r>
            <a:r>
              <a:rPr lang="en-US" dirty="0" err="1" smtClean="0"/>
              <a:t>Lorem</a:t>
            </a:r>
            <a:r>
              <a:rPr lang="en-US" dirty="0" smtClean="0"/>
              <a:t> </a:t>
            </a:r>
            <a:r>
              <a:rPr lang="en-US" dirty="0" err="1" smtClean="0"/>
              <a:t>ipsum</a:t>
            </a:r>
            <a:r>
              <a:rPr lang="en-US" dirty="0" smtClean="0"/>
              <a:t> dolor sit </a:t>
            </a:r>
            <a:r>
              <a:rPr lang="en-US" dirty="0" err="1" smtClean="0"/>
              <a:t>amet</a:t>
            </a:r>
            <a:r>
              <a:rPr lang="en-US" smtClean="0"/>
              <a:t>.</a:t>
            </a:r>
            <a:endParaRPr lang="en-US" dirty="0" smtClean="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Arial"/>
                <a:cs typeface="Arial"/>
              </a:defRPr>
            </a:lvl1pPr>
          </a:lstStyle>
          <a:p>
            <a:pPr lvl="0"/>
            <a:r>
              <a:rPr lang="en-US" dirty="0" smtClean="0"/>
              <a:t>Name (If this quote doesn’t have a source, delete this box.)</a:t>
            </a:r>
          </a:p>
          <a:p>
            <a:pPr lvl="0"/>
            <a:r>
              <a:rPr lang="en-US" dirty="0" smtClean="0"/>
              <a:t>Title </a:t>
            </a:r>
            <a:r>
              <a:rPr lang="en-US" dirty="0" err="1" smtClean="0"/>
              <a:t>e.g</a:t>
            </a:r>
            <a:r>
              <a:rPr lang="en-US" dirty="0" smtClean="0"/>
              <a:t>, General Manager, CYZ Company. </a:t>
            </a:r>
            <a:endParaRPr lang="en-US" dirty="0"/>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smtClean="0"/>
              <a:t>Main take-away or heading goes here</a:t>
            </a:r>
            <a:endParaRPr lang="en-US" dirty="0"/>
          </a:p>
        </p:txBody>
      </p:sp>
      <p:pic>
        <p:nvPicPr>
          <p:cNvPr id="11" name="Picture 10" descr="crv_logo_rgb_po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134014196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8_Big Statement_Layout">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3"/>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defRPr>
            </a:lvl1pPr>
            <a:lvl2pPr marL="742950" indent="-285750">
              <a:buFont typeface="Courier New"/>
              <a:buChar char="o"/>
              <a:defRPr/>
            </a:lvl2pPr>
            <a:lvl5pPr marL="2057400" indent="-228600">
              <a:buFont typeface="Wingdings" charset="2"/>
              <a:buChar char="ü"/>
              <a:defRPr/>
            </a:lvl5pPr>
          </a:lstStyle>
          <a:p>
            <a:pPr lvl="0"/>
            <a:r>
              <a:rPr lang="en-US" dirty="0" smtClean="0"/>
              <a:t>Important sentence to be made goes here. Or insert Main Section Opener.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Arial"/>
                <a:cs typeface="Arial"/>
              </a:defRPr>
            </a:lvl1pPr>
          </a:lstStyle>
          <a:p>
            <a:pPr lvl="0"/>
            <a:r>
              <a:rPr lang="en-US" dirty="0" smtClean="0"/>
              <a:t>Name (If this quote doesn’t have a source, delete this box.)</a:t>
            </a:r>
          </a:p>
          <a:p>
            <a:pPr lvl="0"/>
            <a:r>
              <a:rPr lang="en-US" dirty="0" smtClean="0"/>
              <a:t>Title </a:t>
            </a:r>
            <a:r>
              <a:rPr lang="en-US" dirty="0" err="1" smtClean="0"/>
              <a:t>e.g</a:t>
            </a:r>
            <a:r>
              <a:rPr lang="en-US" dirty="0" smtClean="0"/>
              <a:t>, General Manager, CYZ Company. </a:t>
            </a:r>
            <a:endParaRPr lang="en-US" dirty="0"/>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Arial"/>
                <a:cs typeface="Arial"/>
              </a:defRPr>
            </a:lvl1pPr>
          </a:lstStyle>
          <a:p>
            <a:r>
              <a:rPr lang="en-US" dirty="0" smtClean="0"/>
              <a:t>Main take-away or heading goes here</a:t>
            </a:r>
            <a:endParaRPr lang="en-US" dirty="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100" y="5850141"/>
            <a:ext cx="1505379" cy="905891"/>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1" y="5778575"/>
            <a:ext cx="1735195" cy="1089597"/>
          </a:xfrm>
          <a:prstGeom prst="rect">
            <a:avLst/>
          </a:prstGeom>
        </p:spPr>
      </p:pic>
    </p:spTree>
    <p:extLst>
      <p:ext uri="{BB962C8B-B14F-4D97-AF65-F5344CB8AC3E}">
        <p14:creationId xmlns:p14="http://schemas.microsoft.com/office/powerpoint/2010/main" val="3775988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1" baseline="0">
                <a:solidFill>
                  <a:srgbClr val="D9D9D9"/>
                </a:solidFill>
                <a:latin typeface="+mj-lt"/>
              </a:defRPr>
            </a:lvl1pPr>
            <a:lvl2pPr marL="457189" indent="0">
              <a:buNone/>
              <a:defRPr sz="1100">
                <a:solidFill>
                  <a:schemeClr val="bg1">
                    <a:lumMod val="85000"/>
                  </a:schemeClr>
                </a:solidFill>
              </a:defRPr>
            </a:lvl2pPr>
            <a:lvl3pPr marL="914377" indent="0">
              <a:buNone/>
              <a:defRPr sz="1100">
                <a:solidFill>
                  <a:schemeClr val="bg1">
                    <a:lumMod val="85000"/>
                  </a:schemeClr>
                </a:solidFill>
              </a:defRPr>
            </a:lvl3pPr>
            <a:lvl4pPr marL="1371566" indent="0">
              <a:buNone/>
              <a:defRPr sz="1100">
                <a:solidFill>
                  <a:schemeClr val="bg1">
                    <a:lumMod val="85000"/>
                  </a:schemeClr>
                </a:solidFill>
              </a:defRPr>
            </a:lvl4pPr>
            <a:lvl5pPr marL="1828754"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1746" y="2697821"/>
            <a:ext cx="2234550" cy="1011662"/>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6335" y="3018997"/>
            <a:ext cx="1734458" cy="469950"/>
          </a:xfrm>
          <a:prstGeom prst="rect">
            <a:avLst/>
          </a:prstGeom>
        </p:spPr>
      </p:pic>
    </p:spTree>
    <p:extLst>
      <p:ext uri="{BB962C8B-B14F-4D97-AF65-F5344CB8AC3E}">
        <p14:creationId xmlns:p14="http://schemas.microsoft.com/office/powerpoint/2010/main" val="2478564985"/>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8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Arial"/>
                <a:cs typeface="Arial"/>
              </a:defRPr>
            </a:lvl1pPr>
            <a:lvl2pPr marL="633600" indent="-212400">
              <a:buSzPct val="40000"/>
              <a:buFont typeface="Wingdings" charset="2"/>
              <a:buChar char=""/>
              <a:defRPr sz="1500" b="0" i="0" baseline="0">
                <a:latin typeface="Arial"/>
                <a:cs typeface="Arial"/>
              </a:defRPr>
            </a:lvl2pPr>
            <a:lvl3pPr marL="1000800" indent="-158400">
              <a:defRPr sz="1500" b="0" i="0" baseline="0">
                <a:latin typeface="Arial"/>
                <a:cs typeface="Arial"/>
              </a:defRPr>
            </a:lvl3pPr>
            <a:lvl4pPr marL="1458000" indent="-194400">
              <a:defRPr sz="1400"/>
            </a:lvl4pPr>
            <a:lvl5pPr marL="2057400" indent="-228600">
              <a:buFont typeface="Wingdings" charset="2"/>
              <a:buChar char="ü"/>
              <a:defRPr sz="1400"/>
            </a:lvl5pPr>
          </a:lstStyle>
          <a:p>
            <a:pPr lvl="0"/>
            <a:r>
              <a:rPr lang="en-US" dirty="0" smtClean="0"/>
              <a:t>Bullet item 1 </a:t>
            </a:r>
          </a:p>
          <a:p>
            <a:pPr lvl="1"/>
            <a:r>
              <a:rPr lang="en-US" dirty="0" smtClean="0"/>
              <a:t>Sub-bullet item 1 second item in the list goes here</a:t>
            </a:r>
          </a:p>
          <a:p>
            <a:pPr lvl="2"/>
            <a:r>
              <a:rPr lang="en-US" dirty="0" smtClean="0"/>
              <a:t> Sub-bullet of above</a:t>
            </a:r>
          </a:p>
          <a:p>
            <a:pPr lvl="3"/>
            <a:r>
              <a:rPr lang="en-US" dirty="0" smtClean="0"/>
              <a:t>4th level bullet</a:t>
            </a:r>
          </a:p>
          <a:p>
            <a:pPr lvl="0"/>
            <a:r>
              <a:rPr lang="en-US" dirty="0" smtClean="0"/>
              <a:t>Third item </a:t>
            </a:r>
          </a:p>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p>
          <a:p>
            <a:pPr lvl="0"/>
            <a:r>
              <a:rPr lang="en-US" dirty="0" smtClean="0"/>
              <a:t>Sed </a:t>
            </a:r>
            <a:r>
              <a:rPr lang="en-US" dirty="0" err="1" smtClean="0"/>
              <a:t>ut</a:t>
            </a:r>
            <a:r>
              <a:rPr lang="en-US" dirty="0" smtClean="0"/>
              <a:t> </a:t>
            </a:r>
            <a:r>
              <a:rPr lang="en-US" dirty="0" err="1" smtClean="0"/>
              <a:t>perspiciatis</a:t>
            </a:r>
            <a:r>
              <a:rPr lang="en-US" dirty="0" smtClean="0"/>
              <a:t> </a:t>
            </a:r>
            <a:r>
              <a:rPr lang="en-US" dirty="0" err="1" smtClean="0"/>
              <a:t>unde</a:t>
            </a:r>
            <a:r>
              <a:rPr lang="en-US" dirty="0" smtClean="0"/>
              <a:t> </a:t>
            </a:r>
            <a:r>
              <a:rPr lang="en-US" dirty="0" err="1" smtClean="0"/>
              <a:t>omnis</a:t>
            </a:r>
            <a:r>
              <a:rPr lang="en-US" dirty="0" smtClean="0"/>
              <a:t> </a:t>
            </a:r>
            <a:r>
              <a:rPr lang="en-US" dirty="0" err="1" smtClean="0"/>
              <a:t>iste</a:t>
            </a:r>
            <a:r>
              <a:rPr lang="en-US" dirty="0" smtClean="0"/>
              <a:t> </a:t>
            </a:r>
            <a:r>
              <a:rPr lang="en-US" dirty="0" err="1" smtClean="0"/>
              <a:t>natus</a:t>
            </a:r>
            <a:r>
              <a:rPr lang="en-US" dirty="0" smtClean="0"/>
              <a:t> error sit </a:t>
            </a:r>
          </a:p>
          <a:p>
            <a:pPr lvl="0"/>
            <a:r>
              <a:rPr lang="en-US" dirty="0" err="1" smtClean="0"/>
              <a:t>Voluptatem</a:t>
            </a:r>
            <a:r>
              <a:rPr lang="en-US" dirty="0" smtClean="0"/>
              <a:t> </a:t>
            </a:r>
            <a:r>
              <a:rPr lang="en-US" dirty="0" err="1" smtClean="0"/>
              <a:t>accusantium</a:t>
            </a:r>
            <a:r>
              <a:rPr lang="en-US" dirty="0" smtClean="0"/>
              <a:t> </a:t>
            </a:r>
            <a:r>
              <a:rPr lang="en-US" dirty="0" err="1" smtClean="0"/>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smtClean="0"/>
              <a:t>Main take-away or heading goes here</a:t>
            </a:r>
            <a:endParaRPr lang="en-US" dirty="0"/>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3" name="Picture 12"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339889384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0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prstClr val="white">
                    <a:lumMod val="85000"/>
                  </a:prstClr>
                </a:solidFill>
              </a:rPr>
              <a:pPr algn="r"/>
              <a:t>‹#›</a:t>
            </a:fld>
            <a:endParaRPr lang="en-US" sz="900" dirty="0">
              <a:solidFill>
                <a:prstClr val="white">
                  <a:lumMod val="85000"/>
                </a:prst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45542" y="5850141"/>
            <a:ext cx="1505379" cy="905891"/>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7"/>
          </a:xfrm>
          <a:prstGeom prst="rect">
            <a:avLst/>
          </a:prstGeom>
        </p:spPr>
      </p:pic>
    </p:spTree>
    <p:extLst>
      <p:ext uri="{BB962C8B-B14F-4D97-AF65-F5344CB8AC3E}">
        <p14:creationId xmlns:p14="http://schemas.microsoft.com/office/powerpoint/2010/main" val="20870920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0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smtClean="0"/>
              <a:t>Main take-away or heading goes here</a:t>
            </a:r>
            <a:endParaRPr lang="en-US" dirty="0"/>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Arial"/>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smtClean="0"/>
              <a:t>Enter description here</a:t>
            </a:r>
            <a:endParaRPr lang="en-US" dirty="0"/>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Arial"/>
                <a:cs typeface="Arial"/>
              </a:defRPr>
            </a:lvl1pPr>
          </a:lstStyle>
          <a:p>
            <a:r>
              <a:rPr lang="en-US" b="0" i="0" dirty="0" smtClean="0">
                <a:latin typeface="Arial"/>
                <a:cs typeface="Arial"/>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a:buClr>
                <a:srgbClr val="FF6600"/>
              </a:buClr>
              <a:buSzPct val="75000"/>
            </a:pPr>
            <a:endParaRPr lang="en-US" sz="800" dirty="0">
              <a:solidFill>
                <a:prstClr val="black"/>
              </a:solidFill>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Arial"/>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smtClean="0"/>
              <a:t>Caption: You can add a caption here if needed. If not, delete this text box.</a:t>
            </a:r>
          </a:p>
        </p:txBody>
      </p:sp>
      <p:sp>
        <p:nvSpPr>
          <p:cNvPr id="14"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8" name="Picture 17"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366738332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3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smtClean="0"/>
              <a:t>Main take-away or heading goes here</a:t>
            </a:r>
            <a:endParaRPr lang="en-US" dirty="0"/>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smtClean="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smtClean="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smtClean="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smtClean="0"/>
              <a:t>Content can be in a list</a:t>
            </a:r>
          </a:p>
        </p:txBody>
      </p:sp>
      <p:sp>
        <p:nvSpPr>
          <p:cNvPr id="1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20" name="Picture 19"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127928714"/>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1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spcBef>
                <a:spcPts val="200"/>
              </a:spcBef>
              <a:buNone/>
              <a:defRPr sz="950" baseline="0">
                <a:solidFill>
                  <a:srgbClr val="D9D9D9"/>
                </a:solidFill>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smtClean="0"/>
              <a:t>Presenter’s Name, Presenter’s Title  |  Presenter’s Phone number  |  </a:t>
            </a:r>
            <a:r>
              <a:rPr lang="en-GB" dirty="0" err="1" smtClean="0"/>
              <a:t>Email.address@clarivate.com</a:t>
            </a:r>
            <a:r>
              <a:rPr lang="en-GB" dirty="0" smtClean="0"/>
              <a:t>  |  </a:t>
            </a:r>
            <a:r>
              <a:rPr lang="en-GB" dirty="0" err="1" smtClean="0"/>
              <a:t>clarivate.com</a:t>
            </a:r>
            <a:endParaRPr lang="en-GB" dirty="0" smtClean="0"/>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61746" y="2066795"/>
            <a:ext cx="2234550" cy="1344685"/>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7712" y="1991844"/>
            <a:ext cx="2549185" cy="1600733"/>
          </a:xfrm>
          <a:prstGeom prst="rect">
            <a:avLst/>
          </a:prstGeom>
        </p:spPr>
      </p:pic>
    </p:spTree>
    <p:extLst>
      <p:ext uri="{BB962C8B-B14F-4D97-AF65-F5344CB8AC3E}">
        <p14:creationId xmlns:p14="http://schemas.microsoft.com/office/powerpoint/2010/main" val="373766530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0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smtClean="0"/>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smtClean="0"/>
              <a:t>Main title can be long longer longest</a:t>
            </a:r>
            <a:endParaRPr lang="en-US" dirty="0"/>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smtClean="0"/>
              <a:t>Optional subtitle goes here and can go on multiple lines as needed for your presentation</a:t>
            </a:r>
            <a:endParaRPr lang="en-US" dirty="0"/>
          </a:p>
        </p:txBody>
      </p:sp>
      <p:pic>
        <p:nvPicPr>
          <p:cNvPr id="13" name="Picture 12"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3913" y="5850142"/>
            <a:ext cx="1505379" cy="905892"/>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24443287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1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smtClean="0"/>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smtClean="0"/>
              <a:t>Main title can be long longer longest</a:t>
            </a:r>
            <a:endParaRPr lang="en-US" dirty="0"/>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smtClean="0"/>
              <a:t>Optional subtitle goes here and can go on multiple lines as needed for your presentation</a:t>
            </a:r>
            <a:endParaRPr lang="en-US" dirty="0"/>
          </a:p>
        </p:txBody>
      </p:sp>
      <p:pic>
        <p:nvPicPr>
          <p:cNvPr id="13" name="Picture 12"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3913" y="5850142"/>
            <a:ext cx="1505379" cy="905892"/>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16142006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2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smtClean="0"/>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smtClean="0"/>
              <a:t>Main title can be long longer longest</a:t>
            </a:r>
            <a:endParaRPr lang="en-US" dirty="0"/>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smtClean="0"/>
              <a:t>Optional subtitle goes here and can go on multiple lines as needed for your presentation</a:t>
            </a:r>
            <a:endParaRPr lang="en-US" dirty="0"/>
          </a:p>
        </p:txBody>
      </p:sp>
      <p:pic>
        <p:nvPicPr>
          <p:cNvPr id="13" name="Picture 12"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3913" y="5850142"/>
            <a:ext cx="1505379" cy="905892"/>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233234291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3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smtClean="0"/>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smtClean="0"/>
              <a:t>Main title can be long longer longest</a:t>
            </a:r>
            <a:endParaRPr lang="en-US" dirty="0"/>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smtClean="0"/>
              <a:t>Optional subtitle goes here and can go on multiple lines as needed for your presentation</a:t>
            </a:r>
            <a:endParaRPr lang="en-US" dirty="0"/>
          </a:p>
        </p:txBody>
      </p:sp>
      <p:pic>
        <p:nvPicPr>
          <p:cNvPr id="13" name="Picture 12"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3913" y="5850142"/>
            <a:ext cx="1505379" cy="905892"/>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27198937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577" y="990601"/>
            <a:ext cx="7369175" cy="457041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917577" y="506414"/>
            <a:ext cx="7369175" cy="836612"/>
          </a:xfrm>
          <a:prstGeom prst="rect">
            <a:avLst/>
          </a:prstGeom>
        </p:spPr>
        <p:txBody>
          <a:bodyPr/>
          <a:lstStyle/>
          <a:p>
            <a:r>
              <a:rPr lang="en-US" altLang="zh-CN"/>
              <a:t>Click to edit Master title style</a:t>
            </a:r>
            <a:endParaRPr lang="zh-CN" altLang="en-US"/>
          </a:p>
        </p:txBody>
      </p:sp>
      <p:sp>
        <p:nvSpPr>
          <p:cNvPr id="4" name="Rectangle 4"/>
          <p:cNvSpPr>
            <a:spLocks noGrp="1" noChangeArrowheads="1"/>
          </p:cNvSpPr>
          <p:nvPr>
            <p:ph type="ftr" sz="quarter" idx="10"/>
          </p:nvPr>
        </p:nvSpPr>
        <p:spPr>
          <a:xfrm>
            <a:off x="3124202" y="6394451"/>
            <a:ext cx="5172075" cy="231775"/>
          </a:xfrm>
          <a:prstGeom prst="rect">
            <a:avLst/>
          </a:prstGeom>
        </p:spPr>
        <p:txBody>
          <a:bodyPr/>
          <a:lstStyle>
            <a:lvl1pPr eaLnBrk="1" hangingPunct="1">
              <a:defRPr/>
            </a:lvl1pPr>
          </a:lstStyle>
          <a:p>
            <a:pPr defTabSz="685800" fontAlgn="base">
              <a:spcBef>
                <a:spcPct val="0"/>
              </a:spcBef>
              <a:spcAft>
                <a:spcPct val="0"/>
              </a:spcAft>
              <a:defRPr/>
            </a:pPr>
            <a:endParaRPr lang="zh-CN" altLang="zh-CN">
              <a:solidFill>
                <a:srgbClr val="000000"/>
              </a:solidFill>
              <a:ea typeface="宋体" panose="02010600030101010101" pitchFamily="2" charset="-122"/>
            </a:endParaRPr>
          </a:p>
        </p:txBody>
      </p:sp>
      <p:sp>
        <p:nvSpPr>
          <p:cNvPr id="5" name="Rectangle 5"/>
          <p:cNvSpPr>
            <a:spLocks noGrp="1" noChangeArrowheads="1"/>
          </p:cNvSpPr>
          <p:nvPr>
            <p:ph type="sldNum" sz="quarter" idx="11"/>
          </p:nvPr>
        </p:nvSpPr>
        <p:spPr>
          <a:xfrm>
            <a:off x="8424864" y="6394450"/>
            <a:ext cx="719137" cy="463551"/>
          </a:xfrm>
          <a:prstGeom prst="rect">
            <a:avLst/>
          </a:prstGeom>
        </p:spPr>
        <p:txBody>
          <a:bodyPr/>
          <a:lstStyle>
            <a:lvl1pPr eaLnBrk="1" hangingPunct="1">
              <a:defRPr/>
            </a:lvl1pPr>
          </a:lstStyle>
          <a:p>
            <a:pPr defTabSz="685800" fontAlgn="base">
              <a:spcBef>
                <a:spcPct val="0"/>
              </a:spcBef>
              <a:spcAft>
                <a:spcPct val="0"/>
              </a:spcAft>
              <a:defRPr/>
            </a:pPr>
            <a:fld id="{3B402691-FAED-4A3A-87DA-7EBB84009834}" type="slidenum">
              <a:rPr lang="en-US" altLang="zh-CN" smtClean="0">
                <a:solidFill>
                  <a:srgbClr val="000000"/>
                </a:solidFill>
                <a:ea typeface="宋体" panose="02010600030101010101" pitchFamily="2" charset="-122"/>
              </a:rPr>
              <a:pPr defTabSz="685800" fontAlgn="base">
                <a:spcBef>
                  <a:spcPct val="0"/>
                </a:spcBef>
                <a:spcAft>
                  <a:spcPct val="0"/>
                </a:spcAft>
                <a:defRPr/>
              </a:pPr>
              <a:t>‹#›</a:t>
            </a:fld>
            <a:endParaRPr lang="en-US" altLang="zh-CN">
              <a:solidFill>
                <a:srgbClr val="000000"/>
              </a:solidFill>
              <a:ea typeface="宋体" panose="02010600030101010101" pitchFamily="2" charset="-122"/>
            </a:endParaRPr>
          </a:p>
        </p:txBody>
      </p:sp>
    </p:spTree>
    <p:extLst>
      <p:ext uri="{BB962C8B-B14F-4D97-AF65-F5344CB8AC3E}">
        <p14:creationId xmlns:p14="http://schemas.microsoft.com/office/powerpoint/2010/main" val="266309176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mj-lt"/>
                <a:cs typeface="Arial"/>
              </a:defRPr>
            </a:lvl1pPr>
          </a:lstStyle>
          <a:p>
            <a:r>
              <a:rPr lang="zh-CN" altLang="en-US"/>
              <a:t>单击图标添加图片</a:t>
            </a:r>
            <a:endParaRPr lang="en-US" dirty="0"/>
          </a:p>
        </p:txBody>
      </p:sp>
      <p:sp>
        <p:nvSpPr>
          <p:cNvPr id="10" name="Text Placeholder 4"/>
          <p:cNvSpPr>
            <a:spLocks noGrp="1"/>
          </p:cNvSpPr>
          <p:nvPr>
            <p:ph type="body" sz="quarter" idx="11" hasCustomPrompt="1"/>
          </p:nvPr>
        </p:nvSpPr>
        <p:spPr>
          <a:xfrm>
            <a:off x="420162" y="511610"/>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5" y="2698114"/>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189" indent="0">
              <a:buNone/>
              <a:defRPr sz="800" b="0" i="0">
                <a:latin typeface="Arial"/>
                <a:cs typeface="Arial"/>
              </a:defRPr>
            </a:lvl2pPr>
            <a:lvl3pPr marL="914377" indent="0">
              <a:buNone/>
              <a:defRPr sz="800" b="0" i="0">
                <a:latin typeface="Arial"/>
                <a:cs typeface="Arial"/>
              </a:defRPr>
            </a:lvl3pPr>
            <a:lvl4pPr marL="1371566" indent="0">
              <a:buNone/>
              <a:defRPr sz="800" b="0" i="0">
                <a:latin typeface="Arial"/>
                <a:cs typeface="Arial"/>
              </a:defRPr>
            </a:lvl4pPr>
            <a:lvl5pPr marL="1828754"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9"/>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913" y="6051595"/>
            <a:ext cx="1500696" cy="679419"/>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8" y="6263738"/>
            <a:ext cx="1162775" cy="315054"/>
          </a:xfrm>
          <a:prstGeom prst="rect">
            <a:avLst/>
          </a:prstGeom>
        </p:spPr>
      </p:pic>
    </p:spTree>
    <p:extLst>
      <p:ext uri="{BB962C8B-B14F-4D97-AF65-F5344CB8AC3E}">
        <p14:creationId xmlns:p14="http://schemas.microsoft.com/office/powerpoint/2010/main" val="32581348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4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mj-lt"/>
                <a:cs typeface="Arial"/>
              </a:defRPr>
            </a:lvl1pPr>
          </a:lstStyle>
          <a:p>
            <a:r>
              <a:rPr lang="zh-CN" altLang="en-US"/>
              <a:t>单击图标添加图片</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913" y="6051591"/>
            <a:ext cx="1500696" cy="679419"/>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4249818048"/>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7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28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850076"/>
            <a:ext cx="764102" cy="3075749"/>
          </a:xfrm>
          <a:prstGeom prst="rect">
            <a:avLst/>
          </a:prstGeom>
        </p:spPr>
        <p:txBody>
          <a:bodyPr vert="horz" lIns="0" tIns="0" rIns="0" bIns="0"/>
          <a:lstStyle>
            <a:lvl1pPr marL="0" indent="0" algn="r">
              <a:spcBef>
                <a:spcPts val="0"/>
              </a:spcBef>
              <a:spcAft>
                <a:spcPts val="1200"/>
              </a:spcAft>
              <a:buNone/>
              <a:defRPr sz="1500" b="0" i="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839812"/>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微软雅黑" panose="020B0503020204020204" pitchFamily="34" charset="-122"/>
                <a:ea typeface="微软雅黑" panose="020B0503020204020204" pitchFamily="34" charset="-122"/>
              </a:rPr>
              <a:pPr algn="r"/>
              <a:t>‹#›</a:t>
            </a:fld>
            <a:endParaRPr lang="en-US" sz="900" dirty="0">
              <a:solidFill>
                <a:srgbClr val="444444"/>
              </a:solidFill>
              <a:latin typeface="微软雅黑" panose="020B0503020204020204" pitchFamily="34" charset="-122"/>
              <a:ea typeface="微软雅黑" panose="020B0503020204020204" pitchFamily="34" charset="-122"/>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微软雅黑" panose="020B0503020204020204" pitchFamily="34" charset="-122"/>
                <a:ea typeface="微软雅黑" panose="020B0503020204020204" pitchFamily="34" charset="-122"/>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8993563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6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mj-lt"/>
                <a:cs typeface="Arial"/>
              </a:defRPr>
            </a:lvl1pPr>
          </a:lstStyle>
          <a:p>
            <a:r>
              <a:rPr lang="en-US" dirty="0"/>
              <a:t>Optional subtitle goes here and can go on multiple lines as needed for your presentation</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2" y="6051591"/>
            <a:ext cx="1500694" cy="679419"/>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3127679520"/>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4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734383990"/>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5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6" descr="stock-photo-light-mosaic-70784491.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3" name="Rectangle 10"/>
          <p:cNvSpPr/>
          <p:nvPr userDrawn="1"/>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solidFill>
                <a:srgbClr val="FFFFFF"/>
              </a:solidFill>
            </a:endParaRPr>
          </a:p>
        </p:txBody>
      </p:sp>
      <p:pic>
        <p:nvPicPr>
          <p:cNvPr id="9" name="Picture 8" descr="crv_lfcl_grhc_rgb_pos_coverpage-img.png"/>
          <p:cNvPicPr>
            <a:picLocks noChangeAspect="1"/>
          </p:cNvPicPr>
          <p:nvPr userDrawn="1"/>
        </p:nvPicPr>
        <p:blipFill rotWithShape="1">
          <a:blip r:embed="rId3" cstate="print">
            <a:extLst>
              <a:ext uri="{28A0092B-C50C-407E-A947-70E740481C1C}">
                <a14:useLocalDpi xmlns:a14="http://schemas.microsoft.com/office/drawing/2010/main"/>
              </a:ext>
            </a:extLst>
          </a:blip>
          <a:srcRect l="17291" t="11945" r="20416" b="4802"/>
          <a:stretch/>
        </p:blipFill>
        <p:spPr>
          <a:xfrm>
            <a:off x="0" y="-19921"/>
            <a:ext cx="9149354" cy="6877921"/>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21" name="Picture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53913" y="6051591"/>
            <a:ext cx="1500696" cy="679419"/>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185330331"/>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7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8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500" baseline="0">
                <a:latin typeface="微软雅黑" panose="020B0503020204020204" pitchFamily="34" charset="-122"/>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163956471"/>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7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677325820"/>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8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5831" t="11493" r="27790"/>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624929020"/>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9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mj-lt"/>
                <a:cs typeface="Arial"/>
              </a:defRPr>
            </a:lvl1pPr>
          </a:lstStyle>
          <a:p>
            <a:r>
              <a:rPr lang="en-US" dirty="0"/>
              <a:t>Main take-away or heading goes here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2" y="6051591"/>
            <a:ext cx="1500694" cy="67941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3973682287"/>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9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mj-lt"/>
                <a:cs typeface="Arial"/>
              </a:defRPr>
            </a:lvl1pPr>
            <a:lvl2pPr marL="633600" indent="-212400">
              <a:buSzPct val="40000"/>
              <a:buFont typeface="Wingdings" charset="2"/>
              <a:buChar char=""/>
              <a:defRPr sz="1500" b="0" i="0" baseline="0">
                <a:latin typeface="+mj-lt"/>
                <a:cs typeface="Arial"/>
              </a:defRPr>
            </a:lvl2pPr>
            <a:lvl3pPr marL="1000800" indent="-158400">
              <a:defRPr sz="1500" b="0" i="0" baseline="0">
                <a:latin typeface="+mj-lt"/>
                <a:cs typeface="Arial"/>
              </a:defRPr>
            </a:lvl3pPr>
            <a:lvl4pPr marL="1458000" indent="-194400">
              <a:defRPr sz="1400">
                <a:latin typeface="+mj-lt"/>
              </a:defRPr>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73186129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10"/>
            <a:ext cx="4155766" cy="1132417"/>
          </a:xfrm>
          <a:prstGeom prst="rect">
            <a:avLst/>
          </a:prstGeom>
        </p:spPr>
        <p:txBody>
          <a:bodyPr vert="horz" lIns="0" tIns="0" rIns="0" bIns="0"/>
          <a:lstStyle>
            <a:lvl1pPr marL="0" indent="0">
              <a:buNone/>
              <a:defRPr sz="2800" b="1" i="0">
                <a:solidFill>
                  <a:schemeClr val="bg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5" y="2698114"/>
            <a:ext cx="2727325" cy="309033"/>
          </a:xfrm>
          <a:prstGeom prst="rect">
            <a:avLst/>
          </a:prstGeom>
        </p:spPr>
        <p:txBody>
          <a:bodyPr vert="horz" lIns="0" tIns="0" rIns="0" bIns="0"/>
          <a:lstStyle>
            <a:lvl1pPr marL="0" indent="0">
              <a:buNone/>
              <a:defRPr sz="900" b="0" i="0">
                <a:solidFill>
                  <a:schemeClr val="bg1">
                    <a:lumMod val="65000"/>
                  </a:schemeClr>
                </a:solidFill>
                <a:latin typeface="Arial"/>
                <a:cs typeface="Arial"/>
              </a:defRPr>
            </a:lvl1pPr>
            <a:lvl2pPr marL="457189" indent="0">
              <a:buNone/>
              <a:defRPr sz="800" b="0" i="0">
                <a:latin typeface="Arial"/>
                <a:cs typeface="Arial"/>
              </a:defRPr>
            </a:lvl2pPr>
            <a:lvl3pPr marL="914377" indent="0">
              <a:buNone/>
              <a:defRPr sz="800" b="0" i="0">
                <a:latin typeface="Arial"/>
                <a:cs typeface="Arial"/>
              </a:defRPr>
            </a:lvl3pPr>
            <a:lvl4pPr marL="1371566" indent="0">
              <a:buNone/>
              <a:defRPr sz="800" b="0" i="0">
                <a:latin typeface="Arial"/>
                <a:cs typeface="Arial"/>
              </a:defRPr>
            </a:lvl4pPr>
            <a:lvl5pPr marL="1828754"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9"/>
            <a:ext cx="4155766" cy="876995"/>
          </a:xfrm>
          <a:prstGeom prst="rect">
            <a:avLst/>
          </a:prstGeom>
        </p:spPr>
        <p:txBody>
          <a:bodyPr vert="horz" lIns="0" tIns="0" rIns="0" bIns="0"/>
          <a:lstStyle>
            <a:lvl1pPr algn="l">
              <a:defRPr sz="1400" b="0" i="0" cap="none" baseline="0">
                <a:solidFill>
                  <a:srgbClr val="BFBFBF"/>
                </a:solidFill>
                <a:latin typeface="Arial"/>
                <a:cs typeface="Arial"/>
              </a:defRPr>
            </a:lvl1pPr>
          </a:lstStyle>
          <a:p>
            <a:r>
              <a:rPr lang="en-US" dirty="0"/>
              <a:t>Optional subtitle goes here and can go on multiple lines as needed for your presentation</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099" y="6081988"/>
            <a:ext cx="1505379" cy="679418"/>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2" y="6028313"/>
            <a:ext cx="1735195" cy="817198"/>
          </a:xfrm>
          <a:prstGeom prst="rect">
            <a:avLst/>
          </a:prstGeom>
        </p:spPr>
      </p:pic>
    </p:spTree>
    <p:extLst>
      <p:ext uri="{BB962C8B-B14F-4D97-AF65-F5344CB8AC3E}">
        <p14:creationId xmlns:p14="http://schemas.microsoft.com/office/powerpoint/2010/main" val="3738708813"/>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0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7"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599376712"/>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1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FFFFFF">
                    <a:lumMod val="85000"/>
                  </a:srgbClr>
                </a:solidFill>
              </a:rPr>
              <a:pPr algn="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2" y="6051591"/>
            <a:ext cx="1500694" cy="67941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2951130314"/>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1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mj-lt"/>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mj-lt"/>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a:buClr>
                <a:srgbClr val="FF6600"/>
              </a:buClr>
              <a:buSzPct val="75000"/>
            </a:pPr>
            <a:endParaRPr lang="en-US" sz="800" dirty="0">
              <a:solidFill>
                <a:srgbClr val="000000"/>
              </a:solidFill>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mj-lt"/>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4124565780"/>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4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972295148"/>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2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0" baseline="0">
                <a:solidFill>
                  <a:srgbClr val="D9D9D9"/>
                </a:solidFill>
                <a:latin typeface="+mj-lt"/>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1746" y="2697821"/>
            <a:ext cx="2234550" cy="1011662"/>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6333" y="3018997"/>
            <a:ext cx="1734458" cy="469950"/>
          </a:xfrm>
          <a:prstGeom prst="rect">
            <a:avLst/>
          </a:prstGeom>
        </p:spPr>
      </p:pic>
    </p:spTree>
    <p:extLst>
      <p:ext uri="{BB962C8B-B14F-4D97-AF65-F5344CB8AC3E}">
        <p14:creationId xmlns:p14="http://schemas.microsoft.com/office/powerpoint/2010/main" val="1213764626"/>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575" y="990600"/>
            <a:ext cx="7369175" cy="457041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457200" y="274638"/>
            <a:ext cx="8229600" cy="1143000"/>
          </a:xfrm>
          <a:prstGeom prst="rect">
            <a:avLst/>
          </a:prstGeom>
        </p:spPr>
        <p:txBody>
          <a:bodyPr/>
          <a:lstStyle/>
          <a:p>
            <a:r>
              <a:rPr lang="en-US" altLang="zh-CN"/>
              <a:t>Click to edit Master title style</a:t>
            </a:r>
            <a:endParaRPr lang="zh-CN" altLang="en-US"/>
          </a:p>
        </p:txBody>
      </p:sp>
      <p:sp>
        <p:nvSpPr>
          <p:cNvPr id="4" name="Rectangle 4"/>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zh-CN" altLang="zh-CN">
              <a:solidFill>
                <a:srgbClr val="000000"/>
              </a:solidFill>
              <a:ea typeface="宋体" panose="02010600030101010101" pitchFamily="2" charset="-122"/>
            </a:endParaRPr>
          </a:p>
        </p:txBody>
      </p:sp>
      <p:sp>
        <p:nvSpPr>
          <p:cNvPr id="5" name="Rectangle 5"/>
          <p:cNvSpPr>
            <a:spLocks noGrp="1" noChangeArrowheads="1"/>
          </p:cNvSpPr>
          <p:nvPr>
            <p:ph type="sldNum" sz="quarter" idx="11"/>
          </p:nvPr>
        </p:nvSpPr>
        <p:spPr>
          <a:xfrm>
            <a:off x="8424862" y="6394450"/>
            <a:ext cx="719137" cy="463550"/>
          </a:xfrm>
          <a:prstGeom prst="rect">
            <a:avLst/>
          </a:prstGeom>
        </p:spPr>
        <p:txBody>
          <a:bodyPr/>
          <a:lstStyle>
            <a:lvl1pPr eaLnBrk="1" hangingPunct="1">
              <a:defRPr/>
            </a:lvl1pPr>
          </a:lstStyle>
          <a:p>
            <a:pPr defTabSz="914400" fontAlgn="base">
              <a:spcBef>
                <a:spcPct val="0"/>
              </a:spcBef>
              <a:spcAft>
                <a:spcPct val="0"/>
              </a:spcAft>
              <a:defRPr/>
            </a:pPr>
            <a:fld id="{3B402691-FAED-4A3A-87DA-7EBB84009834}" type="slidenum">
              <a:rPr lang="en-US" altLang="zh-CN">
                <a:solidFill>
                  <a:srgbClr val="000000"/>
                </a:solidFill>
                <a:ea typeface="宋体" panose="02010600030101010101" pitchFamily="2" charset="-122"/>
              </a:rPr>
              <a:pPr defTabSz="914400" fontAlgn="base">
                <a:spcBef>
                  <a:spcPct val="0"/>
                </a:spcBef>
                <a:spcAft>
                  <a:spcPct val="0"/>
                </a:spcAft>
                <a:defRPr/>
              </a:pPr>
              <a:t>‹#›</a:t>
            </a:fld>
            <a:endParaRPr lang="en-US" altLang="zh-CN">
              <a:solidFill>
                <a:srgbClr val="000000"/>
              </a:solidFill>
              <a:ea typeface="宋体" panose="02010600030101010101" pitchFamily="2" charset="-122"/>
            </a:endParaRPr>
          </a:p>
        </p:txBody>
      </p:sp>
    </p:spTree>
    <p:extLst>
      <p:ext uri="{BB962C8B-B14F-4D97-AF65-F5344CB8AC3E}">
        <p14:creationId xmlns:p14="http://schemas.microsoft.com/office/powerpoint/2010/main" val="1361253046"/>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7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Arial"/>
                <a:cs typeface="Arial"/>
              </a:defRPr>
            </a:lvl1pPr>
          </a:lstStyle>
          <a:p>
            <a:r>
              <a:rPr lang="en-US" dirty="0"/>
              <a:t>Optional subtitle goes here and can go on multiple lines as needed for your presentation</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099" y="6081988"/>
            <a:ext cx="1505379" cy="679418"/>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0" y="6028313"/>
            <a:ext cx="1735195" cy="817198"/>
          </a:xfrm>
          <a:prstGeom prst="rect">
            <a:avLst/>
          </a:prstGeom>
        </p:spPr>
      </p:pic>
    </p:spTree>
    <p:extLst>
      <p:ext uri="{BB962C8B-B14F-4D97-AF65-F5344CB8AC3E}">
        <p14:creationId xmlns:p14="http://schemas.microsoft.com/office/powerpoint/2010/main" val="1331601787"/>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5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a:t>Optional subtitle goes here and can go on multiple lines as needed for your presentation</a:t>
            </a:r>
          </a:p>
        </p:txBody>
      </p:sp>
      <p:pic>
        <p:nvPicPr>
          <p:cNvPr id="15" name="Picture 14" descr="crv_logo_rgb_po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spTree>
    <p:extLst>
      <p:ext uri="{BB962C8B-B14F-4D97-AF65-F5344CB8AC3E}">
        <p14:creationId xmlns:p14="http://schemas.microsoft.com/office/powerpoint/2010/main" val="222871445"/>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6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7" descr="stock-photo-playing-with-plasma-70742099.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1" name="Rectangle 10"/>
          <p:cNvSpPr/>
          <p:nvPr userDrawn="1"/>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solidFill>
                <a:srgbClr val="FFFFFF"/>
              </a:solidFill>
            </a:endParaRPr>
          </a:p>
        </p:txBody>
      </p:sp>
      <p:pic>
        <p:nvPicPr>
          <p:cNvPr id="9" name="Picture 8" descr="crv_lfcl_grhc_rgb_pos_coverpage-img.png"/>
          <p:cNvPicPr>
            <a:picLocks noChangeAspect="1"/>
          </p:cNvPicPr>
          <p:nvPr userDrawn="1"/>
        </p:nvPicPr>
        <p:blipFill rotWithShape="1">
          <a:blip r:embed="rId3" cstate="print">
            <a:extLst>
              <a:ext uri="{28A0092B-C50C-407E-A947-70E740481C1C}">
                <a14:useLocalDpi xmlns:a14="http://schemas.microsoft.com/office/drawing/2010/main"/>
              </a:ext>
            </a:extLst>
          </a:blip>
          <a:srcRect l="17291" t="11945" r="20416" b="4802"/>
          <a:stretch/>
        </p:blipFill>
        <p:spPr>
          <a:xfrm>
            <a:off x="0" y="-19921"/>
            <a:ext cx="9149354" cy="6877921"/>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a:t>Optional subtitle goes here and can go on multiple lines as needed for your presentation</a:t>
            </a:r>
          </a:p>
        </p:txBody>
      </p:sp>
      <p:pic>
        <p:nvPicPr>
          <p:cNvPr id="16" name="Picture 15" descr="crv_logo_rgb_pos.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53912" y="6056965"/>
            <a:ext cx="1505379" cy="679419"/>
          </a:xfrm>
          <a:prstGeom prst="rect">
            <a:avLst/>
          </a:prstGeom>
        </p:spPr>
      </p:pic>
      <p:pic>
        <p:nvPicPr>
          <p:cNvPr id="21" name="Picture 20"/>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3407135635"/>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8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1800" b="1" i="0" cap="none">
                <a:solidFill>
                  <a:schemeClr val="tx1"/>
                </a:solidFill>
                <a:latin typeface="微软雅黑" panose="020B0503020204020204" pitchFamily="34" charset="-122"/>
                <a:ea typeface="微软雅黑" panose="020B0503020204020204" pitchFamily="34" charset="-122"/>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357707"/>
            <a:ext cx="764102" cy="3075749"/>
          </a:xfrm>
          <a:prstGeom prst="rect">
            <a:avLst/>
          </a:prstGeom>
        </p:spPr>
        <p:txBody>
          <a:bodyPr vert="horz" lIns="0" tIns="0" rIns="0" bIns="0"/>
          <a:lstStyle>
            <a:lvl1pPr marL="0" indent="0" algn="r">
              <a:spcBef>
                <a:spcPts val="0"/>
              </a:spcBef>
              <a:spcAft>
                <a:spcPts val="1200"/>
              </a:spcAft>
              <a:buNone/>
              <a:defRPr sz="1500" b="0" i="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158776058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10"/>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5" y="2698114"/>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189" indent="0">
              <a:buNone/>
              <a:defRPr sz="800" b="0" i="0">
                <a:latin typeface="Arial"/>
                <a:cs typeface="Arial"/>
              </a:defRPr>
            </a:lvl2pPr>
            <a:lvl3pPr marL="914377" indent="0">
              <a:buNone/>
              <a:defRPr sz="800" b="0" i="0">
                <a:latin typeface="Arial"/>
                <a:cs typeface="Arial"/>
              </a:defRPr>
            </a:lvl3pPr>
            <a:lvl4pPr marL="1371566" indent="0">
              <a:buNone/>
              <a:defRPr sz="800" b="0" i="0">
                <a:latin typeface="Arial"/>
                <a:cs typeface="Arial"/>
              </a:defRPr>
            </a:lvl4pPr>
            <a:lvl5pPr marL="1828754"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9"/>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a:t>Optional subtitle goes here and can go on multiple lines as needed for your presentation</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70780" y="6051595"/>
            <a:ext cx="1500696" cy="679419"/>
          </a:xfrm>
          <a:prstGeom prst="rect">
            <a:avLst/>
          </a:prstGeom>
        </p:spPr>
      </p:pic>
    </p:spTree>
    <p:extLst>
      <p:ext uri="{BB962C8B-B14F-4D97-AF65-F5344CB8AC3E}">
        <p14:creationId xmlns:p14="http://schemas.microsoft.com/office/powerpoint/2010/main" val="678839778"/>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8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800" b="1" i="0" cap="none">
                <a:solidFill>
                  <a:schemeClr val="bg2"/>
                </a:solidFill>
                <a:latin typeface="微软雅黑" panose="020B0503020204020204" pitchFamily="34" charset="-122"/>
                <a:ea typeface="微软雅黑" panose="020B0503020204020204" pitchFamily="34" charset="-122"/>
                <a:cs typeface="Segoe UI" panose="020B0502040204020203" pitchFamily="34" charset="0"/>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600" baseline="0">
                <a:latin typeface="Segoe UI Light" panose="020B0502040204020203" pitchFamily="34" charset="0"/>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7"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3611143417"/>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8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0" name="Picture 9"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125073877"/>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9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5831" t="11493" r="27790"/>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pic>
        <p:nvPicPr>
          <p:cNvPr id="11" name="Picture 10" descr="crv_logo_rgb_po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2187078511"/>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0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Arial"/>
                <a:cs typeface="Arial"/>
              </a:defRPr>
            </a:lvl1pPr>
          </a:lstStyle>
          <a:p>
            <a:r>
              <a:rPr lang="en-US" dirty="0"/>
              <a:t>Main take-away or heading goes here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099" y="6081988"/>
            <a:ext cx="1505379" cy="679418"/>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0" y="6028313"/>
            <a:ext cx="1735195" cy="817198"/>
          </a:xfrm>
          <a:prstGeom prst="rect">
            <a:avLst/>
          </a:prstGeom>
        </p:spPr>
      </p:pic>
    </p:spTree>
    <p:extLst>
      <p:ext uri="{BB962C8B-B14F-4D97-AF65-F5344CB8AC3E}">
        <p14:creationId xmlns:p14="http://schemas.microsoft.com/office/powerpoint/2010/main" val="368909682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0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Arial"/>
                <a:cs typeface="Arial"/>
              </a:defRPr>
            </a:lvl1pPr>
            <a:lvl2pPr marL="633600" indent="-212400">
              <a:buSzPct val="40000"/>
              <a:buFont typeface="Wingdings" charset="2"/>
              <a:buChar char=""/>
              <a:defRPr sz="1500" b="0" i="0" baseline="0">
                <a:latin typeface="Arial"/>
                <a:cs typeface="Arial"/>
              </a:defRPr>
            </a:lvl2pPr>
            <a:lvl3pPr marL="1000800" indent="-158400">
              <a:defRPr sz="1500" b="0" i="0" baseline="0">
                <a:latin typeface="Arial"/>
                <a:cs typeface="Arial"/>
              </a:defRPr>
            </a:lvl3pPr>
            <a:lvl4pPr marL="1458000" indent="-194400">
              <a:defRPr sz="1400"/>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4" name="Picture 13"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68473369"/>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80117">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
        <p:nvSpPr>
          <p:cNvPr id="8" name="标题 7"/>
          <p:cNvSpPr>
            <a:spLocks noGrp="1"/>
          </p:cNvSpPr>
          <p:nvPr>
            <p:ph type="title"/>
          </p:nvPr>
        </p:nvSpPr>
        <p:spPr>
          <a:xfrm>
            <a:off x="457200" y="274638"/>
            <a:ext cx="8229600" cy="1143000"/>
          </a:xfrm>
          <a:prstGeom prst="rect">
            <a:avLst/>
          </a:prstGeom>
        </p:spPr>
        <p:txBody>
          <a:bodyPr/>
          <a:lstStyle>
            <a:lvl1pPr algn="l">
              <a:defRPr sz="2800" b="1">
                <a:solidFill>
                  <a:schemeClr val="bg2"/>
                </a:solidFill>
                <a:latin typeface="微软雅黑" pitchFamily="34" charset="-122"/>
                <a:ea typeface="微软雅黑" pitchFamily="34" charset="-122"/>
              </a:defRPr>
            </a:lvl1pPr>
          </a:lstStyle>
          <a:p>
            <a:r>
              <a:rPr lang="zh-CN" altLang="en-US" dirty="0" smtClean="0"/>
              <a:t>单击此处编辑母版标题样式</a:t>
            </a:r>
            <a:endParaRPr lang="en-US" dirty="0"/>
          </a:p>
        </p:txBody>
      </p:sp>
    </p:spTree>
    <p:extLst>
      <p:ext uri="{BB962C8B-B14F-4D97-AF65-F5344CB8AC3E}">
        <p14:creationId xmlns:p14="http://schemas.microsoft.com/office/powerpoint/2010/main" val="321092339"/>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2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FFFFFF">
                    <a:lumMod val="85000"/>
                  </a:srgbClr>
                </a:solidFill>
              </a:rPr>
              <a:pPr algn="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45541" y="6056965"/>
            <a:ext cx="1505379" cy="679418"/>
          </a:xfrm>
          <a:prstGeom prst="rect">
            <a:avLst/>
          </a:prstGeom>
        </p:spPr>
      </p:pic>
    </p:spTree>
    <p:extLst>
      <p:ext uri="{BB962C8B-B14F-4D97-AF65-F5344CB8AC3E}">
        <p14:creationId xmlns:p14="http://schemas.microsoft.com/office/powerpoint/2010/main" val="3615596477"/>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2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Arial"/>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Arial"/>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a:buClr>
                <a:srgbClr val="FF6600"/>
              </a:buClr>
              <a:buSzPct val="75000"/>
            </a:pPr>
            <a:endParaRPr lang="en-US" sz="800" dirty="0">
              <a:solidFill>
                <a:srgbClr val="000000"/>
              </a:solidFill>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Arial"/>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spTree>
    <p:extLst>
      <p:ext uri="{BB962C8B-B14F-4D97-AF65-F5344CB8AC3E}">
        <p14:creationId xmlns:p14="http://schemas.microsoft.com/office/powerpoint/2010/main" val="1795082643"/>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5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6" name="Picture 15"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spTree>
    <p:extLst>
      <p:ext uri="{BB962C8B-B14F-4D97-AF65-F5344CB8AC3E}">
        <p14:creationId xmlns:p14="http://schemas.microsoft.com/office/powerpoint/2010/main" val="2364375743"/>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3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0" baseline="0">
                <a:solidFill>
                  <a:srgbClr val="D9D9D9"/>
                </a:solidFill>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61746" y="2659752"/>
            <a:ext cx="2234550" cy="1008514"/>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7711" y="2603539"/>
            <a:ext cx="2549185" cy="1200550"/>
          </a:xfrm>
          <a:prstGeom prst="rect">
            <a:avLst/>
          </a:prstGeom>
        </p:spPr>
      </p:pic>
    </p:spTree>
    <p:extLst>
      <p:ext uri="{BB962C8B-B14F-4D97-AF65-F5344CB8AC3E}">
        <p14:creationId xmlns:p14="http://schemas.microsoft.com/office/powerpoint/2010/main" val="87315744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7" descr="stock-photo-playing-with-plasma-70742099.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1" name="Rectangle 10"/>
          <p:cNvSpPr/>
          <p:nvPr userDrawn="1"/>
        </p:nvSpPr>
        <p:spPr>
          <a:xfrm>
            <a:off x="4966943"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800">
              <a:solidFill>
                <a:srgbClr val="FFFFFF"/>
              </a:solidFill>
            </a:endParaRPr>
          </a:p>
        </p:txBody>
      </p:sp>
      <p:pic>
        <p:nvPicPr>
          <p:cNvPr id="9" name="Picture 8" descr="crv_lfcl_grhc_rgb_pos_coverpage-img.png"/>
          <p:cNvPicPr>
            <a:picLocks noChangeAspect="1"/>
          </p:cNvPicPr>
          <p:nvPr userDrawn="1"/>
        </p:nvPicPr>
        <p:blipFill rotWithShape="1">
          <a:blip r:embed="rId3" cstate="print">
            <a:extLst>
              <a:ext uri="{28A0092B-C50C-407E-A947-70E740481C1C}">
                <a14:useLocalDpi xmlns:a14="http://schemas.microsoft.com/office/drawing/2010/main"/>
              </a:ext>
            </a:extLst>
          </a:blip>
          <a:srcRect l="17291" t="11945" r="20416" b="4802"/>
          <a:stretch/>
        </p:blipFill>
        <p:spPr>
          <a:xfrm>
            <a:off x="1" y="-19921"/>
            <a:ext cx="9149354" cy="6877921"/>
          </a:xfrm>
          <a:prstGeom prst="rect">
            <a:avLst/>
          </a:prstGeom>
        </p:spPr>
      </p:pic>
      <p:sp>
        <p:nvSpPr>
          <p:cNvPr id="18" name="Text Placeholder 4"/>
          <p:cNvSpPr>
            <a:spLocks noGrp="1"/>
          </p:cNvSpPr>
          <p:nvPr>
            <p:ph type="body" sz="quarter" idx="11" hasCustomPrompt="1"/>
          </p:nvPr>
        </p:nvSpPr>
        <p:spPr>
          <a:xfrm>
            <a:off x="420162" y="511610"/>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5" y="2698114"/>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189" indent="0">
              <a:buNone/>
              <a:defRPr sz="800" b="0" i="0">
                <a:latin typeface="Arial"/>
                <a:cs typeface="Arial"/>
              </a:defRPr>
            </a:lvl2pPr>
            <a:lvl3pPr marL="914377" indent="0">
              <a:buNone/>
              <a:defRPr sz="800" b="0" i="0">
                <a:latin typeface="Arial"/>
                <a:cs typeface="Arial"/>
              </a:defRPr>
            </a:lvl3pPr>
            <a:lvl4pPr marL="1371566" indent="0">
              <a:buNone/>
              <a:defRPr sz="800" b="0" i="0">
                <a:latin typeface="Arial"/>
                <a:cs typeface="Arial"/>
              </a:defRPr>
            </a:lvl4pPr>
            <a:lvl5pPr marL="1828754"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9"/>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a:t>Optional subtitle goes here and can go on multiple lines as needed for your presentation</a:t>
            </a:r>
          </a:p>
        </p:txBody>
      </p:sp>
      <p:pic>
        <p:nvPicPr>
          <p:cNvPr id="21" name="Picture 20"/>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pic>
        <p:nvPicPr>
          <p:cNvPr id="12" name="Picture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466247" y="6051595"/>
            <a:ext cx="1500696" cy="679419"/>
          </a:xfrm>
          <a:prstGeom prst="rect">
            <a:avLst/>
          </a:prstGeom>
        </p:spPr>
      </p:pic>
    </p:spTree>
    <p:extLst>
      <p:ext uri="{BB962C8B-B14F-4D97-AF65-F5344CB8AC3E}">
        <p14:creationId xmlns:p14="http://schemas.microsoft.com/office/powerpoint/2010/main" val="4189107281"/>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7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微软雅黑" panose="020B0503020204020204" pitchFamily="34" charset="-122"/>
                <a:ea typeface="微软雅黑" panose="020B0503020204020204" pitchFamily="34" charset="-122"/>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stStyle>
          <a:p>
            <a:r>
              <a:rPr lang="en-US" dirty="0"/>
              <a:t>Optional subtitle goes here and can go on multiple lines as needed for your presentation</a:t>
            </a:r>
          </a:p>
        </p:txBody>
      </p:sp>
      <p:pic>
        <p:nvPicPr>
          <p:cNvPr id="15" name="Picture 14"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3912" y="6056966"/>
            <a:ext cx="1505379" cy="679419"/>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6850" y="6003291"/>
            <a:ext cx="1735195" cy="817197"/>
          </a:xfrm>
          <a:prstGeom prst="rect">
            <a:avLst/>
          </a:prstGeom>
        </p:spPr>
      </p:pic>
    </p:spTree>
    <p:extLst>
      <p:ext uri="{BB962C8B-B14F-4D97-AF65-F5344CB8AC3E}">
        <p14:creationId xmlns:p14="http://schemas.microsoft.com/office/powerpoint/2010/main" val="4003348750"/>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a:defRPr/>
            </a:lvl1pPr>
          </a:lstStyle>
          <a:p>
            <a:pPr>
              <a:defRPr/>
            </a:pPr>
            <a:endParaRPr lang="en-US" altLang="zh-CN">
              <a:solidFill>
                <a:srgbClr val="000000"/>
              </a:solidFill>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a:defRPr/>
            </a:lvl1pPr>
          </a:lstStyle>
          <a:p>
            <a:pPr>
              <a:defRPr/>
            </a:pPr>
            <a:fld id="{FF0AADDC-FED4-4974-8C99-199DBD955BD9}"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909715491"/>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_Title and Text">
    <p:spTree>
      <p:nvGrpSpPr>
        <p:cNvPr id="1" name=""/>
        <p:cNvGrpSpPr/>
        <p:nvPr/>
      </p:nvGrpSpPr>
      <p:grpSpPr>
        <a:xfrm>
          <a:off x="0" y="0"/>
          <a:ext cx="0" cy="0"/>
          <a:chOff x="0" y="0"/>
          <a:chExt cx="0" cy="0"/>
        </a:xfrm>
      </p:grpSpPr>
      <p:sp>
        <p:nvSpPr>
          <p:cNvPr id="2" name="Text Box 24"/>
          <p:cNvSpPr txBox="1">
            <a:spLocks noChangeArrowheads="1"/>
          </p:cNvSpPr>
          <p:nvPr/>
        </p:nvSpPr>
        <p:spPr bwMode="auto">
          <a:xfrm>
            <a:off x="336550" y="1530350"/>
            <a:ext cx="7764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buClr>
                <a:srgbClr val="1AC604"/>
              </a:buClr>
              <a:buFontTx/>
              <a:buChar char="•"/>
              <a:defRPr/>
            </a:pPr>
            <a:endParaRPr lang="en-GB" altLang="zh-CN">
              <a:solidFill>
                <a:srgbClr val="000000"/>
              </a:solidFill>
              <a:cs typeface="Arial" panose="020B0604020202020204" pitchFamily="34" charset="0"/>
            </a:endParaRPr>
          </a:p>
        </p:txBody>
      </p:sp>
    </p:spTree>
    <p:extLst>
      <p:ext uri="{BB962C8B-B14F-4D97-AF65-F5344CB8AC3E}">
        <p14:creationId xmlns:p14="http://schemas.microsoft.com/office/powerpoint/2010/main" val="1235918516"/>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10"/>
            <a:ext cx="4155766" cy="1132417"/>
          </a:xfrm>
          <a:prstGeom prst="rect">
            <a:avLst/>
          </a:prstGeom>
        </p:spPr>
        <p:txBody>
          <a:bodyPr vert="horz" lIns="0" tIns="0" rIns="0" bIns="0"/>
          <a:lstStyle>
            <a:lvl1pPr marL="0" indent="0">
              <a:buNone/>
              <a:defRPr sz="2800" b="1" i="0">
                <a:solidFill>
                  <a:schemeClr val="bg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5" y="2698114"/>
            <a:ext cx="2727325" cy="309033"/>
          </a:xfrm>
          <a:prstGeom prst="rect">
            <a:avLst/>
          </a:prstGeom>
        </p:spPr>
        <p:txBody>
          <a:bodyPr vert="horz" lIns="0" tIns="0" rIns="0" bIns="0"/>
          <a:lstStyle>
            <a:lvl1pPr marL="0" indent="0">
              <a:buNone/>
              <a:defRPr sz="900" b="0" i="0">
                <a:solidFill>
                  <a:schemeClr val="bg1">
                    <a:lumMod val="65000"/>
                  </a:schemeClr>
                </a:solidFill>
                <a:latin typeface="Arial"/>
                <a:cs typeface="Arial"/>
              </a:defRPr>
            </a:lvl1pPr>
            <a:lvl2pPr marL="457189" indent="0">
              <a:buNone/>
              <a:defRPr sz="800" b="0" i="0">
                <a:latin typeface="Arial"/>
                <a:cs typeface="Arial"/>
              </a:defRPr>
            </a:lvl2pPr>
            <a:lvl3pPr marL="914377" indent="0">
              <a:buNone/>
              <a:defRPr sz="800" b="0" i="0">
                <a:latin typeface="Arial"/>
                <a:cs typeface="Arial"/>
              </a:defRPr>
            </a:lvl3pPr>
            <a:lvl4pPr marL="1371566" indent="0">
              <a:buNone/>
              <a:defRPr sz="800" b="0" i="0">
                <a:latin typeface="Arial"/>
                <a:cs typeface="Arial"/>
              </a:defRPr>
            </a:lvl4pPr>
            <a:lvl5pPr marL="1828754"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9"/>
            <a:ext cx="4155766" cy="876995"/>
          </a:xfrm>
          <a:prstGeom prst="rect">
            <a:avLst/>
          </a:prstGeom>
        </p:spPr>
        <p:txBody>
          <a:bodyPr vert="horz" lIns="0" tIns="0" rIns="0" bIns="0"/>
          <a:lstStyle>
            <a:lvl1pPr algn="l">
              <a:defRPr sz="1400" b="0" i="0" cap="none" baseline="0">
                <a:solidFill>
                  <a:srgbClr val="BFBFBF"/>
                </a:solidFill>
                <a:latin typeface="Arial"/>
                <a:cs typeface="Arial"/>
              </a:defRPr>
            </a:lvl1pPr>
          </a:lstStyle>
          <a:p>
            <a:r>
              <a:rPr lang="en-US" dirty="0"/>
              <a:t>Optional subtitle goes here and can go on multiple lines as needed for your presentation</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099" y="6081988"/>
            <a:ext cx="1505379" cy="679418"/>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2" y="6028313"/>
            <a:ext cx="1735195" cy="817198"/>
          </a:xfrm>
          <a:prstGeom prst="rect">
            <a:avLst/>
          </a:prstGeom>
        </p:spPr>
      </p:pic>
    </p:spTree>
    <p:extLst>
      <p:ext uri="{BB962C8B-B14F-4D97-AF65-F5344CB8AC3E}">
        <p14:creationId xmlns:p14="http://schemas.microsoft.com/office/powerpoint/2010/main" val="793988836"/>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10"/>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5" y="2698114"/>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189" indent="0">
              <a:buNone/>
              <a:defRPr sz="800" b="0" i="0">
                <a:latin typeface="Arial"/>
                <a:cs typeface="Arial"/>
              </a:defRPr>
            </a:lvl2pPr>
            <a:lvl3pPr marL="914377" indent="0">
              <a:buNone/>
              <a:defRPr sz="800" b="0" i="0">
                <a:latin typeface="Arial"/>
                <a:cs typeface="Arial"/>
              </a:defRPr>
            </a:lvl3pPr>
            <a:lvl4pPr marL="1371566" indent="0">
              <a:buNone/>
              <a:defRPr sz="800" b="0" i="0">
                <a:latin typeface="Arial"/>
                <a:cs typeface="Arial"/>
              </a:defRPr>
            </a:lvl4pPr>
            <a:lvl5pPr marL="1828754"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9"/>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a:t>Optional subtitle goes here and can go on multiple lines as needed for your presentation</a:t>
            </a:r>
          </a:p>
        </p:txBody>
      </p:sp>
      <p:pic>
        <p:nvPicPr>
          <p:cNvPr id="15" name="Picture 14" descr="crv_logo_rgb_po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3" y="6056969"/>
            <a:ext cx="1505379" cy="679419"/>
          </a:xfrm>
          <a:prstGeom prst="rect">
            <a:avLst/>
          </a:prstGeom>
        </p:spPr>
      </p:pic>
    </p:spTree>
    <p:extLst>
      <p:ext uri="{BB962C8B-B14F-4D97-AF65-F5344CB8AC3E}">
        <p14:creationId xmlns:p14="http://schemas.microsoft.com/office/powerpoint/2010/main" val="226271315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7" descr="stock-photo-playing-with-plasma-70742099.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1" name="Rectangle 10"/>
          <p:cNvSpPr/>
          <p:nvPr userDrawn="1"/>
        </p:nvSpPr>
        <p:spPr>
          <a:xfrm>
            <a:off x="4966943"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solidFill>
                <a:srgbClr val="FFFFFF"/>
              </a:solidFill>
            </a:endParaRPr>
          </a:p>
        </p:txBody>
      </p:sp>
      <p:pic>
        <p:nvPicPr>
          <p:cNvPr id="9" name="Picture 8" descr="crv_lfcl_grhc_rgb_pos_coverpage-img.png"/>
          <p:cNvPicPr>
            <a:picLocks noChangeAspect="1"/>
          </p:cNvPicPr>
          <p:nvPr userDrawn="1"/>
        </p:nvPicPr>
        <p:blipFill rotWithShape="1">
          <a:blip r:embed="rId3" cstate="print">
            <a:extLst>
              <a:ext uri="{28A0092B-C50C-407E-A947-70E740481C1C}">
                <a14:useLocalDpi xmlns:a14="http://schemas.microsoft.com/office/drawing/2010/main"/>
              </a:ext>
            </a:extLst>
          </a:blip>
          <a:srcRect l="17291" t="11945" r="20416" b="4802"/>
          <a:stretch/>
        </p:blipFill>
        <p:spPr>
          <a:xfrm>
            <a:off x="1" y="-19921"/>
            <a:ext cx="9149354" cy="6877921"/>
          </a:xfrm>
          <a:prstGeom prst="rect">
            <a:avLst/>
          </a:prstGeom>
        </p:spPr>
      </p:pic>
      <p:sp>
        <p:nvSpPr>
          <p:cNvPr id="18" name="Text Placeholder 4"/>
          <p:cNvSpPr>
            <a:spLocks noGrp="1"/>
          </p:cNvSpPr>
          <p:nvPr>
            <p:ph type="body" sz="quarter" idx="11" hasCustomPrompt="1"/>
          </p:nvPr>
        </p:nvSpPr>
        <p:spPr>
          <a:xfrm>
            <a:off x="420162" y="511610"/>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5" y="2698114"/>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189" indent="0">
              <a:buNone/>
              <a:defRPr sz="800" b="0" i="0">
                <a:latin typeface="Arial"/>
                <a:cs typeface="Arial"/>
              </a:defRPr>
            </a:lvl2pPr>
            <a:lvl3pPr marL="914377" indent="0">
              <a:buNone/>
              <a:defRPr sz="800" b="0" i="0">
                <a:latin typeface="Arial"/>
                <a:cs typeface="Arial"/>
              </a:defRPr>
            </a:lvl3pPr>
            <a:lvl4pPr marL="1371566" indent="0">
              <a:buNone/>
              <a:defRPr sz="800" b="0" i="0">
                <a:latin typeface="Arial"/>
                <a:cs typeface="Arial"/>
              </a:defRPr>
            </a:lvl4pPr>
            <a:lvl5pPr marL="1828754"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9"/>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a:t>Optional subtitle goes here and can go on multiple lines as needed for your presentation</a:t>
            </a:r>
          </a:p>
        </p:txBody>
      </p:sp>
      <p:pic>
        <p:nvPicPr>
          <p:cNvPr id="16" name="Picture 15" descr="crv_logo_rgb_pos.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53912" y="6056969"/>
            <a:ext cx="1505379" cy="679419"/>
          </a:xfrm>
          <a:prstGeom prst="rect">
            <a:avLst/>
          </a:prstGeom>
        </p:spPr>
      </p:pic>
      <p:pic>
        <p:nvPicPr>
          <p:cNvPr id="21" name="Picture 20"/>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Tree>
    <p:extLst>
      <p:ext uri="{BB962C8B-B14F-4D97-AF65-F5344CB8AC3E}">
        <p14:creationId xmlns:p14="http://schemas.microsoft.com/office/powerpoint/2010/main" val="1447346758"/>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5" y="514646"/>
            <a:ext cx="8400235" cy="399311"/>
          </a:xfrm>
          <a:prstGeom prst="rect">
            <a:avLst/>
          </a:prstGeom>
        </p:spPr>
        <p:txBody>
          <a:bodyPr vert="horz" lIns="0" tIns="0" rIns="0" bIns="0"/>
          <a:lstStyle>
            <a:lvl1pPr algn="l">
              <a:defRPr sz="1800" b="1" i="0" cap="none">
                <a:solidFill>
                  <a:schemeClr val="tx1"/>
                </a:solidFill>
                <a:latin typeface="微软雅黑" panose="020B0503020204020204" pitchFamily="34" charset="-122"/>
                <a:ea typeface="微软雅黑" panose="020B0503020204020204" pitchFamily="34" charset="-122"/>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357711"/>
            <a:ext cx="764102" cy="3075749"/>
          </a:xfrm>
          <a:prstGeom prst="rect">
            <a:avLst/>
          </a:prstGeom>
        </p:spPr>
        <p:txBody>
          <a:bodyPr vert="horz" lIns="0" tIns="0" rIns="0" bIns="0"/>
          <a:lstStyle>
            <a:lvl1pPr marL="0" indent="0" algn="r">
              <a:spcBef>
                <a:spcPts val="0"/>
              </a:spcBef>
              <a:spcAft>
                <a:spcPts val="1200"/>
              </a:spcAft>
              <a:buNone/>
              <a:defRPr sz="1500" b="0" i="0">
                <a:latin typeface="微软雅黑" panose="020B0503020204020204" pitchFamily="34" charset="-122"/>
                <a:ea typeface="微软雅黑" panose="020B0503020204020204" pitchFamily="34" charset="-122"/>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1200"/>
              </a:spcAft>
              <a:buClr>
                <a:srgbClr val="FF6600"/>
              </a:buClr>
              <a:buSzPct val="75000"/>
              <a:buFontTx/>
              <a:buNone/>
              <a:tabLst/>
              <a:defRPr sz="1500" b="0" i="0" baseline="0">
                <a:latin typeface="微软雅黑" panose="020B0503020204020204" pitchFamily="34" charset="-122"/>
                <a:ea typeface="微软雅黑" panose="020B0503020204020204" pitchFamily="34" charset="-122"/>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3" y="6056969"/>
            <a:ext cx="1505379" cy="67941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Tree>
    <p:extLst>
      <p:ext uri="{BB962C8B-B14F-4D97-AF65-F5344CB8AC3E}">
        <p14:creationId xmlns:p14="http://schemas.microsoft.com/office/powerpoint/2010/main" val="2455184056"/>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1" y="514646"/>
            <a:ext cx="8390828" cy="399311"/>
          </a:xfrm>
          <a:prstGeom prst="rect">
            <a:avLst/>
          </a:prstGeom>
        </p:spPr>
        <p:txBody>
          <a:bodyPr vert="horz" lIns="0" tIns="0" rIns="0" bIns="0"/>
          <a:lstStyle>
            <a:lvl1pPr algn="l">
              <a:defRPr sz="2000" b="1" i="0" cap="none">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10"/>
            <a:ext cx="7739640" cy="2571809"/>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0"/>
              </a:spcAft>
              <a:buClr>
                <a:srgbClr val="FF6600"/>
              </a:buClr>
              <a:buSzPct val="75000"/>
              <a:buFontTx/>
              <a:buNone/>
              <a:tabLst/>
              <a:defRPr sz="1600" baseline="0">
                <a:latin typeface="Segoe UI Light" panose="020B0502040204020203" pitchFamily="34" charset="0"/>
                <a:ea typeface="微软雅黑" panose="020B0503020204020204" pitchFamily="34" charset="-122"/>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3" y="6056969"/>
            <a:ext cx="1505379" cy="679419"/>
          </a:xfrm>
          <a:prstGeom prst="rect">
            <a:avLst/>
          </a:prstGeom>
        </p:spPr>
      </p:pic>
      <p:pic>
        <p:nvPicPr>
          <p:cNvPr id="7"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Tree>
    <p:extLst>
      <p:ext uri="{BB962C8B-B14F-4D97-AF65-F5344CB8AC3E}">
        <p14:creationId xmlns:p14="http://schemas.microsoft.com/office/powerpoint/2010/main" val="793469222"/>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1" y="514646"/>
            <a:ext cx="8390828"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10"/>
            <a:ext cx="7739640" cy="2372893"/>
          </a:xfrm>
          <a:prstGeom prst="rect">
            <a:avLst/>
          </a:prstGeom>
        </p:spPr>
        <p:txBody>
          <a:bodyPr vert="horz" lIns="0" tIns="0" rIns="0" bIns="0" numCol="2"/>
          <a:lstStyle>
            <a:lvl1pPr marL="0" marR="0" indent="0" algn="l" defTabSz="457189" rtl="0" eaLnBrk="1" fontAlgn="auto" latinLnBrk="0" hangingPunct="1">
              <a:lnSpc>
                <a:spcPct val="100000"/>
              </a:lnSpc>
              <a:spcBef>
                <a:spcPts val="0"/>
              </a:spcBef>
              <a:spcAft>
                <a:spcPts val="600"/>
              </a:spcAft>
              <a:buClr>
                <a:srgbClr val="FF6600"/>
              </a:buClr>
              <a:buSzPct val="75000"/>
              <a:buFontTx/>
              <a:buNone/>
              <a:tabLst/>
              <a:defRPr sz="1500" b="0" i="0" baseline="0">
                <a:latin typeface="Arial"/>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0" name="Picture 9"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3" y="6056969"/>
            <a:ext cx="1505379" cy="67941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Tree>
    <p:extLst>
      <p:ext uri="{BB962C8B-B14F-4D97-AF65-F5344CB8AC3E}">
        <p14:creationId xmlns:p14="http://schemas.microsoft.com/office/powerpoint/2010/main" val="797116493"/>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5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5831" t="11493" r="27790"/>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4" y="1416056"/>
            <a:ext cx="3836715" cy="2428811"/>
          </a:xfrm>
          <a:prstGeom prst="rect">
            <a:avLst/>
          </a:prstGeom>
        </p:spPr>
        <p:txBody>
          <a:bodyPr vert="horz" lIns="0" tIns="0" rIns="0" bIns="0"/>
          <a:lstStyle>
            <a:lvl1pPr marL="0" indent="0">
              <a:buNone/>
              <a:defRPr sz="2400"/>
            </a:lvl1pPr>
            <a:lvl2pPr marL="742932" indent="-285744">
              <a:buFont typeface="Courier New"/>
              <a:buChar char="o"/>
              <a:defRPr/>
            </a:lvl2pPr>
            <a:lvl5pPr marL="2057349" indent="-228594">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40" y="4071837"/>
            <a:ext cx="3830638" cy="449665"/>
          </a:xfrm>
          <a:prstGeom prst="rect">
            <a:avLst/>
          </a:prstGeom>
        </p:spPr>
        <p:txBody>
          <a:bodyPr vert="horz" lIns="0" tIns="0" rIns="0" bIns="0"/>
          <a:lstStyle>
            <a:lvl1pPr marL="0" indent="0">
              <a:buNone/>
              <a:defRPr sz="751" b="0" i="0" baseline="0">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4" y="529171"/>
            <a:ext cx="3836715" cy="646205"/>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pic>
        <p:nvPicPr>
          <p:cNvPr id="11" name="Picture 10" descr="crv_logo_rgb_po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3" y="6056969"/>
            <a:ext cx="1505379" cy="679419"/>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Tree>
    <p:extLst>
      <p:ext uri="{BB962C8B-B14F-4D97-AF65-F5344CB8AC3E}">
        <p14:creationId xmlns:p14="http://schemas.microsoft.com/office/powerpoint/2010/main" val="69374133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5" y="514646"/>
            <a:ext cx="8400235" cy="399311"/>
          </a:xfrm>
          <a:prstGeom prst="rect">
            <a:avLst/>
          </a:prstGeom>
        </p:spPr>
        <p:txBody>
          <a:bodyPr vert="horz" lIns="0" tIns="0" rIns="0" bIns="0"/>
          <a:lstStyle>
            <a:lvl1pPr algn="l">
              <a:defRPr sz="1800" b="1" i="0" cap="none">
                <a:solidFill>
                  <a:schemeClr val="tx1"/>
                </a:solidFill>
                <a:latin typeface="微软雅黑" panose="020B0503020204020204" pitchFamily="34" charset="-122"/>
                <a:ea typeface="微软雅黑" panose="020B0503020204020204" pitchFamily="34" charset="-122"/>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357711"/>
            <a:ext cx="764102" cy="3075749"/>
          </a:xfrm>
          <a:prstGeom prst="rect">
            <a:avLst/>
          </a:prstGeom>
        </p:spPr>
        <p:txBody>
          <a:bodyPr vert="horz" lIns="0" tIns="0" rIns="0" bIns="0"/>
          <a:lstStyle>
            <a:lvl1pPr marL="0" indent="0" algn="r">
              <a:spcBef>
                <a:spcPts val="0"/>
              </a:spcBef>
              <a:spcAft>
                <a:spcPts val="1200"/>
              </a:spcAft>
              <a:buNone/>
              <a:defRPr sz="1500" b="0" i="0">
                <a:latin typeface="微软雅黑" panose="020B0503020204020204" pitchFamily="34" charset="-122"/>
                <a:ea typeface="微软雅黑" panose="020B0503020204020204" pitchFamily="34" charset="-122"/>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1200"/>
              </a:spcAft>
              <a:buClr>
                <a:srgbClr val="FF6600"/>
              </a:buClr>
              <a:buSzPct val="75000"/>
              <a:buFontTx/>
              <a:buNone/>
              <a:tabLst/>
              <a:defRPr sz="1500" b="0" i="0" baseline="0">
                <a:latin typeface="微软雅黑" panose="020B0503020204020204" pitchFamily="34" charset="-122"/>
                <a:ea typeface="微软雅黑" panose="020B0503020204020204" pitchFamily="34" charset="-122"/>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70780" y="6051595"/>
            <a:ext cx="1500696" cy="679419"/>
          </a:xfrm>
          <a:prstGeom prst="rect">
            <a:avLst/>
          </a:prstGeom>
        </p:spPr>
      </p:pic>
    </p:spTree>
    <p:extLst>
      <p:ext uri="{BB962C8B-B14F-4D97-AF65-F5344CB8AC3E}">
        <p14:creationId xmlns:p14="http://schemas.microsoft.com/office/powerpoint/2010/main" val="3664064944"/>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4" y="1416056"/>
            <a:ext cx="3836715" cy="2428811"/>
          </a:xfrm>
          <a:prstGeom prst="rect">
            <a:avLst/>
          </a:prstGeom>
        </p:spPr>
        <p:txBody>
          <a:bodyPr vert="horz" lIns="0" tIns="0" rIns="0" bIns="0"/>
          <a:lstStyle>
            <a:lvl1pPr marL="0" indent="0">
              <a:buNone/>
              <a:defRPr sz="2400">
                <a:solidFill>
                  <a:srgbClr val="FFFFFF"/>
                </a:solidFill>
              </a:defRPr>
            </a:lvl1pPr>
            <a:lvl2pPr marL="742932" indent="-285744">
              <a:buFont typeface="Courier New"/>
              <a:buChar char="o"/>
              <a:defRPr/>
            </a:lvl2pPr>
            <a:lvl5pPr marL="2057349" indent="-228594">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40" y="4071837"/>
            <a:ext cx="3830638" cy="449665"/>
          </a:xfrm>
          <a:prstGeom prst="rect">
            <a:avLst/>
          </a:prstGeom>
        </p:spPr>
        <p:txBody>
          <a:bodyPr vert="horz" lIns="0" tIns="0" rIns="0" bIns="0"/>
          <a:lstStyle>
            <a:lvl1pPr marL="0" indent="0">
              <a:buNone/>
              <a:defRPr sz="751" b="0" i="0" baseline="0">
                <a:solidFill>
                  <a:srgbClr val="FFFFFF"/>
                </a:solidFill>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4" y="529171"/>
            <a:ext cx="3836715" cy="646205"/>
          </a:xfrm>
          <a:prstGeom prst="rect">
            <a:avLst/>
          </a:prstGeom>
        </p:spPr>
        <p:txBody>
          <a:bodyPr vert="horz" lIns="0" tIns="0" rIns="0" bIns="0"/>
          <a:lstStyle>
            <a:lvl1pPr algn="l">
              <a:defRPr sz="1500" b="1" i="0" cap="none">
                <a:solidFill>
                  <a:srgbClr val="FFFFFF"/>
                </a:solidFill>
                <a:latin typeface="Arial"/>
                <a:cs typeface="Arial"/>
              </a:defRPr>
            </a:lvl1pPr>
          </a:lstStyle>
          <a:p>
            <a:r>
              <a:rPr lang="en-US" dirty="0"/>
              <a:t>Main take-away or heading goes here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099" y="6081988"/>
            <a:ext cx="1505379" cy="679418"/>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2" y="6028313"/>
            <a:ext cx="1735195" cy="817198"/>
          </a:xfrm>
          <a:prstGeom prst="rect">
            <a:avLst/>
          </a:prstGeom>
        </p:spPr>
      </p:pic>
    </p:spTree>
    <p:extLst>
      <p:ext uri="{BB962C8B-B14F-4D97-AF65-F5344CB8AC3E}">
        <p14:creationId xmlns:p14="http://schemas.microsoft.com/office/powerpoint/2010/main" val="835731180"/>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9"/>
            <a:ext cx="8120748" cy="3932767"/>
          </a:xfrm>
          <a:prstGeom prst="rect">
            <a:avLst/>
          </a:prstGeom>
        </p:spPr>
        <p:txBody>
          <a:bodyPr vert="horz" lIns="0" tIns="0" rIns="0" bIns="0"/>
          <a:lstStyle>
            <a:lvl1pPr marL="233994" indent="-233994">
              <a:buClr>
                <a:srgbClr val="666666"/>
              </a:buClr>
              <a:buSzPct val="60000"/>
              <a:buFont typeface="Courier New"/>
              <a:buChar char="o"/>
              <a:defRPr sz="1500" b="0" i="0">
                <a:latin typeface="Arial"/>
                <a:cs typeface="Arial"/>
              </a:defRPr>
            </a:lvl1pPr>
            <a:lvl2pPr marL="633584" indent="-212395">
              <a:buSzPct val="40000"/>
              <a:buFont typeface="Wingdings" charset="2"/>
              <a:buChar char=""/>
              <a:defRPr sz="1500" b="0" i="0" baseline="0">
                <a:latin typeface="Arial"/>
                <a:cs typeface="Arial"/>
              </a:defRPr>
            </a:lvl2pPr>
            <a:lvl3pPr marL="1000775" indent="-158396">
              <a:defRPr sz="1500" b="0" i="0" baseline="0">
                <a:latin typeface="Arial"/>
                <a:cs typeface="Arial"/>
              </a:defRPr>
            </a:lvl3pPr>
            <a:lvl4pPr marL="1457964" indent="-194395">
              <a:defRPr sz="1400"/>
            </a:lvl4pPr>
            <a:lvl5pPr marL="2057349" indent="-228594">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5" y="514646"/>
            <a:ext cx="8102477"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4" name="Picture 13"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3" y="6056969"/>
            <a:ext cx="1505379" cy="679419"/>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Tree>
    <p:extLst>
      <p:ext uri="{BB962C8B-B14F-4D97-AF65-F5344CB8AC3E}">
        <p14:creationId xmlns:p14="http://schemas.microsoft.com/office/powerpoint/2010/main" val="439150692"/>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7_Full-bleed-Image_With-Quote">
    <p:spTree>
      <p:nvGrpSpPr>
        <p:cNvPr id="1" name=""/>
        <p:cNvGrpSpPr/>
        <p:nvPr/>
      </p:nvGrpSpPr>
      <p:grpSpPr>
        <a:xfrm>
          <a:off x="0" y="0"/>
          <a:ext cx="0" cy="0"/>
          <a:chOff x="0" y="0"/>
          <a:chExt cx="0" cy="0"/>
        </a:xfrm>
      </p:grpSpPr>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3" y="6056969"/>
            <a:ext cx="1505379" cy="67941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
        <p:nvSpPr>
          <p:cNvPr id="3" name="标题 2">
            <a:extLst>
              <a:ext uri="{FF2B5EF4-FFF2-40B4-BE49-F238E27FC236}">
                <a16:creationId xmlns:a16="http://schemas.microsoft.com/office/drawing/2014/main" xmlns="" id="{7658A79F-992D-42C9-9A52-145037005096}"/>
              </a:ext>
            </a:extLst>
          </p:cNvPr>
          <p:cNvSpPr>
            <a:spLocks noGrp="1"/>
          </p:cNvSpPr>
          <p:nvPr>
            <p:ph type="title"/>
          </p:nvPr>
        </p:nvSpPr>
        <p:spPr>
          <a:xfrm>
            <a:off x="628650" y="365129"/>
            <a:ext cx="4972050" cy="679419"/>
          </a:xfrm>
          <a:prstGeom prst="rect">
            <a:avLst/>
          </a:prstGeom>
        </p:spPr>
        <p:txBody>
          <a:bodyPr/>
          <a:lstStyle>
            <a:lvl1pPr>
              <a:defRPr sz="2800" b="1">
                <a:solidFill>
                  <a:schemeClr val="bg2"/>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Tree>
    <p:extLst>
      <p:ext uri="{BB962C8B-B14F-4D97-AF65-F5344CB8AC3E}">
        <p14:creationId xmlns:p14="http://schemas.microsoft.com/office/powerpoint/2010/main" val="199396346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FFFFFF">
                    <a:lumMod val="85000"/>
                  </a:srgbClr>
                </a:solidFill>
              </a:rPr>
              <a:pPr algn="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chemeClr val="bg1">
                    <a:lumMod val="85000"/>
                  </a:schemeClr>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45543" y="6056965"/>
            <a:ext cx="1505379" cy="679418"/>
          </a:xfrm>
          <a:prstGeom prst="rect">
            <a:avLst/>
          </a:prstGeom>
        </p:spPr>
      </p:pic>
    </p:spTree>
    <p:extLst>
      <p:ext uri="{BB962C8B-B14F-4D97-AF65-F5344CB8AC3E}">
        <p14:creationId xmlns:p14="http://schemas.microsoft.com/office/powerpoint/2010/main" val="181940318"/>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8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2" y="514646"/>
            <a:ext cx="8102477" cy="429519"/>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8" y="1313428"/>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Arial"/>
                <a:cs typeface="Arial"/>
              </a:defRPr>
            </a:lvl1pPr>
            <a:lvl2pPr marL="457189" indent="0">
              <a:buSzPct val="40000"/>
              <a:buFont typeface="Wingdings" charset="2"/>
              <a:buNone/>
              <a:defRPr sz="1800" b="0" i="0" baseline="0">
                <a:latin typeface="Arial"/>
                <a:cs typeface="Arial"/>
              </a:defRPr>
            </a:lvl2pPr>
            <a:lvl3pPr marL="914377" indent="0">
              <a:buNone/>
              <a:defRPr sz="1800" b="0" i="0" baseline="0">
                <a:latin typeface="Arial"/>
                <a:cs typeface="Arial"/>
              </a:defRPr>
            </a:lvl3pPr>
            <a:lvl4pPr>
              <a:defRPr sz="1400"/>
            </a:lvl4pPr>
            <a:lvl5pPr marL="2057349" indent="-228594">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2" y="1313429"/>
            <a:ext cx="4226309" cy="3530079"/>
          </a:xfrm>
          <a:prstGeom prst="rect">
            <a:avLst/>
          </a:prstGeom>
        </p:spPr>
        <p:txBody>
          <a:bodyPr vert="horz" lIns="0" tIns="0" rIns="0" bIns="0"/>
          <a:lstStyle>
            <a:lvl1pPr marL="0" indent="0">
              <a:buNone/>
              <a:defRPr sz="1500" b="0" i="0" baseline="0">
                <a:latin typeface="Arial"/>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8" y="4980323"/>
            <a:ext cx="4574656" cy="123111"/>
          </a:xfrm>
          <a:prstGeom prst="rect">
            <a:avLst/>
          </a:prstGeom>
        </p:spPr>
        <p:txBody>
          <a:bodyPr wrap="square" lIns="0" tIns="0" rIns="0" bIns="0">
            <a:spAutoFit/>
          </a:bodyPr>
          <a:lstStyle/>
          <a:p>
            <a:pPr>
              <a:buClr>
                <a:srgbClr val="FF6600"/>
              </a:buClr>
              <a:buSzPct val="75000"/>
            </a:pPr>
            <a:endParaRPr lang="en-US" sz="800" dirty="0">
              <a:solidFill>
                <a:srgbClr val="000000"/>
              </a:solidFill>
              <a:cs typeface="Arial"/>
            </a:endParaRPr>
          </a:p>
        </p:txBody>
      </p:sp>
      <p:sp>
        <p:nvSpPr>
          <p:cNvPr id="17" name="Text Placeholder 16"/>
          <p:cNvSpPr>
            <a:spLocks noGrp="1"/>
          </p:cNvSpPr>
          <p:nvPr>
            <p:ph type="body" sz="quarter" idx="12" hasCustomPrompt="1"/>
          </p:nvPr>
        </p:nvSpPr>
        <p:spPr>
          <a:xfrm>
            <a:off x="429570" y="4980521"/>
            <a:ext cx="4242184" cy="397099"/>
          </a:xfrm>
          <a:prstGeom prst="rect">
            <a:avLst/>
          </a:prstGeom>
        </p:spPr>
        <p:txBody>
          <a:bodyPr vert="horz" lIns="0" tIns="0" rIns="0" bIns="0"/>
          <a:lstStyle>
            <a:lvl1pPr marL="0" indent="0">
              <a:buNone/>
              <a:defRPr sz="751" b="0" i="0">
                <a:solidFill>
                  <a:srgbClr val="000000"/>
                </a:solidFill>
                <a:latin typeface="Arial"/>
                <a:cs typeface="Arial"/>
              </a:defRPr>
            </a:lvl1pPr>
            <a:lvl2pPr marL="457189" indent="0">
              <a:buNone/>
              <a:defRPr sz="800" b="0" i="0">
                <a:solidFill>
                  <a:srgbClr val="000000"/>
                </a:solidFill>
                <a:latin typeface="Arial"/>
                <a:cs typeface="Arial"/>
              </a:defRPr>
            </a:lvl2pPr>
            <a:lvl3pPr marL="914377" indent="0">
              <a:buNone/>
              <a:defRPr sz="800" b="0" i="0">
                <a:solidFill>
                  <a:srgbClr val="000000"/>
                </a:solidFill>
                <a:latin typeface="Arial"/>
                <a:cs typeface="Arial"/>
              </a:defRPr>
            </a:lvl3pPr>
            <a:lvl4pPr marL="1371566" indent="0">
              <a:buNone/>
              <a:defRPr sz="800" b="0" i="0">
                <a:solidFill>
                  <a:srgbClr val="000000"/>
                </a:solidFill>
                <a:latin typeface="Arial"/>
                <a:cs typeface="Arial"/>
              </a:defRPr>
            </a:lvl4pPr>
            <a:lvl5pPr marL="1828754"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3" y="6056969"/>
            <a:ext cx="1505379" cy="679419"/>
          </a:xfrm>
          <a:prstGeom prst="rect">
            <a:avLst/>
          </a:prstGeom>
        </p:spPr>
      </p:pic>
    </p:spTree>
    <p:extLst>
      <p:ext uri="{BB962C8B-B14F-4D97-AF65-F5344CB8AC3E}">
        <p14:creationId xmlns:p14="http://schemas.microsoft.com/office/powerpoint/2010/main" val="3483262192"/>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1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6"/>
            <a:ext cx="7739640"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9"/>
            <a:ext cx="1459740" cy="646927"/>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Arial"/>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9"/>
            <a:ext cx="1459740" cy="646927"/>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Arial"/>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9"/>
            <a:ext cx="1459740" cy="646927"/>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Arial"/>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9"/>
            <a:ext cx="1459740" cy="646927"/>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Arial"/>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3" y="2292355"/>
            <a:ext cx="1823506" cy="2825279"/>
          </a:xfrm>
          <a:prstGeom prst="rect">
            <a:avLst/>
          </a:prstGeom>
          <a:solidFill>
            <a:srgbClr val="E4E4E4"/>
          </a:solidFill>
          <a:ln>
            <a:noFill/>
          </a:ln>
          <a:effectLst/>
        </p:spPr>
        <p:txBody>
          <a:bodyPr vert="horz" lIns="0" tIns="91440" rIns="91440" bIns="91440"/>
          <a:lstStyle>
            <a:lvl1pPr marL="256026" indent="-164588">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2971" indent="-228594">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1" y="2292355"/>
            <a:ext cx="1823506" cy="2825279"/>
          </a:xfrm>
          <a:prstGeom prst="rect">
            <a:avLst/>
          </a:prstGeom>
          <a:solidFill>
            <a:srgbClr val="E4E4E4"/>
          </a:solidFill>
          <a:ln>
            <a:noFill/>
          </a:ln>
          <a:effectLst/>
        </p:spPr>
        <p:txBody>
          <a:bodyPr vert="horz" lIns="0" tIns="91440" rIns="91440" bIns="91440"/>
          <a:lstStyle>
            <a:lvl1pPr marL="256026" indent="-164588">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2971" indent="-228594">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5"/>
            <a:ext cx="1823506" cy="2825279"/>
          </a:xfrm>
          <a:prstGeom prst="rect">
            <a:avLst/>
          </a:prstGeom>
          <a:solidFill>
            <a:srgbClr val="E4E4E4"/>
          </a:solidFill>
          <a:ln>
            <a:noFill/>
          </a:ln>
          <a:effectLst/>
        </p:spPr>
        <p:txBody>
          <a:bodyPr vert="horz" lIns="0" tIns="91440" rIns="91440" bIns="91440"/>
          <a:lstStyle>
            <a:lvl1pPr marL="256026" indent="-164588">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2971" indent="-228594">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70" y="2292355"/>
            <a:ext cx="1823506" cy="2825279"/>
          </a:xfrm>
          <a:prstGeom prst="rect">
            <a:avLst/>
          </a:prstGeom>
          <a:solidFill>
            <a:srgbClr val="E4E4E4"/>
          </a:solidFill>
          <a:ln>
            <a:noFill/>
          </a:ln>
          <a:effectLst/>
        </p:spPr>
        <p:txBody>
          <a:bodyPr vert="horz" lIns="0" tIns="91440" rIns="91440" bIns="91440"/>
          <a:lstStyle>
            <a:lvl1pPr marL="256026" indent="-164588">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2971" indent="-228594">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6" name="Picture 15"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3" y="6056969"/>
            <a:ext cx="1505379" cy="679419"/>
          </a:xfrm>
          <a:prstGeom prst="rect">
            <a:avLst/>
          </a:prstGeom>
        </p:spPr>
      </p:pic>
    </p:spTree>
    <p:extLst>
      <p:ext uri="{BB962C8B-B14F-4D97-AF65-F5344CB8AC3E}">
        <p14:creationId xmlns:p14="http://schemas.microsoft.com/office/powerpoint/2010/main" val="372886299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9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1" baseline="0">
                <a:solidFill>
                  <a:srgbClr val="D9D9D9"/>
                </a:solidFill>
              </a:defRPr>
            </a:lvl1pPr>
            <a:lvl2pPr marL="457189" indent="0">
              <a:buNone/>
              <a:defRPr sz="1100">
                <a:solidFill>
                  <a:schemeClr val="bg1">
                    <a:lumMod val="85000"/>
                  </a:schemeClr>
                </a:solidFill>
              </a:defRPr>
            </a:lvl2pPr>
            <a:lvl3pPr marL="914377" indent="0">
              <a:buNone/>
              <a:defRPr sz="1100">
                <a:solidFill>
                  <a:schemeClr val="bg1">
                    <a:lumMod val="85000"/>
                  </a:schemeClr>
                </a:solidFill>
              </a:defRPr>
            </a:lvl3pPr>
            <a:lvl4pPr marL="1371566" indent="0">
              <a:buNone/>
              <a:defRPr sz="1100">
                <a:solidFill>
                  <a:schemeClr val="bg1">
                    <a:lumMod val="85000"/>
                  </a:schemeClr>
                </a:solidFill>
              </a:defRPr>
            </a:lvl4pPr>
            <a:lvl5pPr marL="1828754"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61746" y="2659752"/>
            <a:ext cx="2234550" cy="1008514"/>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7713" y="2603539"/>
            <a:ext cx="2549185" cy="1200550"/>
          </a:xfrm>
          <a:prstGeom prst="rect">
            <a:avLst/>
          </a:prstGeom>
        </p:spPr>
      </p:pic>
    </p:spTree>
    <p:extLst>
      <p:ext uri="{BB962C8B-B14F-4D97-AF65-F5344CB8AC3E}">
        <p14:creationId xmlns:p14="http://schemas.microsoft.com/office/powerpoint/2010/main" val="97492147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4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a:t>Click icon to add picture</a:t>
            </a:r>
            <a:endParaRPr lang="en-US" dirty="0"/>
          </a:p>
        </p:txBody>
      </p:sp>
      <p:sp>
        <p:nvSpPr>
          <p:cNvPr id="10" name="Text Placeholder 4"/>
          <p:cNvSpPr>
            <a:spLocks noGrp="1"/>
          </p:cNvSpPr>
          <p:nvPr>
            <p:ph type="body" sz="quarter" idx="11" hasCustomPrompt="1"/>
          </p:nvPr>
        </p:nvSpPr>
        <p:spPr>
          <a:xfrm>
            <a:off x="420162" y="511610"/>
            <a:ext cx="4155766" cy="1132417"/>
          </a:xfrm>
          <a:prstGeom prst="rect">
            <a:avLst/>
          </a:prstGeom>
        </p:spPr>
        <p:txBody>
          <a:bodyPr vert="horz" lIns="0" tIns="0" rIns="0" bIns="0"/>
          <a:lstStyle>
            <a:lvl1pPr marL="0" indent="0">
              <a:buNone/>
              <a:defRPr sz="2800" b="1" i="0">
                <a:solidFill>
                  <a:schemeClr val="tx1"/>
                </a:solidFill>
                <a:latin typeface="微软雅黑" panose="020B0503020204020204" pitchFamily="34" charset="-122"/>
                <a:ea typeface="微软雅黑" panose="020B0503020204020204" pitchFamily="34" charset="-122"/>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5" y="2698114"/>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vl2pPr marL="457189" indent="0">
              <a:buNone/>
              <a:defRPr sz="800" b="0" i="0">
                <a:latin typeface="Arial"/>
                <a:cs typeface="Arial"/>
              </a:defRPr>
            </a:lvl2pPr>
            <a:lvl3pPr marL="914377" indent="0">
              <a:buNone/>
              <a:defRPr sz="800" b="0" i="0">
                <a:latin typeface="Arial"/>
                <a:cs typeface="Arial"/>
              </a:defRPr>
            </a:lvl3pPr>
            <a:lvl4pPr marL="1371566" indent="0">
              <a:buNone/>
              <a:defRPr sz="800" b="0" i="0">
                <a:latin typeface="Arial"/>
                <a:cs typeface="Arial"/>
              </a:defRPr>
            </a:lvl4pPr>
            <a:lvl5pPr marL="1828754"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9"/>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stStyle>
          <a:p>
            <a:r>
              <a:rPr lang="en-US" dirty="0"/>
              <a:t>Optional subtitle goes here and can go on multiple lines as needed for your presentation</a:t>
            </a:r>
          </a:p>
        </p:txBody>
      </p:sp>
      <p:pic>
        <p:nvPicPr>
          <p:cNvPr id="15" name="Picture 14"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3912" y="6056970"/>
            <a:ext cx="1505379" cy="679419"/>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6852" y="6003295"/>
            <a:ext cx="1735195" cy="817197"/>
          </a:xfrm>
          <a:prstGeom prst="rect">
            <a:avLst/>
          </a:prstGeom>
        </p:spPr>
      </p:pic>
    </p:spTree>
    <p:extLst>
      <p:ext uri="{BB962C8B-B14F-4D97-AF65-F5344CB8AC3E}">
        <p14:creationId xmlns:p14="http://schemas.microsoft.com/office/powerpoint/2010/main" val="3830858158"/>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17577" y="506413"/>
            <a:ext cx="7369175" cy="836612"/>
          </a:xfrm>
          <a:prstGeom prst="rect">
            <a:avLst/>
          </a:prstGeom>
        </p:spPr>
        <p:txBody>
          <a:bodyPr/>
          <a:lstStyle/>
          <a:p>
            <a:r>
              <a:rPr lang="en-US" altLang="zh-CN"/>
              <a:t>Click to edit Master title style</a:t>
            </a:r>
            <a:endParaRPr lang="zh-CN" altLang="en-US"/>
          </a:p>
        </p:txBody>
      </p:sp>
      <p:pic>
        <p:nvPicPr>
          <p:cNvPr id="5"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61173" y="6056969"/>
            <a:ext cx="1505379" cy="679419"/>
          </a:xfrm>
          <a:prstGeom prst="rect">
            <a:avLst/>
          </a:prstGeom>
        </p:spPr>
      </p:pic>
      <p:pic>
        <p:nvPicPr>
          <p:cNvPr id="6"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Tree>
    <p:extLst>
      <p:ext uri="{BB962C8B-B14F-4D97-AF65-F5344CB8AC3E}">
        <p14:creationId xmlns:p14="http://schemas.microsoft.com/office/powerpoint/2010/main" val="2677047427"/>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2" y="6394454"/>
            <a:ext cx="5172075" cy="231775"/>
          </a:xfrm>
          <a:prstGeom prst="rect">
            <a:avLst/>
          </a:prstGeom>
        </p:spPr>
        <p:txBody>
          <a:bodyPr/>
          <a:lstStyle>
            <a:lvl1pPr>
              <a:defRPr/>
            </a:lvl1pPr>
          </a:lstStyle>
          <a:p>
            <a:pPr>
              <a:defRPr/>
            </a:pPr>
            <a:endParaRPr lang="en-US" altLang="zh-CN">
              <a:solidFill>
                <a:srgbClr val="000000"/>
              </a:solidFill>
            </a:endParaRPr>
          </a:p>
        </p:txBody>
      </p:sp>
      <p:sp>
        <p:nvSpPr>
          <p:cNvPr id="3" name="Rectangle 6"/>
          <p:cNvSpPr>
            <a:spLocks noGrp="1" noChangeArrowheads="1"/>
          </p:cNvSpPr>
          <p:nvPr>
            <p:ph type="sldNum" sz="quarter" idx="11"/>
          </p:nvPr>
        </p:nvSpPr>
        <p:spPr>
          <a:xfrm>
            <a:off x="8424863" y="6394454"/>
            <a:ext cx="457200" cy="231775"/>
          </a:xfrm>
          <a:prstGeom prst="rect">
            <a:avLst/>
          </a:prstGeom>
        </p:spPr>
        <p:txBody>
          <a:bodyPr/>
          <a:lstStyle>
            <a:lvl1pPr>
              <a:defRPr/>
            </a:lvl1pPr>
          </a:lstStyle>
          <a:p>
            <a:pPr>
              <a:defRPr/>
            </a:pPr>
            <a:fld id="{FF0AADDC-FED4-4974-8C99-199DBD955BD9}"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16027520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10"/>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5" y="2698114"/>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189" indent="0">
              <a:buNone/>
              <a:defRPr sz="800" b="0" i="0">
                <a:latin typeface="Arial"/>
                <a:cs typeface="Arial"/>
              </a:defRPr>
            </a:lvl2pPr>
            <a:lvl3pPr marL="914377" indent="0">
              <a:buNone/>
              <a:defRPr sz="800" b="0" i="0">
                <a:latin typeface="Arial"/>
                <a:cs typeface="Arial"/>
              </a:defRPr>
            </a:lvl3pPr>
            <a:lvl4pPr marL="1371566" indent="0">
              <a:buNone/>
              <a:defRPr sz="800" b="0" i="0">
                <a:latin typeface="Arial"/>
                <a:cs typeface="Arial"/>
              </a:defRPr>
            </a:lvl4pPr>
            <a:lvl5pPr marL="1828754"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9"/>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1" y="6051595"/>
            <a:ext cx="1500696" cy="679419"/>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8" y="6263738"/>
            <a:ext cx="1162775" cy="315054"/>
          </a:xfrm>
          <a:prstGeom prst="rect">
            <a:avLst/>
          </a:prstGeom>
        </p:spPr>
      </p:pic>
    </p:spTree>
    <p:extLst>
      <p:ext uri="{BB962C8B-B14F-4D97-AF65-F5344CB8AC3E}">
        <p14:creationId xmlns:p14="http://schemas.microsoft.com/office/powerpoint/2010/main" val="102827258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1" y="514646"/>
            <a:ext cx="8390828" cy="399311"/>
          </a:xfrm>
          <a:prstGeom prst="rect">
            <a:avLst/>
          </a:prstGeom>
        </p:spPr>
        <p:txBody>
          <a:bodyPr vert="horz" lIns="0" tIns="0" rIns="0" bIns="0"/>
          <a:lstStyle>
            <a:lvl1pPr algn="l">
              <a:defRPr sz="2000" b="1" i="0" cap="none">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10"/>
            <a:ext cx="7739640" cy="2571809"/>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0"/>
              </a:spcAft>
              <a:buClr>
                <a:srgbClr val="FF6600"/>
              </a:buClr>
              <a:buSzPct val="75000"/>
              <a:buFontTx/>
              <a:buNone/>
              <a:tabLst/>
              <a:defRPr sz="1600" baseline="0">
                <a:latin typeface="Segoe UI Light" panose="020B0502040204020203" pitchFamily="34" charset="0"/>
                <a:ea typeface="微软雅黑" panose="020B0503020204020204" pitchFamily="34" charset="-122"/>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7"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70780" y="6051595"/>
            <a:ext cx="1500696" cy="679419"/>
          </a:xfrm>
          <a:prstGeom prst="rect">
            <a:avLst/>
          </a:prstGeom>
        </p:spPr>
      </p:pic>
    </p:spTree>
    <p:extLst>
      <p:ext uri="{BB962C8B-B14F-4D97-AF65-F5344CB8AC3E}">
        <p14:creationId xmlns:p14="http://schemas.microsoft.com/office/powerpoint/2010/main" val="578214019"/>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ext Box 24"/>
          <p:cNvSpPr txBox="1">
            <a:spLocks noChangeArrowheads="1"/>
          </p:cNvSpPr>
          <p:nvPr/>
        </p:nvSpPr>
        <p:spPr bwMode="auto">
          <a:xfrm>
            <a:off x="336552" y="1530350"/>
            <a:ext cx="77644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buClr>
                <a:srgbClr val="1AC604"/>
              </a:buClr>
              <a:buFontTx/>
              <a:buChar char="•"/>
              <a:defRPr/>
            </a:pPr>
            <a:endParaRPr lang="en-GB" altLang="zh-CN">
              <a:solidFill>
                <a:srgbClr val="000000"/>
              </a:solidFill>
              <a:cs typeface="Arial" panose="020B0604020202020204" pitchFamily="34" charset="0"/>
            </a:endParaRPr>
          </a:p>
        </p:txBody>
      </p:sp>
    </p:spTree>
    <p:extLst>
      <p:ext uri="{BB962C8B-B14F-4D97-AF65-F5344CB8AC3E}">
        <p14:creationId xmlns:p14="http://schemas.microsoft.com/office/powerpoint/2010/main" val="1109210047"/>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577" y="990600"/>
            <a:ext cx="7369175" cy="457041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917577" y="506413"/>
            <a:ext cx="7369175" cy="836612"/>
          </a:xfrm>
          <a:prstGeom prst="rect">
            <a:avLst/>
          </a:prstGeom>
        </p:spPr>
        <p:txBody>
          <a:bodyPr/>
          <a:lstStyle/>
          <a:p>
            <a:r>
              <a:rPr lang="en-US" altLang="zh-CN"/>
              <a:t>Click to edit Master title style</a:t>
            </a:r>
            <a:endParaRPr lang="zh-CN" altLang="en-US"/>
          </a:p>
        </p:txBody>
      </p:sp>
      <p:pic>
        <p:nvPicPr>
          <p:cNvPr id="7"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3" y="6056969"/>
            <a:ext cx="1505379" cy="679419"/>
          </a:xfrm>
          <a:prstGeom prst="rect">
            <a:avLst/>
          </a:prstGeom>
        </p:spPr>
      </p:pic>
    </p:spTree>
    <p:extLst>
      <p:ext uri="{BB962C8B-B14F-4D97-AF65-F5344CB8AC3E}">
        <p14:creationId xmlns:p14="http://schemas.microsoft.com/office/powerpoint/2010/main" val="73533436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mj-lt"/>
                <a:cs typeface="Arial"/>
              </a:defRPr>
            </a:lvl1pPr>
          </a:lstStyle>
          <a:p>
            <a:pPr lvl="0"/>
            <a:r>
              <a:rPr lang="en-US" dirty="0" smtClean="0"/>
              <a:t>Main title can be long longer longest</a:t>
            </a:r>
            <a:endParaRPr lang="en-US" dirty="0"/>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mj-lt"/>
                <a:cs typeface="Arial"/>
              </a:defRPr>
            </a:lvl1pPr>
          </a:lstStyle>
          <a:p>
            <a:r>
              <a:rPr lang="en-US" dirty="0" smtClean="0"/>
              <a:t>Optional subtitle goes here and can go on multiple lines as needed for your presentation</a:t>
            </a:r>
            <a:endParaRPr lang="en-US" dirty="0"/>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2" y="6051591"/>
            <a:ext cx="1500694" cy="679419"/>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195322759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smtClean="0"/>
              <a:t>Main title can be long longer longest</a:t>
            </a:r>
            <a:endParaRPr lang="en-US" dirty="0"/>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smtClean="0"/>
              <a:t>Optional subtitle goes here and can go on multiple lines as needed for your presentation</a:t>
            </a:r>
            <a:endParaRPr lang="en-US" dirty="0"/>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55455747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2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6" descr="stock-photo-light-mosaic-70784491.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3" name="Rectangle 10"/>
          <p:cNvSpPr/>
          <p:nvPr userDrawn="1"/>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solidFill>
                <a:srgbClr val="FFFFFF"/>
              </a:solidFill>
            </a:endParaRPr>
          </a:p>
        </p:txBody>
      </p:sp>
      <p:pic>
        <p:nvPicPr>
          <p:cNvPr id="9" name="Picture 8" descr="crv_lfcl_grhc_rgb_pos_coverpage-img.png"/>
          <p:cNvPicPr>
            <a:picLocks noChangeAspect="1"/>
          </p:cNvPicPr>
          <p:nvPr userDrawn="1"/>
        </p:nvPicPr>
        <p:blipFill rotWithShape="1">
          <a:blip r:embed="rId3" cstate="print">
            <a:extLst>
              <a:ext uri="{28A0092B-C50C-407E-A947-70E740481C1C}">
                <a14:useLocalDpi xmlns:a14="http://schemas.microsoft.com/office/drawing/2010/main"/>
              </a:ext>
            </a:extLst>
          </a:blip>
          <a:srcRect l="17291" t="11945" r="20416" b="4802"/>
          <a:stretch/>
        </p:blipFill>
        <p:spPr>
          <a:xfrm>
            <a:off x="0" y="-19921"/>
            <a:ext cx="9149354" cy="6877921"/>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smtClean="0"/>
              <a:t>Main title can be long longer longest</a:t>
            </a:r>
            <a:endParaRPr lang="en-US" dirty="0"/>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smtClean="0"/>
              <a:t>Optional subtitle goes here and can go on multiple lines as needed for your presentation</a:t>
            </a:r>
            <a:endParaRPr lang="en-US" dirty="0"/>
          </a:p>
        </p:txBody>
      </p:sp>
      <p:pic>
        <p:nvPicPr>
          <p:cNvPr id="21" name="Picture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53913" y="6051591"/>
            <a:ext cx="1500696" cy="679419"/>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18720554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smtClean="0"/>
              <a:t>Agenda, main take-away or heading goes here </a:t>
            </a:r>
            <a:r>
              <a:rPr lang="en-US" dirty="0" err="1" smtClean="0"/>
              <a:t>lorem</a:t>
            </a:r>
            <a:r>
              <a:rPr lang="en-US" dirty="0" smtClean="0"/>
              <a:t> </a:t>
            </a:r>
            <a:r>
              <a:rPr lang="en-US" dirty="0" err="1" smtClean="0"/>
              <a:t>ipsum</a:t>
            </a:r>
            <a:r>
              <a:rPr lang="en-US" dirty="0" smtClean="0"/>
              <a:t> dolor et </a:t>
            </a:r>
            <a:r>
              <a:rPr lang="en-US" dirty="0" err="1" smtClean="0"/>
              <a:t>lorem</a:t>
            </a:r>
            <a:r>
              <a:rPr lang="en-US" dirty="0" smtClean="0"/>
              <a:t> </a:t>
            </a:r>
            <a:r>
              <a:rPr lang="en-US" dirty="0" err="1" smtClean="0"/>
              <a:t>ipsum</a:t>
            </a:r>
            <a:r>
              <a:rPr lang="en-US" dirty="0" smtClean="0"/>
              <a:t> dolor et</a:t>
            </a:r>
            <a:endParaRPr lang="en-US" dirty="0"/>
          </a:p>
        </p:txBody>
      </p:sp>
      <p:sp>
        <p:nvSpPr>
          <p:cNvPr id="26" name="Text Placeholder 10"/>
          <p:cNvSpPr>
            <a:spLocks noGrp="1"/>
          </p:cNvSpPr>
          <p:nvPr>
            <p:ph type="body" sz="quarter" idx="11" hasCustomPrompt="1"/>
          </p:nvPr>
        </p:nvSpPr>
        <p:spPr>
          <a:xfrm>
            <a:off x="5423078" y="1357707"/>
            <a:ext cx="764102" cy="3075749"/>
          </a:xfrm>
          <a:prstGeom prst="rect">
            <a:avLst/>
          </a:prstGeom>
        </p:spPr>
        <p:txBody>
          <a:bodyPr vert="horz" lIns="0" tIns="0" rIns="0" bIns="0"/>
          <a:lstStyle>
            <a:lvl1pPr marL="0" indent="0" algn="r">
              <a:spcBef>
                <a:spcPts val="0"/>
              </a:spcBef>
              <a:spcAft>
                <a:spcPts val="1200"/>
              </a:spcAft>
              <a:buNone/>
              <a:defRPr sz="1500" b="0" i="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01</a:t>
            </a:r>
          </a:p>
          <a:p>
            <a:pPr lvl="0"/>
            <a:r>
              <a:rPr lang="en-US" dirty="0" smtClean="0"/>
              <a:t>02</a:t>
            </a:r>
          </a:p>
          <a:p>
            <a:pPr lvl="0"/>
            <a:r>
              <a:rPr lang="en-US" dirty="0" smtClean="0"/>
              <a:t>03</a:t>
            </a:r>
          </a:p>
          <a:p>
            <a:pPr lvl="0"/>
            <a:r>
              <a:rPr lang="en-US" dirty="0" smtClean="0"/>
              <a:t>04</a:t>
            </a:r>
          </a:p>
          <a:p>
            <a:pPr lvl="0"/>
            <a:r>
              <a:rPr lang="en-US" dirty="0" smtClean="0"/>
              <a:t>05</a:t>
            </a:r>
          </a:p>
          <a:p>
            <a:pPr lvl="0"/>
            <a:r>
              <a:rPr lang="en-US" dirty="0" smtClean="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Could also be titled ‘Contents’</a:t>
            </a:r>
          </a:p>
          <a:p>
            <a:pPr lvl="0"/>
            <a:r>
              <a:rPr lang="en-US" dirty="0" smtClean="0"/>
              <a:t>Second item on agenda</a:t>
            </a:r>
          </a:p>
          <a:p>
            <a:pPr lvl="0"/>
            <a:r>
              <a:rPr lang="en-US" dirty="0" smtClean="0"/>
              <a:t>Third item</a:t>
            </a:r>
          </a:p>
          <a:p>
            <a:pPr lvl="0"/>
            <a:r>
              <a:rPr lang="en-US" dirty="0" smtClean="0"/>
              <a:t>Fourth item</a:t>
            </a:r>
          </a:p>
          <a:p>
            <a:pPr lvl="0"/>
            <a:r>
              <a:rPr lang="en-US" dirty="0" smtClean="0"/>
              <a:t>Fifth</a:t>
            </a:r>
          </a:p>
          <a:p>
            <a:pPr lvl="0"/>
            <a:r>
              <a:rPr lang="en-US" dirty="0" smtClean="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796760579"/>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smtClean="0"/>
              <a:t>Main take-away or heading goes here</a:t>
            </a:r>
            <a:endParaRPr lang="en-US" dirty="0"/>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500" baseline="0">
                <a:latin typeface="+mj-lt"/>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This section has a single column layout and is for text-only content.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Sed </a:t>
            </a:r>
            <a:r>
              <a:rPr lang="en-US" dirty="0" err="1" smtClean="0"/>
              <a:t>ut</a:t>
            </a:r>
            <a:r>
              <a:rPr lang="en-US" dirty="0" smtClean="0"/>
              <a:t> </a:t>
            </a:r>
            <a:r>
              <a:rPr lang="en-US" dirty="0" err="1" smtClean="0"/>
              <a:t>perspiciatis</a:t>
            </a:r>
            <a:r>
              <a:rPr lang="en-US" dirty="0" smtClean="0"/>
              <a:t> </a:t>
            </a:r>
            <a:r>
              <a:rPr lang="en-US" dirty="0" err="1" smtClean="0"/>
              <a:t>unde</a:t>
            </a:r>
            <a:r>
              <a:rPr lang="en-US" dirty="0" smtClean="0"/>
              <a:t> </a:t>
            </a:r>
            <a:r>
              <a:rPr lang="en-US" dirty="0" err="1" smtClean="0"/>
              <a:t>omnis</a:t>
            </a:r>
            <a:r>
              <a:rPr lang="en-US" dirty="0" smtClean="0"/>
              <a:t> </a:t>
            </a:r>
            <a:r>
              <a:rPr lang="en-US" dirty="0" err="1" smtClean="0"/>
              <a:t>iste</a:t>
            </a:r>
            <a:r>
              <a:rPr lang="en-US" dirty="0" smtClean="0"/>
              <a:t> </a:t>
            </a:r>
            <a:r>
              <a:rPr lang="en-US" dirty="0" err="1" smtClean="0"/>
              <a:t>natus</a:t>
            </a:r>
            <a:r>
              <a:rPr lang="en-US" dirty="0" smtClean="0"/>
              <a:t> error sit. </a:t>
            </a:r>
            <a:r>
              <a:rPr lang="en-US" dirty="0" err="1" smtClean="0"/>
              <a:t>Voluptatem</a:t>
            </a:r>
            <a:r>
              <a:rPr lang="en-US" dirty="0" smtClean="0"/>
              <a:t> </a:t>
            </a:r>
            <a:r>
              <a:rPr lang="en-US" dirty="0" err="1" smtClean="0"/>
              <a:t>accusantium</a:t>
            </a:r>
            <a:r>
              <a:rPr lang="en-US" dirty="0" smtClean="0"/>
              <a:t> </a:t>
            </a:r>
            <a:r>
              <a:rPr lang="en-US" dirty="0" err="1" smtClean="0"/>
              <a:t>doloremque</a:t>
            </a:r>
            <a:r>
              <a:rPr lang="en-US" dirty="0" smtClean="0"/>
              <a:t>. Make sure </a:t>
            </a:r>
            <a:r>
              <a:rPr lang="en-US" dirty="0" err="1" smtClean="0"/>
              <a:t>weblinks</a:t>
            </a:r>
            <a:r>
              <a:rPr lang="en-US" dirty="0" smtClean="0"/>
              <a:t> are displayed in purple and </a:t>
            </a:r>
            <a:r>
              <a:rPr lang="en-US" dirty="0" err="1" smtClean="0"/>
              <a:t>uderlined</a:t>
            </a:r>
            <a:r>
              <a:rPr lang="en-US" dirty="0" smtClean="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37667295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smtClean="0"/>
              <a:t>Main take-away or heading goes here</a:t>
            </a:r>
            <a:endParaRPr lang="en-US" dirty="0"/>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smtClean="0"/>
              <a:t>This section has a double column layout and is for text-only content.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Sed</a:t>
            </a:r>
            <a:r>
              <a:rPr lang="en-US" dirty="0" smtClean="0"/>
              <a:t> </a:t>
            </a:r>
            <a:r>
              <a:rPr lang="en-US" dirty="0" err="1" smtClean="0"/>
              <a:t>ut</a:t>
            </a:r>
            <a:r>
              <a:rPr lang="en-US" dirty="0" smtClean="0"/>
              <a:t> </a:t>
            </a:r>
            <a:r>
              <a:rPr lang="en-US" dirty="0" err="1" smtClean="0"/>
              <a:t>perspiciatis</a:t>
            </a:r>
            <a:r>
              <a:rPr lang="en-US" dirty="0" smtClean="0"/>
              <a:t> </a:t>
            </a:r>
            <a:r>
              <a:rPr lang="en-US" dirty="0" err="1" smtClean="0"/>
              <a:t>unde</a:t>
            </a:r>
            <a:r>
              <a:rPr lang="en-US" dirty="0" smtClean="0"/>
              <a:t> </a:t>
            </a:r>
            <a:r>
              <a:rPr lang="en-US" dirty="0" err="1" smtClean="0"/>
              <a:t>omnis</a:t>
            </a:r>
            <a:r>
              <a:rPr lang="en-US" dirty="0" smtClean="0"/>
              <a:t> </a:t>
            </a:r>
            <a:r>
              <a:rPr lang="en-US" dirty="0" err="1" smtClean="0"/>
              <a:t>iste</a:t>
            </a:r>
            <a:r>
              <a:rPr lang="en-US" dirty="0" smtClean="0"/>
              <a:t> </a:t>
            </a:r>
            <a:r>
              <a:rPr lang="en-US" dirty="0" err="1" smtClean="0"/>
              <a:t>natus</a:t>
            </a:r>
            <a:r>
              <a:rPr lang="en-US" dirty="0" smtClean="0"/>
              <a:t> error sit. </a:t>
            </a:r>
            <a:r>
              <a:rPr lang="en-US" dirty="0" err="1" smtClean="0"/>
              <a:t>Voluptatem</a:t>
            </a:r>
            <a:r>
              <a:rPr lang="en-US" dirty="0" smtClean="0"/>
              <a:t> </a:t>
            </a:r>
            <a:r>
              <a:rPr lang="en-US" dirty="0" err="1" smtClean="0"/>
              <a:t>accusantium</a:t>
            </a:r>
            <a:r>
              <a:rPr lang="en-US" dirty="0" smtClean="0"/>
              <a:t> </a:t>
            </a:r>
            <a:r>
              <a:rPr lang="en-US" dirty="0" err="1" smtClean="0"/>
              <a:t>doloremque</a:t>
            </a:r>
            <a:r>
              <a:rPr lang="en-US" dirty="0" smtClean="0"/>
              <a:t>. Make sure </a:t>
            </a:r>
            <a:r>
              <a:rPr lang="en-US" dirty="0" err="1" smtClean="0"/>
              <a:t>weblinks</a:t>
            </a:r>
            <a:r>
              <a:rPr lang="en-US" dirty="0" smtClean="0"/>
              <a:t> are </a:t>
            </a:r>
            <a:r>
              <a:rPr lang="en-US" u="sng" dirty="0" smtClean="0">
                <a:solidFill>
                  <a:srgbClr val="6817FF"/>
                </a:solidFill>
              </a:rPr>
              <a:t>displayed in purple and underlined.</a:t>
            </a:r>
          </a:p>
          <a:p>
            <a:pPr lvl="0"/>
            <a:endParaRPr lang="en-US" dirty="0" smtClean="0"/>
          </a:p>
          <a:p>
            <a:r>
              <a:rPr lang="en-US" dirty="0" smtClean="0"/>
              <a:t>This section has a double column layout and is for text-only content.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Sed</a:t>
            </a:r>
            <a:r>
              <a:rPr lang="en-US" dirty="0" smtClean="0"/>
              <a:t> </a:t>
            </a:r>
            <a:r>
              <a:rPr lang="en-US" dirty="0" err="1" smtClean="0"/>
              <a:t>ut</a:t>
            </a:r>
            <a:r>
              <a:rPr lang="en-US" dirty="0" smtClean="0"/>
              <a:t> </a:t>
            </a:r>
            <a:r>
              <a:rPr lang="en-US" dirty="0" err="1" smtClean="0"/>
              <a:t>perspiciatis</a:t>
            </a:r>
            <a:r>
              <a:rPr lang="en-US" dirty="0" smtClean="0"/>
              <a:t> </a:t>
            </a:r>
            <a:r>
              <a:rPr lang="en-US" dirty="0" err="1" smtClean="0"/>
              <a:t>unde</a:t>
            </a:r>
            <a:r>
              <a:rPr lang="en-US" dirty="0" smtClean="0"/>
              <a:t> </a:t>
            </a:r>
            <a:r>
              <a:rPr lang="en-US" dirty="0" err="1" smtClean="0"/>
              <a:t>omnis</a:t>
            </a:r>
            <a:r>
              <a:rPr lang="en-US" dirty="0" smtClean="0"/>
              <a:t> </a:t>
            </a:r>
            <a:r>
              <a:rPr lang="en-US" dirty="0" err="1" smtClean="0"/>
              <a:t>iste</a:t>
            </a:r>
            <a:r>
              <a:rPr lang="en-US" dirty="0" smtClean="0"/>
              <a:t> </a:t>
            </a:r>
            <a:r>
              <a:rPr lang="en-US" dirty="0" err="1" smtClean="0"/>
              <a:t>natus</a:t>
            </a:r>
            <a:r>
              <a:rPr lang="en-US" dirty="0" smtClean="0"/>
              <a:t> error sit. </a:t>
            </a:r>
            <a:r>
              <a:rPr lang="en-US" dirty="0" err="1" smtClean="0"/>
              <a:t>Voluptatem</a:t>
            </a:r>
            <a:r>
              <a:rPr lang="en-US" dirty="0" smtClean="0"/>
              <a:t> </a:t>
            </a:r>
            <a:r>
              <a:rPr lang="en-US" dirty="0" err="1" smtClean="0"/>
              <a:t>accusantium</a:t>
            </a:r>
            <a:r>
              <a:rPr lang="en-US" dirty="0" smtClean="0"/>
              <a:t> </a:t>
            </a:r>
            <a:r>
              <a:rPr lang="en-US" dirty="0" err="1" smtClean="0"/>
              <a:t>doloremque</a:t>
            </a:r>
            <a:r>
              <a:rPr lang="en-US" dirty="0" smtClean="0"/>
              <a:t>. Make sure </a:t>
            </a:r>
            <a:r>
              <a:rPr lang="en-US" dirty="0" err="1" smtClean="0"/>
              <a:t>weblinks</a:t>
            </a:r>
            <a:r>
              <a:rPr lang="en-US" dirty="0" smtClean="0"/>
              <a:t> are </a:t>
            </a:r>
            <a:r>
              <a:rPr lang="en-US" u="sng" dirty="0" smtClean="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98036310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5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5831" t="11493" r="27790"/>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atin typeface="+mj-lt"/>
              </a:defRPr>
            </a:lvl1pPr>
            <a:lvl2pPr marL="742950" indent="-285750">
              <a:buFont typeface="Courier New"/>
              <a:buChar char="o"/>
              <a:defRPr/>
            </a:lvl2pPr>
            <a:lvl5pPr marL="2057400" indent="-228600">
              <a:buFont typeface="Wingdings" charset="2"/>
              <a:buChar char="ü"/>
              <a:defRPr/>
            </a:lvl5pPr>
          </a:lstStyle>
          <a:p>
            <a:pPr lvl="0"/>
            <a:r>
              <a:rPr lang="en-US" dirty="0" smtClean="0"/>
              <a:t>Important sentence to be made goes here. Or insert Main Section Opener. </a:t>
            </a:r>
            <a:r>
              <a:rPr lang="en-US" dirty="0" err="1" smtClean="0"/>
              <a:t>Lorem</a:t>
            </a:r>
            <a:r>
              <a:rPr lang="en-US" dirty="0" smtClean="0"/>
              <a:t> </a:t>
            </a:r>
            <a:r>
              <a:rPr lang="en-US" dirty="0" err="1" smtClean="0"/>
              <a:t>ipsum</a:t>
            </a:r>
            <a:r>
              <a:rPr lang="en-US" dirty="0" smtClean="0"/>
              <a:t> dolor sit </a:t>
            </a:r>
            <a:r>
              <a:rPr lang="en-US" dirty="0" err="1" smtClean="0"/>
              <a:t>amet</a:t>
            </a:r>
            <a:r>
              <a:rPr lang="en-US" smtClean="0"/>
              <a:t>.</a:t>
            </a:r>
            <a:endParaRPr lang="en-US" dirty="0" smtClean="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mj-lt"/>
                <a:cs typeface="Arial"/>
              </a:defRPr>
            </a:lvl1pPr>
          </a:lstStyle>
          <a:p>
            <a:pPr lvl="0"/>
            <a:r>
              <a:rPr lang="en-US" dirty="0" smtClean="0"/>
              <a:t>Name (If this quote doesn’t have a source, delete this box.)</a:t>
            </a:r>
          </a:p>
          <a:p>
            <a:pPr lvl="0"/>
            <a:r>
              <a:rPr lang="en-US" dirty="0" smtClean="0"/>
              <a:t>Title </a:t>
            </a:r>
            <a:r>
              <a:rPr lang="en-US" dirty="0" err="1" smtClean="0"/>
              <a:t>e.g</a:t>
            </a:r>
            <a:r>
              <a:rPr lang="en-US" dirty="0" smtClean="0"/>
              <a:t>, General Manager, CYZ Company. </a:t>
            </a:r>
            <a:endParaRPr lang="en-US" dirty="0"/>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smtClean="0"/>
              <a:t>Main take-away or heading goes here</a:t>
            </a:r>
            <a:endParaRPr lang="en-US"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14316289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latin typeface="+mj-lt"/>
              </a:defRPr>
            </a:lvl1pPr>
            <a:lvl2pPr marL="742950" indent="-285750">
              <a:buFont typeface="Courier New"/>
              <a:buChar char="o"/>
              <a:defRPr/>
            </a:lvl2pPr>
            <a:lvl5pPr marL="2057400" indent="-228600">
              <a:buFont typeface="Wingdings" charset="2"/>
              <a:buChar char="ü"/>
              <a:defRPr/>
            </a:lvl5pPr>
          </a:lstStyle>
          <a:p>
            <a:pPr lvl="0"/>
            <a:r>
              <a:rPr lang="en-US" dirty="0" smtClean="0"/>
              <a:t>Important sentence to be made goes here. Or insert Main Section Opener.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mj-lt"/>
                <a:cs typeface="Arial"/>
              </a:defRPr>
            </a:lvl1pPr>
          </a:lstStyle>
          <a:p>
            <a:pPr lvl="0"/>
            <a:r>
              <a:rPr lang="en-US" dirty="0" smtClean="0"/>
              <a:t>Name (If this quote doesn’t have a source, delete this box.)</a:t>
            </a:r>
          </a:p>
          <a:p>
            <a:pPr lvl="0"/>
            <a:r>
              <a:rPr lang="en-US" dirty="0" smtClean="0"/>
              <a:t>Title </a:t>
            </a:r>
            <a:r>
              <a:rPr lang="en-US" dirty="0" err="1" smtClean="0"/>
              <a:t>e.g</a:t>
            </a:r>
            <a:r>
              <a:rPr lang="en-US" dirty="0" smtClean="0"/>
              <a:t>, General Manager, CYZ Company. </a:t>
            </a:r>
            <a:endParaRPr lang="en-US" dirty="0"/>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mj-lt"/>
                <a:cs typeface="Arial"/>
              </a:defRPr>
            </a:lvl1pPr>
          </a:lstStyle>
          <a:p>
            <a:r>
              <a:rPr lang="en-US" dirty="0" smtClean="0"/>
              <a:t>Main take-away or heading goes here</a:t>
            </a:r>
            <a:endParaRPr lang="en-US"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2" y="6051591"/>
            <a:ext cx="1500694" cy="67941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9451980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1" y="514646"/>
            <a:ext cx="8390828"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10"/>
            <a:ext cx="7739640" cy="2372893"/>
          </a:xfrm>
          <a:prstGeom prst="rect">
            <a:avLst/>
          </a:prstGeom>
        </p:spPr>
        <p:txBody>
          <a:bodyPr vert="horz" lIns="0" tIns="0" rIns="0" bIns="0" numCol="2"/>
          <a:lstStyle>
            <a:lvl1pPr marL="0" marR="0" indent="0" algn="l" defTabSz="457189" rtl="0" eaLnBrk="1" fontAlgn="auto" latinLnBrk="0" hangingPunct="1">
              <a:lnSpc>
                <a:spcPct val="100000"/>
              </a:lnSpc>
              <a:spcBef>
                <a:spcPts val="0"/>
              </a:spcBef>
              <a:spcAft>
                <a:spcPts val="600"/>
              </a:spcAft>
              <a:buClr>
                <a:srgbClr val="FF6600"/>
              </a:buClr>
              <a:buSzPct val="75000"/>
              <a:buFontTx/>
              <a:buNone/>
              <a:tabLst/>
              <a:defRPr sz="1500" b="0" i="0" baseline="0">
                <a:latin typeface="Arial"/>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70780" y="6051595"/>
            <a:ext cx="1500696" cy="679419"/>
          </a:xfrm>
          <a:prstGeom prst="rect">
            <a:avLst/>
          </a:prstGeom>
        </p:spPr>
      </p:pic>
    </p:spTree>
    <p:extLst>
      <p:ext uri="{BB962C8B-B14F-4D97-AF65-F5344CB8AC3E}">
        <p14:creationId xmlns:p14="http://schemas.microsoft.com/office/powerpoint/2010/main" val="2798423732"/>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mj-lt"/>
                <a:cs typeface="Arial"/>
              </a:defRPr>
            </a:lvl1pPr>
            <a:lvl2pPr marL="633600" indent="-212400">
              <a:buSzPct val="40000"/>
              <a:buFont typeface="Wingdings" charset="2"/>
              <a:buChar char=""/>
              <a:defRPr sz="1500" b="0" i="0" baseline="0">
                <a:latin typeface="+mj-lt"/>
                <a:cs typeface="Arial"/>
              </a:defRPr>
            </a:lvl2pPr>
            <a:lvl3pPr marL="1000800" indent="-158400">
              <a:defRPr sz="1500" b="0" i="0" baseline="0">
                <a:latin typeface="+mj-lt"/>
                <a:cs typeface="Arial"/>
              </a:defRPr>
            </a:lvl3pPr>
            <a:lvl4pPr marL="1458000" indent="-194400">
              <a:defRPr sz="1400">
                <a:latin typeface="+mj-lt"/>
              </a:defRPr>
            </a:lvl4pPr>
            <a:lvl5pPr marL="2057400" indent="-228600">
              <a:buFont typeface="Wingdings" charset="2"/>
              <a:buChar char="ü"/>
              <a:defRPr sz="1400"/>
            </a:lvl5pPr>
          </a:lstStyle>
          <a:p>
            <a:pPr lvl="0"/>
            <a:r>
              <a:rPr lang="en-US" dirty="0" smtClean="0"/>
              <a:t>Bullet item 1 </a:t>
            </a:r>
          </a:p>
          <a:p>
            <a:pPr lvl="1"/>
            <a:r>
              <a:rPr lang="en-US" dirty="0" smtClean="0"/>
              <a:t>Sub-bullet item 1 second item in the list goes here</a:t>
            </a:r>
          </a:p>
          <a:p>
            <a:pPr lvl="2"/>
            <a:r>
              <a:rPr lang="en-US" dirty="0" smtClean="0"/>
              <a:t> Sub-bullet of above</a:t>
            </a:r>
          </a:p>
          <a:p>
            <a:pPr lvl="3"/>
            <a:r>
              <a:rPr lang="en-US" dirty="0" smtClean="0"/>
              <a:t>4th level bullet</a:t>
            </a:r>
          </a:p>
          <a:p>
            <a:pPr lvl="0"/>
            <a:r>
              <a:rPr lang="en-US" dirty="0" smtClean="0"/>
              <a:t>Third item </a:t>
            </a:r>
          </a:p>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p>
          <a:p>
            <a:pPr lvl="0"/>
            <a:r>
              <a:rPr lang="en-US" dirty="0" smtClean="0"/>
              <a:t>Sed </a:t>
            </a:r>
            <a:r>
              <a:rPr lang="en-US" dirty="0" err="1" smtClean="0"/>
              <a:t>ut</a:t>
            </a:r>
            <a:r>
              <a:rPr lang="en-US" dirty="0" smtClean="0"/>
              <a:t> </a:t>
            </a:r>
            <a:r>
              <a:rPr lang="en-US" dirty="0" err="1" smtClean="0"/>
              <a:t>perspiciatis</a:t>
            </a:r>
            <a:r>
              <a:rPr lang="en-US" dirty="0" smtClean="0"/>
              <a:t> </a:t>
            </a:r>
            <a:r>
              <a:rPr lang="en-US" dirty="0" err="1" smtClean="0"/>
              <a:t>unde</a:t>
            </a:r>
            <a:r>
              <a:rPr lang="en-US" dirty="0" smtClean="0"/>
              <a:t> </a:t>
            </a:r>
            <a:r>
              <a:rPr lang="en-US" dirty="0" err="1" smtClean="0"/>
              <a:t>omnis</a:t>
            </a:r>
            <a:r>
              <a:rPr lang="en-US" dirty="0" smtClean="0"/>
              <a:t> </a:t>
            </a:r>
            <a:r>
              <a:rPr lang="en-US" dirty="0" err="1" smtClean="0"/>
              <a:t>iste</a:t>
            </a:r>
            <a:r>
              <a:rPr lang="en-US" dirty="0" smtClean="0"/>
              <a:t> </a:t>
            </a:r>
            <a:r>
              <a:rPr lang="en-US" dirty="0" err="1" smtClean="0"/>
              <a:t>natus</a:t>
            </a:r>
            <a:r>
              <a:rPr lang="en-US" dirty="0" smtClean="0"/>
              <a:t> error sit </a:t>
            </a:r>
          </a:p>
          <a:p>
            <a:pPr lvl="0"/>
            <a:r>
              <a:rPr lang="en-US" dirty="0" err="1" smtClean="0"/>
              <a:t>Voluptatem</a:t>
            </a:r>
            <a:r>
              <a:rPr lang="en-US" dirty="0" smtClean="0"/>
              <a:t> </a:t>
            </a:r>
            <a:r>
              <a:rPr lang="en-US" dirty="0" err="1" smtClean="0"/>
              <a:t>accusantium</a:t>
            </a:r>
            <a:r>
              <a:rPr lang="en-US" dirty="0" smtClean="0"/>
              <a:t> </a:t>
            </a:r>
            <a:r>
              <a:rPr lang="en-US" dirty="0" err="1" smtClean="0"/>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smtClean="0"/>
              <a:t>Main take-away or heading goes here</a:t>
            </a:r>
            <a:endParaRPr lang="en-US" dirty="0"/>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21854006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7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7"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74821506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FFFFFF">
                    <a:lumMod val="85000"/>
                  </a:srgbClr>
                </a:solidFill>
              </a:rPr>
              <a:pPr algn="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2" y="6051591"/>
            <a:ext cx="1500694" cy="67941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125229696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8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smtClean="0"/>
              <a:t>Main take-away or heading goes here</a:t>
            </a:r>
            <a:endParaRPr lang="en-US" dirty="0"/>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mj-lt"/>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smtClean="0"/>
              <a:t>Enter description here</a:t>
            </a:r>
            <a:endParaRPr lang="en-US" dirty="0"/>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mj-lt"/>
                <a:cs typeface="Arial"/>
              </a:defRPr>
            </a:lvl1pPr>
          </a:lstStyle>
          <a:p>
            <a:r>
              <a:rPr lang="en-US" b="0" i="0" dirty="0" smtClean="0">
                <a:latin typeface="Arial"/>
                <a:cs typeface="Arial"/>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a:buClr>
                <a:srgbClr val="FF6600"/>
              </a:buClr>
              <a:buSzPct val="75000"/>
            </a:pPr>
            <a:endParaRPr lang="en-US" sz="800" dirty="0">
              <a:solidFill>
                <a:srgbClr val="000000"/>
              </a:solidFill>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mj-lt"/>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smtClean="0"/>
              <a:t>Caption: You can add a caption here if needed. If not, delete this text box.</a:t>
            </a:r>
          </a:p>
        </p:txBody>
      </p:sp>
      <p:sp>
        <p:nvSpPr>
          <p:cNvPr id="14"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95076040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1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smtClean="0"/>
              <a:t>Main take-away or heading goes here</a:t>
            </a:r>
            <a:endParaRPr lang="en-US" dirty="0"/>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smtClean="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smtClean="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smtClean="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smtClean="0"/>
              <a:t>Content can be in a list</a:t>
            </a:r>
          </a:p>
        </p:txBody>
      </p:sp>
      <p:sp>
        <p:nvSpPr>
          <p:cNvPr id="1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658014327"/>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9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0" baseline="0">
                <a:solidFill>
                  <a:srgbClr val="D9D9D9"/>
                </a:solidFill>
                <a:latin typeface="+mj-lt"/>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smtClean="0"/>
              <a:t>Presenter’s Name, Presenter’s Title  |  Presenter’s Phone number  |  </a:t>
            </a:r>
            <a:r>
              <a:rPr lang="en-GB" dirty="0" err="1" smtClean="0"/>
              <a:t>Email.address@clarivate.com</a:t>
            </a:r>
            <a:r>
              <a:rPr lang="en-GB" dirty="0" smtClean="0"/>
              <a:t>  |  </a:t>
            </a:r>
            <a:r>
              <a:rPr lang="en-GB" dirty="0" err="1" smtClean="0"/>
              <a:t>clarivate.com</a:t>
            </a:r>
            <a:endParaRPr lang="en-GB" dirty="0" smtClean="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1746" y="2697821"/>
            <a:ext cx="2234550" cy="1011662"/>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6333" y="3018997"/>
            <a:ext cx="1734458" cy="469950"/>
          </a:xfrm>
          <a:prstGeom prst="rect">
            <a:avLst/>
          </a:prstGeom>
        </p:spPr>
      </p:pic>
    </p:spTree>
    <p:extLst>
      <p:ext uri="{BB962C8B-B14F-4D97-AF65-F5344CB8AC3E}">
        <p14:creationId xmlns:p14="http://schemas.microsoft.com/office/powerpoint/2010/main" val="150995934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67029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Arial"/>
                <a:cs typeface="Arial"/>
              </a:defRPr>
            </a:lvl1pPr>
          </a:lstStyle>
          <a:p>
            <a:r>
              <a:rPr lang="en-US" dirty="0"/>
              <a:t>Optional subtitle goes here and can go on multiple lines as needed for your presentation</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099" y="6081988"/>
            <a:ext cx="1505379" cy="679418"/>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0" y="6028313"/>
            <a:ext cx="1735195" cy="817198"/>
          </a:xfrm>
          <a:prstGeom prst="rect">
            <a:avLst/>
          </a:prstGeom>
        </p:spPr>
      </p:pic>
    </p:spTree>
    <p:extLst>
      <p:ext uri="{BB962C8B-B14F-4D97-AF65-F5344CB8AC3E}">
        <p14:creationId xmlns:p14="http://schemas.microsoft.com/office/powerpoint/2010/main" val="603597130"/>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a:t>Optional subtitle goes here and can go on multiple lines as needed for your presentation</a:t>
            </a:r>
          </a:p>
        </p:txBody>
      </p:sp>
      <p:pic>
        <p:nvPicPr>
          <p:cNvPr id="15" name="Picture 14" descr="crv_logo_rgb_po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spTree>
    <p:extLst>
      <p:ext uri="{BB962C8B-B14F-4D97-AF65-F5344CB8AC3E}">
        <p14:creationId xmlns:p14="http://schemas.microsoft.com/office/powerpoint/2010/main" val="2320364706"/>
      </p:ext>
    </p:extLst>
  </p:cSld>
  <p:clrMapOvr>
    <a:masterClrMapping/>
  </p:clrMapOvr>
  <p:transition/>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2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7" descr="stock-photo-playing-with-plasma-70742099.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1" name="Rectangle 10"/>
          <p:cNvSpPr/>
          <p:nvPr userDrawn="1"/>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solidFill>
                <a:srgbClr val="FFFFFF"/>
              </a:solidFill>
            </a:endParaRPr>
          </a:p>
        </p:txBody>
      </p:sp>
      <p:pic>
        <p:nvPicPr>
          <p:cNvPr id="9" name="Picture 8" descr="crv_lfcl_grhc_rgb_pos_coverpage-img.png"/>
          <p:cNvPicPr>
            <a:picLocks noChangeAspect="1"/>
          </p:cNvPicPr>
          <p:nvPr userDrawn="1"/>
        </p:nvPicPr>
        <p:blipFill rotWithShape="1">
          <a:blip r:embed="rId3" cstate="print">
            <a:extLst>
              <a:ext uri="{28A0092B-C50C-407E-A947-70E740481C1C}">
                <a14:useLocalDpi xmlns:a14="http://schemas.microsoft.com/office/drawing/2010/main"/>
              </a:ext>
            </a:extLst>
          </a:blip>
          <a:srcRect l="17291" t="11945" r="20416" b="4802"/>
          <a:stretch/>
        </p:blipFill>
        <p:spPr>
          <a:xfrm>
            <a:off x="0" y="-19921"/>
            <a:ext cx="9149354" cy="6877921"/>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a:t>Optional subtitle goes here and can go on multiple lines as needed for your presentation</a:t>
            </a:r>
          </a:p>
        </p:txBody>
      </p:sp>
      <p:pic>
        <p:nvPicPr>
          <p:cNvPr id="16" name="Picture 15" descr="crv_logo_rgb_pos.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53912" y="6056965"/>
            <a:ext cx="1505379" cy="679419"/>
          </a:xfrm>
          <a:prstGeom prst="rect">
            <a:avLst/>
          </a:prstGeom>
        </p:spPr>
      </p:pic>
      <p:pic>
        <p:nvPicPr>
          <p:cNvPr id="21" name="Picture 20"/>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2849552260"/>
      </p:ext>
    </p:extLst>
  </p:cSld>
  <p:clrMapOvr>
    <a:masterClrMapping/>
  </p:clrMapOvr>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5831" t="11493" r="27790"/>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4" y="1416056"/>
            <a:ext cx="3836715" cy="2428811"/>
          </a:xfrm>
          <a:prstGeom prst="rect">
            <a:avLst/>
          </a:prstGeom>
        </p:spPr>
        <p:txBody>
          <a:bodyPr vert="horz" lIns="0" tIns="0" rIns="0" bIns="0"/>
          <a:lstStyle>
            <a:lvl1pPr marL="0" indent="0">
              <a:buNone/>
              <a:defRPr sz="2400"/>
            </a:lvl1pPr>
            <a:lvl2pPr marL="742932" indent="-285744">
              <a:buFont typeface="Courier New"/>
              <a:buChar char="o"/>
              <a:defRPr/>
            </a:lvl2pPr>
            <a:lvl5pPr marL="2057349" indent="-228594">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40" y="4071837"/>
            <a:ext cx="3830638" cy="449665"/>
          </a:xfrm>
          <a:prstGeom prst="rect">
            <a:avLst/>
          </a:prstGeom>
        </p:spPr>
        <p:txBody>
          <a:bodyPr vert="horz" lIns="0" tIns="0" rIns="0" bIns="0"/>
          <a:lstStyle>
            <a:lvl1pPr marL="0" indent="0">
              <a:buNone/>
              <a:defRPr sz="751" b="0" i="0" baseline="0">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4" y="529171"/>
            <a:ext cx="3836715" cy="646205"/>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70780" y="6051595"/>
            <a:ext cx="1500696" cy="679419"/>
          </a:xfrm>
          <a:prstGeom prst="rect">
            <a:avLst/>
          </a:prstGeom>
        </p:spPr>
      </p:pic>
    </p:spTree>
    <p:extLst>
      <p:ext uri="{BB962C8B-B14F-4D97-AF65-F5344CB8AC3E}">
        <p14:creationId xmlns:p14="http://schemas.microsoft.com/office/powerpoint/2010/main" val="699532373"/>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1800" b="1" i="0" cap="none">
                <a:solidFill>
                  <a:schemeClr val="tx1"/>
                </a:solidFill>
                <a:latin typeface="微软雅黑" panose="020B0503020204020204" pitchFamily="34" charset="-122"/>
                <a:ea typeface="微软雅黑" panose="020B0503020204020204" pitchFamily="34" charset="-122"/>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357707"/>
            <a:ext cx="764102" cy="3075749"/>
          </a:xfrm>
          <a:prstGeom prst="rect">
            <a:avLst/>
          </a:prstGeom>
        </p:spPr>
        <p:txBody>
          <a:bodyPr vert="horz" lIns="0" tIns="0" rIns="0" bIns="0"/>
          <a:lstStyle>
            <a:lvl1pPr marL="0" indent="0" algn="r">
              <a:spcBef>
                <a:spcPts val="0"/>
              </a:spcBef>
              <a:spcAft>
                <a:spcPts val="1200"/>
              </a:spcAft>
              <a:buNone/>
              <a:defRPr sz="1500" b="0" i="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2358825108"/>
      </p:ext>
    </p:extLst>
  </p:cSld>
  <p:clrMapOvr>
    <a:masterClrMapping/>
  </p:clrMapOvr>
  <p:transition/>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000" b="1" i="0" cap="none">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600" baseline="0">
                <a:latin typeface="Segoe UI Light" panose="020B0502040204020203" pitchFamily="34" charset="0"/>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7"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4262311256"/>
      </p:ext>
    </p:extLst>
  </p:cSld>
  <p:clrMapOvr>
    <a:masterClrMapping/>
  </p:clrMapOvr>
  <p:transition/>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0" name="Picture 9"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4012799506"/>
      </p:ext>
    </p:extLst>
  </p:cSld>
  <p:clrMapOvr>
    <a:masterClrMapping/>
  </p:clrMapOvr>
  <p:transition/>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5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5831" t="11493" r="27790"/>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pic>
        <p:nvPicPr>
          <p:cNvPr id="11" name="Picture 10" descr="crv_logo_rgb_po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1093869693"/>
      </p:ext>
    </p:extLst>
  </p:cSld>
  <p:clrMapOvr>
    <a:masterClrMapping/>
  </p:clrMapOvr>
  <p:transition/>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Arial"/>
                <a:cs typeface="Arial"/>
              </a:defRPr>
            </a:lvl1pPr>
          </a:lstStyle>
          <a:p>
            <a:r>
              <a:rPr lang="en-US" dirty="0"/>
              <a:t>Main take-away or heading goes here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099" y="6081988"/>
            <a:ext cx="1505379" cy="679418"/>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0" y="6028313"/>
            <a:ext cx="1735195" cy="817198"/>
          </a:xfrm>
          <a:prstGeom prst="rect">
            <a:avLst/>
          </a:prstGeom>
        </p:spPr>
      </p:pic>
    </p:spTree>
    <p:extLst>
      <p:ext uri="{BB962C8B-B14F-4D97-AF65-F5344CB8AC3E}">
        <p14:creationId xmlns:p14="http://schemas.microsoft.com/office/powerpoint/2010/main" val="719404914"/>
      </p:ext>
    </p:extLst>
  </p:cSld>
  <p:clrMapOvr>
    <a:masterClrMapping/>
  </p:clrMapOvr>
  <p:transition/>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Arial"/>
                <a:cs typeface="Arial"/>
              </a:defRPr>
            </a:lvl1pPr>
            <a:lvl2pPr marL="633600" indent="-212400">
              <a:buSzPct val="40000"/>
              <a:buFont typeface="Wingdings" charset="2"/>
              <a:buChar char=""/>
              <a:defRPr sz="1500" b="0" i="0" baseline="0">
                <a:latin typeface="Arial"/>
                <a:cs typeface="Arial"/>
              </a:defRPr>
            </a:lvl2pPr>
            <a:lvl3pPr marL="1000800" indent="-158400">
              <a:defRPr sz="1500" b="0" i="0" baseline="0">
                <a:latin typeface="Arial"/>
                <a:cs typeface="Arial"/>
              </a:defRPr>
            </a:lvl3pPr>
            <a:lvl4pPr marL="1458000" indent="-194400">
              <a:defRPr sz="1400"/>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4" name="Picture 13"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1843728936"/>
      </p:ext>
    </p:extLst>
  </p:cSld>
  <p:clrMapOvr>
    <a:masterClrMapping/>
  </p:clrMapOvr>
  <p:transition/>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7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00" dirty="0">
              <a:solidFill>
                <a:srgbClr val="444444"/>
              </a:solidFill>
            </a:endParaRPr>
          </a:p>
        </p:txBody>
      </p:sp>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
        <p:nvSpPr>
          <p:cNvPr id="8" name="标题 7"/>
          <p:cNvSpPr>
            <a:spLocks noGrp="1"/>
          </p:cNvSpPr>
          <p:nvPr>
            <p:ph type="title"/>
          </p:nvPr>
        </p:nvSpPr>
        <p:spPr>
          <a:xfrm>
            <a:off x="457200" y="274638"/>
            <a:ext cx="8229600" cy="1143000"/>
          </a:xfrm>
          <a:prstGeom prst="rect">
            <a:avLst/>
          </a:prstGeom>
        </p:spPr>
        <p:txBody>
          <a:bodyPr/>
          <a:lstStyle>
            <a:lvl1pPr algn="l">
              <a:defRPr sz="2400" b="1">
                <a:solidFill>
                  <a:srgbClr val="6817FF"/>
                </a:solidFill>
                <a:latin typeface="微软雅黑" pitchFamily="34" charset="-122"/>
                <a:ea typeface="微软雅黑" pitchFamily="34" charset="-122"/>
              </a:defRPr>
            </a:lvl1pPr>
          </a:lstStyle>
          <a:p>
            <a:r>
              <a:rPr lang="zh-CN" altLang="en-US" dirty="0" smtClean="0"/>
              <a:t>单击此处编辑母版标题样式</a:t>
            </a:r>
            <a:endParaRPr lang="en-US" dirty="0"/>
          </a:p>
        </p:txBody>
      </p:sp>
      <p:sp>
        <p:nvSpPr>
          <p:cNvPr id="7" name="Slide Number Placeholder 1"/>
          <p:cNvSpPr txBox="1">
            <a:spLocks/>
          </p:cNvSpPr>
          <p:nvPr userDrawn="1"/>
        </p:nvSpPr>
        <p:spPr>
          <a:xfrm>
            <a:off x="8489912" y="188311"/>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Tree>
    <p:extLst>
      <p:ext uri="{BB962C8B-B14F-4D97-AF65-F5344CB8AC3E}">
        <p14:creationId xmlns:p14="http://schemas.microsoft.com/office/powerpoint/2010/main" val="876110923"/>
      </p:ext>
    </p:extLst>
  </p:cSld>
  <p:clrMapOvr>
    <a:masterClrMapping/>
  </p:clrMapOvr>
  <p:transition/>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FFFFFF">
                    <a:lumMod val="85000"/>
                  </a:srgbClr>
                </a:solidFill>
              </a:rPr>
              <a:pPr algn="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45541" y="6056965"/>
            <a:ext cx="1505379" cy="679418"/>
          </a:xfrm>
          <a:prstGeom prst="rect">
            <a:avLst/>
          </a:prstGeom>
        </p:spPr>
      </p:pic>
    </p:spTree>
    <p:extLst>
      <p:ext uri="{BB962C8B-B14F-4D97-AF65-F5344CB8AC3E}">
        <p14:creationId xmlns:p14="http://schemas.microsoft.com/office/powerpoint/2010/main" val="2148235092"/>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8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Arial"/>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Arial"/>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a:buClr>
                <a:srgbClr val="FF6600"/>
              </a:buClr>
              <a:buSzPct val="75000"/>
            </a:pPr>
            <a:endParaRPr lang="en-US" sz="800" dirty="0">
              <a:solidFill>
                <a:srgbClr val="000000"/>
              </a:solidFill>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Arial"/>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spTree>
    <p:extLst>
      <p:ext uri="{BB962C8B-B14F-4D97-AF65-F5344CB8AC3E}">
        <p14:creationId xmlns:p14="http://schemas.microsoft.com/office/powerpoint/2010/main" val="1502099294"/>
      </p:ext>
    </p:extLst>
  </p:cSld>
  <p:clrMapOvr>
    <a:masterClrMapping/>
  </p:clrMapOvr>
  <p:transition/>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1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6" name="Picture 15"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spTree>
    <p:extLst>
      <p:ext uri="{BB962C8B-B14F-4D97-AF65-F5344CB8AC3E}">
        <p14:creationId xmlns:p14="http://schemas.microsoft.com/office/powerpoint/2010/main" val="302357919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4" y="1416056"/>
            <a:ext cx="3836715" cy="2428811"/>
          </a:xfrm>
          <a:prstGeom prst="rect">
            <a:avLst/>
          </a:prstGeom>
        </p:spPr>
        <p:txBody>
          <a:bodyPr vert="horz" lIns="0" tIns="0" rIns="0" bIns="0"/>
          <a:lstStyle>
            <a:lvl1pPr marL="0" indent="0">
              <a:buNone/>
              <a:defRPr sz="2400">
                <a:solidFill>
                  <a:srgbClr val="FFFFFF"/>
                </a:solidFill>
              </a:defRPr>
            </a:lvl1pPr>
            <a:lvl2pPr marL="742932" indent="-285744">
              <a:buFont typeface="Courier New"/>
              <a:buChar char="o"/>
              <a:defRPr/>
            </a:lvl2pPr>
            <a:lvl5pPr marL="2057349" indent="-228594">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40" y="4071837"/>
            <a:ext cx="3830638" cy="449665"/>
          </a:xfrm>
          <a:prstGeom prst="rect">
            <a:avLst/>
          </a:prstGeom>
        </p:spPr>
        <p:txBody>
          <a:bodyPr vert="horz" lIns="0" tIns="0" rIns="0" bIns="0"/>
          <a:lstStyle>
            <a:lvl1pPr marL="0" indent="0">
              <a:buNone/>
              <a:defRPr sz="751" b="0" i="0" baseline="0">
                <a:solidFill>
                  <a:srgbClr val="FFFFFF"/>
                </a:solidFill>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4" y="529171"/>
            <a:ext cx="3836715" cy="646205"/>
          </a:xfrm>
          <a:prstGeom prst="rect">
            <a:avLst/>
          </a:prstGeom>
        </p:spPr>
        <p:txBody>
          <a:bodyPr vert="horz" lIns="0" tIns="0" rIns="0" bIns="0"/>
          <a:lstStyle>
            <a:lvl1pPr algn="l">
              <a:defRPr sz="1500" b="1" i="0" cap="none">
                <a:solidFill>
                  <a:srgbClr val="FFFFFF"/>
                </a:solidFill>
                <a:latin typeface="Arial"/>
                <a:cs typeface="Arial"/>
              </a:defRPr>
            </a:lvl1pPr>
          </a:lstStyle>
          <a:p>
            <a:r>
              <a:rPr lang="en-US" dirty="0"/>
              <a:t>Main take-away or heading goes here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099" y="6081988"/>
            <a:ext cx="1505379" cy="679418"/>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2" y="6028313"/>
            <a:ext cx="1735195" cy="817198"/>
          </a:xfrm>
          <a:prstGeom prst="rect">
            <a:avLst/>
          </a:prstGeom>
        </p:spPr>
      </p:pic>
    </p:spTree>
    <p:extLst>
      <p:ext uri="{BB962C8B-B14F-4D97-AF65-F5344CB8AC3E}">
        <p14:creationId xmlns:p14="http://schemas.microsoft.com/office/powerpoint/2010/main" val="260002893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9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0" baseline="0">
                <a:solidFill>
                  <a:srgbClr val="D9D9D9"/>
                </a:solidFill>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61746" y="2659752"/>
            <a:ext cx="2234550" cy="1008514"/>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7711" y="2603539"/>
            <a:ext cx="2549185" cy="1200550"/>
          </a:xfrm>
          <a:prstGeom prst="rect">
            <a:avLst/>
          </a:prstGeom>
        </p:spPr>
      </p:pic>
    </p:spTree>
    <p:extLst>
      <p:ext uri="{BB962C8B-B14F-4D97-AF65-F5344CB8AC3E}">
        <p14:creationId xmlns:p14="http://schemas.microsoft.com/office/powerpoint/2010/main" val="2110894490"/>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4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微软雅黑" panose="020B0503020204020204" pitchFamily="34" charset="-122"/>
                <a:ea typeface="微软雅黑" panose="020B0503020204020204" pitchFamily="34" charset="-122"/>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stStyle>
          <a:p>
            <a:r>
              <a:rPr lang="en-US" dirty="0"/>
              <a:t>Optional subtitle goes here and can go on multiple lines as needed for your presentation</a:t>
            </a:r>
          </a:p>
        </p:txBody>
      </p:sp>
      <p:pic>
        <p:nvPicPr>
          <p:cNvPr id="15" name="Picture 14"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3912" y="6056966"/>
            <a:ext cx="1505379" cy="679419"/>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6850" y="6003291"/>
            <a:ext cx="1735195" cy="817197"/>
          </a:xfrm>
          <a:prstGeom prst="rect">
            <a:avLst/>
          </a:prstGeom>
        </p:spPr>
      </p:pic>
    </p:spTree>
    <p:extLst>
      <p:ext uri="{BB962C8B-B14F-4D97-AF65-F5344CB8AC3E}">
        <p14:creationId xmlns:p14="http://schemas.microsoft.com/office/powerpoint/2010/main" val="3809349278"/>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917575" y="506413"/>
            <a:ext cx="7369175" cy="836612"/>
          </a:xfrm>
          <a:prstGeom prst="rect">
            <a:avLst/>
          </a:prstGeom>
        </p:spPr>
        <p:txBody>
          <a:bodyPr/>
          <a:lstStyle/>
          <a:p>
            <a:r>
              <a:rPr lang="en-US" altLang="zh-CN"/>
              <a:t>Click to edit Master title style</a:t>
            </a:r>
            <a:endParaRPr lang="zh-CN" altLang="en-US"/>
          </a:p>
        </p:txBody>
      </p:sp>
      <p:sp>
        <p:nvSpPr>
          <p:cNvPr id="3" name="内容占位符 2"/>
          <p:cNvSpPr>
            <a:spLocks noGrp="1"/>
          </p:cNvSpPr>
          <p:nvPr>
            <p:ph idx="1"/>
          </p:nvPr>
        </p:nvSpPr>
        <p:spPr>
          <a:xfrm>
            <a:off x="917575" y="1525588"/>
            <a:ext cx="7369175" cy="4570412"/>
          </a:xfrm>
          <a:prstGeom prst="rect">
            <a:avLst/>
          </a:prstGeo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pic>
        <p:nvPicPr>
          <p:cNvPr id="6"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61172" y="6056965"/>
            <a:ext cx="1505379" cy="679419"/>
          </a:xfrm>
          <a:prstGeom prst="rect">
            <a:avLst/>
          </a:prstGeom>
        </p:spPr>
      </p:pic>
      <p:pic>
        <p:nvPicPr>
          <p:cNvPr id="7"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2867652760"/>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17575" y="506413"/>
            <a:ext cx="7369175" cy="836612"/>
          </a:xfrm>
          <a:prstGeom prst="rect">
            <a:avLst/>
          </a:prstGeom>
        </p:spPr>
        <p:txBody>
          <a:bodyPr/>
          <a:lstStyle/>
          <a:p>
            <a:r>
              <a:rPr lang="en-US" altLang="zh-CN"/>
              <a:t>Click to edit Master title style</a:t>
            </a:r>
            <a:endParaRPr lang="zh-CN" altLang="en-US"/>
          </a:p>
        </p:txBody>
      </p:sp>
      <p:pic>
        <p:nvPicPr>
          <p:cNvPr id="5"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61172" y="6056965"/>
            <a:ext cx="1505379" cy="679419"/>
          </a:xfrm>
          <a:prstGeom prst="rect">
            <a:avLst/>
          </a:prstGeom>
        </p:spPr>
      </p:pic>
      <p:pic>
        <p:nvPicPr>
          <p:cNvPr id="6"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3878264306"/>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a:defRPr/>
            </a:lvl1pPr>
          </a:lstStyle>
          <a:p>
            <a:pPr>
              <a:defRPr/>
            </a:pPr>
            <a:endParaRPr lang="en-US" altLang="zh-CN">
              <a:solidFill>
                <a:srgbClr val="000000"/>
              </a:solidFill>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a:defRPr/>
            </a:lvl1pPr>
          </a:lstStyle>
          <a:p>
            <a:pPr>
              <a:defRPr/>
            </a:pPr>
            <a:fld id="{FF0AADDC-FED4-4974-8C99-199DBD955BD9}"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525222157"/>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ext Box 24"/>
          <p:cNvSpPr txBox="1">
            <a:spLocks noChangeArrowheads="1"/>
          </p:cNvSpPr>
          <p:nvPr/>
        </p:nvSpPr>
        <p:spPr bwMode="auto">
          <a:xfrm>
            <a:off x="336550" y="1530350"/>
            <a:ext cx="7764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buClr>
                <a:srgbClr val="1AC604"/>
              </a:buClr>
              <a:buFontTx/>
              <a:buChar char="•"/>
              <a:defRPr/>
            </a:pPr>
            <a:endParaRPr lang="en-GB" altLang="zh-CN">
              <a:solidFill>
                <a:srgbClr val="000000"/>
              </a:solidFill>
              <a:cs typeface="Arial" panose="020B0604020202020204" pitchFamily="34" charset="0"/>
            </a:endParaRPr>
          </a:p>
        </p:txBody>
      </p:sp>
    </p:spTree>
    <p:extLst>
      <p:ext uri="{BB962C8B-B14F-4D97-AF65-F5344CB8AC3E}">
        <p14:creationId xmlns:p14="http://schemas.microsoft.com/office/powerpoint/2010/main" val="1968302633"/>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a:defRPr/>
            </a:pPr>
            <a:fld id="{9D235A6F-EEAA-41A0-891C-A3259CA2162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94841507"/>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3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smtClean="0"/>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smtClean="0"/>
              <a:t>Main title can be long longer longest</a:t>
            </a:r>
            <a:endParaRPr lang="en-US" dirty="0"/>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smtClean="0"/>
              <a:t>Optional subtitle goes here and can go on multiple lines as needed for your presentation</a:t>
            </a:r>
            <a:endParaRPr lang="en-US" dirty="0"/>
          </a:p>
        </p:txBody>
      </p:sp>
      <p:pic>
        <p:nvPicPr>
          <p:cNvPr id="13" name="Picture 12"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3913" y="5850142"/>
            <a:ext cx="1505379" cy="905892"/>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3708496503"/>
      </p:ext>
    </p:extLst>
  </p:cSld>
  <p:clrMapOvr>
    <a:masterClrMapping/>
  </p:clrMapOvr>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1_Tile - white (graphs) - standard">
    <p:spTree>
      <p:nvGrpSpPr>
        <p:cNvPr id="1" name=""/>
        <p:cNvGrpSpPr/>
        <p:nvPr/>
      </p:nvGrpSpPr>
      <p:grpSpPr>
        <a:xfrm>
          <a:off x="0" y="0"/>
          <a:ext cx="0" cy="0"/>
          <a:chOff x="0" y="0"/>
          <a:chExt cx="0" cy="0"/>
        </a:xfrm>
      </p:grpSpPr>
      <p:pic>
        <p:nvPicPr>
          <p:cNvPr id="8" name="Picture 2" descr="https://incites.qa.thomsonreuters.com/images/8fc20d3c.background.png"/>
          <p:cNvPicPr>
            <a:picLocks noChangeAspect="1" noChangeArrowheads="1"/>
          </p:cNvPicPr>
          <p:nvPr userDrawn="1"/>
        </p:nvPicPr>
        <p:blipFill>
          <a:blip r:embed="rId2" cstate="print"/>
          <a:srcRect b="56786"/>
          <a:stretch>
            <a:fillRect/>
          </a:stretch>
        </p:blipFill>
        <p:spPr bwMode="auto">
          <a:xfrm>
            <a:off x="0" y="-18178"/>
            <a:ext cx="9144000" cy="6915138"/>
          </a:xfrm>
          <a:prstGeom prst="rect">
            <a:avLst/>
          </a:prstGeom>
          <a:noFill/>
        </p:spPr>
      </p:pic>
      <p:sp>
        <p:nvSpPr>
          <p:cNvPr id="5" name="Footer Placeholder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a:defRPr/>
            </a:pPr>
            <a:endParaRPr lang="en-US">
              <a:solidFill>
                <a:srgbClr val="000000"/>
              </a:solidFill>
            </a:endParaRPr>
          </a:p>
        </p:txBody>
      </p:sp>
      <p:sp>
        <p:nvSpPr>
          <p:cNvPr id="6" name="Slide Number Placeholder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a:defRPr/>
            </a:pPr>
            <a:fld id="{CA191831-B690-48CC-9A59-818B8D7FEB00}" type="slidenum">
              <a:rPr lang="en-US">
                <a:solidFill>
                  <a:srgbClr val="000000"/>
                </a:solidFill>
              </a:rPr>
              <a:pPr>
                <a:defRPr/>
              </a:pPr>
              <a:t>‹#›</a:t>
            </a:fld>
            <a:endParaRPr lang="en-US">
              <a:solidFill>
                <a:srgbClr val="000000"/>
              </a:solidFill>
            </a:endParaRPr>
          </a:p>
        </p:txBody>
      </p:sp>
      <p:sp>
        <p:nvSpPr>
          <p:cNvPr id="11" name="Content Placeholder 3"/>
          <p:cNvSpPr>
            <a:spLocks noGrp="1" noChangeAspect="1"/>
          </p:cNvSpPr>
          <p:nvPr>
            <p:ph sz="half" idx="17"/>
          </p:nvPr>
        </p:nvSpPr>
        <p:spPr>
          <a:xfrm>
            <a:off x="969819" y="1589809"/>
            <a:ext cx="4384964" cy="4389120"/>
          </a:xfrm>
          <a:prstGeom prst="rect">
            <a:avLst/>
          </a:prstGeom>
          <a:solidFill>
            <a:schemeClr val="bg1"/>
          </a:solidFill>
          <a:effectLst>
            <a:outerShdw blurRad="63500" sx="102000" sy="102000" algn="ctr" rotWithShape="0">
              <a:prstClr val="black">
                <a:alpha val="40000"/>
              </a:prstClr>
            </a:outerShdw>
          </a:effectLst>
        </p:spPr>
        <p:txBody>
          <a:bodyPr wrap="square" lIns="91440" tIns="548640" rIns="91440" bIns="91440"/>
          <a:lstStyle>
            <a:lvl1pPr marL="0">
              <a:buNone/>
              <a:defRPr/>
            </a:lvl1pPr>
          </a:lstStyle>
          <a:p>
            <a:r>
              <a:rPr lang="en-CA" i="1" dirty="0" smtClean="0"/>
              <a:t>Insert a mock up of the visualization or analysis here  </a:t>
            </a:r>
            <a:endParaRPr lang="en-GB" i="1" dirty="0"/>
          </a:p>
        </p:txBody>
      </p:sp>
      <p:sp>
        <p:nvSpPr>
          <p:cNvPr id="9" name="Content Placeholder 3"/>
          <p:cNvSpPr>
            <a:spLocks noGrp="1"/>
          </p:cNvSpPr>
          <p:nvPr>
            <p:ph sz="half" idx="2" hasCustomPrompt="1"/>
          </p:nvPr>
        </p:nvSpPr>
        <p:spPr>
          <a:xfrm>
            <a:off x="852056" y="1683326"/>
            <a:ext cx="4281054" cy="353292"/>
          </a:xfrm>
          <a:prstGeom prst="rect">
            <a:avLst/>
          </a:prstGeom>
          <a:solidFill>
            <a:srgbClr val="505050"/>
          </a:solidFill>
        </p:spPr>
        <p:txBody>
          <a:bodyPr lIns="274320" tIns="0" anchor="ctr"/>
          <a:lstStyle>
            <a:lvl1pPr>
              <a:buNone/>
              <a:defRPr sz="2000" baseline="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Insert title </a:t>
            </a:r>
            <a:endParaRPr lang="en-US" dirty="0"/>
          </a:p>
        </p:txBody>
      </p:sp>
      <p:pic>
        <p:nvPicPr>
          <p:cNvPr id="2" name="Picture 3"/>
          <p:cNvPicPr>
            <a:picLocks noChangeAspect="1" noChangeArrowheads="1"/>
          </p:cNvPicPr>
          <p:nvPr userDrawn="1"/>
        </p:nvPicPr>
        <p:blipFill>
          <a:blip r:embed="rId3" cstate="print"/>
          <a:srcRect/>
          <a:stretch>
            <a:fillRect/>
          </a:stretch>
        </p:blipFill>
        <p:spPr bwMode="auto">
          <a:xfrm>
            <a:off x="-4884" y="-21266"/>
            <a:ext cx="9148884" cy="938816"/>
          </a:xfrm>
          <a:prstGeom prst="rect">
            <a:avLst/>
          </a:prstGeom>
          <a:noFill/>
          <a:ln w="9525">
            <a:noFill/>
            <a:miter lim="800000"/>
            <a:headEnd/>
            <a:tailEnd/>
          </a:ln>
          <a:effectLst/>
        </p:spPr>
      </p:pic>
    </p:spTree>
    <p:extLst>
      <p:ext uri="{BB962C8B-B14F-4D97-AF65-F5344CB8AC3E}">
        <p14:creationId xmlns:p14="http://schemas.microsoft.com/office/powerpoint/2010/main" val="1874845461"/>
      </p:ext>
    </p:extLst>
  </p:cSld>
  <p:clrMapOvr>
    <a:masterClrMapping/>
  </p:clrMapOvr>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5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smtClean="0"/>
              <a:t>Agenda, main take-away or heading goes here </a:t>
            </a:r>
            <a:r>
              <a:rPr lang="en-US" dirty="0" err="1" smtClean="0"/>
              <a:t>lorem</a:t>
            </a:r>
            <a:r>
              <a:rPr lang="en-US" dirty="0" smtClean="0"/>
              <a:t> </a:t>
            </a:r>
            <a:r>
              <a:rPr lang="en-US" dirty="0" err="1" smtClean="0"/>
              <a:t>ipsum</a:t>
            </a:r>
            <a:r>
              <a:rPr lang="en-US" dirty="0" smtClean="0"/>
              <a:t> dolor et </a:t>
            </a:r>
            <a:r>
              <a:rPr lang="en-US" dirty="0" err="1" smtClean="0"/>
              <a:t>lorem</a:t>
            </a:r>
            <a:r>
              <a:rPr lang="en-US" dirty="0" smtClean="0"/>
              <a:t> </a:t>
            </a:r>
            <a:r>
              <a:rPr lang="en-US" dirty="0" err="1" smtClean="0"/>
              <a:t>ipsum</a:t>
            </a:r>
            <a:r>
              <a:rPr lang="en-US" dirty="0" smtClean="0"/>
              <a:t> dolor et</a:t>
            </a:r>
            <a:endParaRPr lang="en-US" dirty="0"/>
          </a:p>
        </p:txBody>
      </p:sp>
      <p:sp>
        <p:nvSpPr>
          <p:cNvPr id="26" name="Text Placeholder 10"/>
          <p:cNvSpPr>
            <a:spLocks noGrp="1"/>
          </p:cNvSpPr>
          <p:nvPr>
            <p:ph type="body" sz="quarter" idx="11" hasCustomPrompt="1"/>
          </p:nvPr>
        </p:nvSpPr>
        <p:spPr>
          <a:xfrm>
            <a:off x="5423078" y="1357707"/>
            <a:ext cx="764102" cy="3075749"/>
          </a:xfrm>
          <a:prstGeom prst="rect">
            <a:avLst/>
          </a:prstGeom>
        </p:spPr>
        <p:txBody>
          <a:bodyPr vert="horz" lIns="0" tIns="0" rIns="0" bIns="0"/>
          <a:lstStyle>
            <a:lvl1pPr marL="0" indent="0" algn="r">
              <a:spcBef>
                <a:spcPts val="0"/>
              </a:spcBef>
              <a:spcAft>
                <a:spcPts val="1200"/>
              </a:spcAft>
              <a:buNone/>
              <a:defRPr sz="1500" b="0" i="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01</a:t>
            </a:r>
          </a:p>
          <a:p>
            <a:pPr lvl="0"/>
            <a:r>
              <a:rPr lang="en-US" dirty="0" smtClean="0"/>
              <a:t>02</a:t>
            </a:r>
          </a:p>
          <a:p>
            <a:pPr lvl="0"/>
            <a:r>
              <a:rPr lang="en-US" dirty="0" smtClean="0"/>
              <a:t>03</a:t>
            </a:r>
          </a:p>
          <a:p>
            <a:pPr lvl="0"/>
            <a:r>
              <a:rPr lang="en-US" dirty="0" smtClean="0"/>
              <a:t>04</a:t>
            </a:r>
          </a:p>
          <a:p>
            <a:pPr lvl="0"/>
            <a:r>
              <a:rPr lang="en-US" dirty="0" smtClean="0"/>
              <a:t>05</a:t>
            </a:r>
          </a:p>
          <a:p>
            <a:pPr lvl="0"/>
            <a:r>
              <a:rPr lang="en-US" dirty="0" smtClean="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Could also be titled ‘Contents’</a:t>
            </a:r>
          </a:p>
          <a:p>
            <a:pPr lvl="0"/>
            <a:r>
              <a:rPr lang="en-US" dirty="0" smtClean="0"/>
              <a:t>Second item on agenda</a:t>
            </a:r>
          </a:p>
          <a:p>
            <a:pPr lvl="0"/>
            <a:r>
              <a:rPr lang="en-US" dirty="0" smtClean="0"/>
              <a:t>Third item</a:t>
            </a:r>
          </a:p>
          <a:p>
            <a:pPr lvl="0"/>
            <a:r>
              <a:rPr lang="en-US" dirty="0" smtClean="0"/>
              <a:t>Fourth item</a:t>
            </a:r>
          </a:p>
          <a:p>
            <a:pPr lvl="0"/>
            <a:r>
              <a:rPr lang="en-US" dirty="0" smtClean="0"/>
              <a:t>Fifth</a:t>
            </a:r>
          </a:p>
          <a:p>
            <a:pPr lvl="0"/>
            <a:r>
              <a:rPr lang="en-US" dirty="0" smtClean="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8" name="Picture 7"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404645116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9"/>
            <a:ext cx="8120748" cy="3932767"/>
          </a:xfrm>
          <a:prstGeom prst="rect">
            <a:avLst/>
          </a:prstGeom>
        </p:spPr>
        <p:txBody>
          <a:bodyPr vert="horz" lIns="0" tIns="0" rIns="0" bIns="0"/>
          <a:lstStyle>
            <a:lvl1pPr marL="233994" indent="-233994">
              <a:buClr>
                <a:srgbClr val="666666"/>
              </a:buClr>
              <a:buSzPct val="60000"/>
              <a:buFont typeface="Courier New"/>
              <a:buChar char="o"/>
              <a:defRPr sz="1500" b="0" i="0">
                <a:latin typeface="Arial"/>
                <a:cs typeface="Arial"/>
              </a:defRPr>
            </a:lvl1pPr>
            <a:lvl2pPr marL="633584" indent="-212395">
              <a:buSzPct val="40000"/>
              <a:buFont typeface="Wingdings" charset="2"/>
              <a:buChar char=""/>
              <a:defRPr sz="1500" b="0" i="0" baseline="0">
                <a:latin typeface="Arial"/>
                <a:cs typeface="Arial"/>
              </a:defRPr>
            </a:lvl2pPr>
            <a:lvl3pPr marL="1000775" indent="-158396">
              <a:defRPr sz="1500" b="0" i="0" baseline="0">
                <a:latin typeface="Arial"/>
                <a:cs typeface="Arial"/>
              </a:defRPr>
            </a:lvl3pPr>
            <a:lvl4pPr marL="1457964" indent="-194395">
              <a:defRPr sz="1400"/>
            </a:lvl4pPr>
            <a:lvl5pPr marL="2057349" indent="-228594">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5" y="514646"/>
            <a:ext cx="8102477"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70780" y="6051595"/>
            <a:ext cx="1500696" cy="679419"/>
          </a:xfrm>
          <a:prstGeom prst="rect">
            <a:avLst/>
          </a:prstGeom>
        </p:spPr>
      </p:pic>
    </p:spTree>
    <p:extLst>
      <p:ext uri="{BB962C8B-B14F-4D97-AF65-F5344CB8AC3E}">
        <p14:creationId xmlns:p14="http://schemas.microsoft.com/office/powerpoint/2010/main" val="2103417152"/>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5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smtClean="0"/>
              <a:t>Main take-away or heading goes here</a:t>
            </a:r>
            <a:endParaRPr lang="en-US" dirty="0"/>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500" baseline="0"/>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This section has a single column layout and is for text-only content.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Sed </a:t>
            </a:r>
            <a:r>
              <a:rPr lang="en-US" dirty="0" err="1" smtClean="0"/>
              <a:t>ut</a:t>
            </a:r>
            <a:r>
              <a:rPr lang="en-US" dirty="0" smtClean="0"/>
              <a:t> </a:t>
            </a:r>
            <a:r>
              <a:rPr lang="en-US" dirty="0" err="1" smtClean="0"/>
              <a:t>perspiciatis</a:t>
            </a:r>
            <a:r>
              <a:rPr lang="en-US" dirty="0" smtClean="0"/>
              <a:t> </a:t>
            </a:r>
            <a:r>
              <a:rPr lang="en-US" dirty="0" err="1" smtClean="0"/>
              <a:t>unde</a:t>
            </a:r>
            <a:r>
              <a:rPr lang="en-US" dirty="0" smtClean="0"/>
              <a:t> </a:t>
            </a:r>
            <a:r>
              <a:rPr lang="en-US" dirty="0" err="1" smtClean="0"/>
              <a:t>omnis</a:t>
            </a:r>
            <a:r>
              <a:rPr lang="en-US" dirty="0" smtClean="0"/>
              <a:t> </a:t>
            </a:r>
            <a:r>
              <a:rPr lang="en-US" dirty="0" err="1" smtClean="0"/>
              <a:t>iste</a:t>
            </a:r>
            <a:r>
              <a:rPr lang="en-US" dirty="0" smtClean="0"/>
              <a:t> </a:t>
            </a:r>
            <a:r>
              <a:rPr lang="en-US" dirty="0" err="1" smtClean="0"/>
              <a:t>natus</a:t>
            </a:r>
            <a:r>
              <a:rPr lang="en-US" dirty="0" smtClean="0"/>
              <a:t> error sit. </a:t>
            </a:r>
            <a:r>
              <a:rPr lang="en-US" dirty="0" err="1" smtClean="0"/>
              <a:t>Voluptatem</a:t>
            </a:r>
            <a:r>
              <a:rPr lang="en-US" dirty="0" smtClean="0"/>
              <a:t> </a:t>
            </a:r>
            <a:r>
              <a:rPr lang="en-US" dirty="0" err="1" smtClean="0"/>
              <a:t>accusantium</a:t>
            </a:r>
            <a:r>
              <a:rPr lang="en-US" dirty="0" smtClean="0"/>
              <a:t> </a:t>
            </a:r>
            <a:r>
              <a:rPr lang="en-US" dirty="0" err="1" smtClean="0"/>
              <a:t>doloremque</a:t>
            </a:r>
            <a:r>
              <a:rPr lang="en-US" dirty="0" smtClean="0"/>
              <a:t>. Make sure </a:t>
            </a:r>
            <a:r>
              <a:rPr lang="en-US" dirty="0" err="1" smtClean="0"/>
              <a:t>weblinks</a:t>
            </a:r>
            <a:r>
              <a:rPr lang="en-US" dirty="0" smtClean="0"/>
              <a:t> are displayed in purple and </a:t>
            </a:r>
            <a:r>
              <a:rPr lang="en-US" dirty="0" err="1" smtClean="0"/>
              <a:t>uderlined</a:t>
            </a:r>
            <a:r>
              <a:rPr lang="en-US" dirty="0" smtClean="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0" name="Picture 9"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44782833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577" y="990601"/>
            <a:ext cx="7369175" cy="457041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917577" y="506414"/>
            <a:ext cx="7369175" cy="836612"/>
          </a:xfrm>
          <a:prstGeom prst="rect">
            <a:avLst/>
          </a:prstGeom>
        </p:spPr>
        <p:txBody>
          <a:bodyPr/>
          <a:lstStyle/>
          <a:p>
            <a:r>
              <a:rPr lang="en-US" altLang="zh-CN"/>
              <a:t>Click to edit Master title style</a:t>
            </a:r>
            <a:endParaRPr lang="zh-CN" altLang="en-US"/>
          </a:p>
        </p:txBody>
      </p:sp>
      <p:sp>
        <p:nvSpPr>
          <p:cNvPr id="4" name="Rectangle 4"/>
          <p:cNvSpPr>
            <a:spLocks noGrp="1" noChangeArrowheads="1"/>
          </p:cNvSpPr>
          <p:nvPr>
            <p:ph type="ftr" sz="quarter" idx="10"/>
          </p:nvPr>
        </p:nvSpPr>
        <p:spPr>
          <a:xfrm>
            <a:off x="3124202" y="6394451"/>
            <a:ext cx="5172075" cy="231775"/>
          </a:xfrm>
          <a:prstGeom prst="rect">
            <a:avLst/>
          </a:prstGeom>
        </p:spPr>
        <p:txBody>
          <a:bodyPr/>
          <a:lstStyle>
            <a:lvl1pPr eaLnBrk="1" hangingPunct="1">
              <a:defRPr/>
            </a:lvl1pPr>
          </a:lstStyle>
          <a:p>
            <a:pPr defTabSz="685800" fontAlgn="base">
              <a:spcBef>
                <a:spcPct val="0"/>
              </a:spcBef>
              <a:spcAft>
                <a:spcPct val="0"/>
              </a:spcAft>
              <a:defRPr/>
            </a:pPr>
            <a:endParaRPr lang="zh-CN" altLang="zh-CN">
              <a:solidFill>
                <a:srgbClr val="000000"/>
              </a:solidFill>
              <a:ea typeface="宋体" panose="02010600030101010101" pitchFamily="2" charset="-122"/>
            </a:endParaRPr>
          </a:p>
        </p:txBody>
      </p:sp>
      <p:sp>
        <p:nvSpPr>
          <p:cNvPr id="5" name="Rectangle 5"/>
          <p:cNvSpPr>
            <a:spLocks noGrp="1" noChangeArrowheads="1"/>
          </p:cNvSpPr>
          <p:nvPr>
            <p:ph type="sldNum" sz="quarter" idx="11"/>
          </p:nvPr>
        </p:nvSpPr>
        <p:spPr>
          <a:xfrm>
            <a:off x="8424864" y="6394450"/>
            <a:ext cx="719137" cy="463551"/>
          </a:xfrm>
          <a:prstGeom prst="rect">
            <a:avLst/>
          </a:prstGeom>
        </p:spPr>
        <p:txBody>
          <a:bodyPr/>
          <a:lstStyle>
            <a:lvl1pPr eaLnBrk="1" hangingPunct="1">
              <a:defRPr/>
            </a:lvl1pPr>
          </a:lstStyle>
          <a:p>
            <a:pPr defTabSz="685800" fontAlgn="base">
              <a:spcBef>
                <a:spcPct val="0"/>
              </a:spcBef>
              <a:spcAft>
                <a:spcPct val="0"/>
              </a:spcAft>
              <a:defRPr/>
            </a:pPr>
            <a:fld id="{3B402691-FAED-4A3A-87DA-7EBB84009834}" type="slidenum">
              <a:rPr lang="en-US" altLang="zh-CN" smtClean="0">
                <a:solidFill>
                  <a:srgbClr val="000000"/>
                </a:solidFill>
                <a:ea typeface="宋体" panose="02010600030101010101" pitchFamily="2" charset="-122"/>
              </a:rPr>
              <a:pPr defTabSz="685800" fontAlgn="base">
                <a:spcBef>
                  <a:spcPct val="0"/>
                </a:spcBef>
                <a:spcAft>
                  <a:spcPct val="0"/>
                </a:spcAft>
                <a:defRPr/>
              </a:pPr>
              <a:t>‹#›</a:t>
            </a:fld>
            <a:endParaRPr lang="en-US" altLang="zh-CN">
              <a:solidFill>
                <a:srgbClr val="000000"/>
              </a:solidFill>
              <a:ea typeface="宋体" panose="02010600030101010101" pitchFamily="2" charset="-122"/>
            </a:endParaRPr>
          </a:p>
        </p:txBody>
      </p:sp>
    </p:spTree>
    <p:extLst>
      <p:ext uri="{BB962C8B-B14F-4D97-AF65-F5344CB8AC3E}">
        <p14:creationId xmlns:p14="http://schemas.microsoft.com/office/powerpoint/2010/main" val="8198152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4_Cover-Page-No_Image_Black">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4000" cy="6858003"/>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Arial"/>
                <a:cs typeface="Arial"/>
              </a:defRPr>
            </a:lvl1pPr>
          </a:lstStyle>
          <a:p>
            <a:pPr lvl="0"/>
            <a:r>
              <a:rPr lang="en-US" dirty="0" smtClean="0"/>
              <a:t>Main title can be long longer longest</a:t>
            </a:r>
            <a:endParaRPr lang="en-US" dirty="0"/>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Arial"/>
                <a:cs typeface="Arial"/>
              </a:defRPr>
            </a:lvl1pPr>
          </a:lstStyle>
          <a:p>
            <a:r>
              <a:rPr lang="en-US" dirty="0" smtClean="0"/>
              <a:t>Optional subtitle goes here and can go on multiple lines as needed for your presentation</a:t>
            </a:r>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100" y="5850141"/>
            <a:ext cx="1505379" cy="905891"/>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1" y="5778575"/>
            <a:ext cx="1735195" cy="1089597"/>
          </a:xfrm>
          <a:prstGeom prst="rect">
            <a:avLst/>
          </a:prstGeom>
        </p:spPr>
      </p:pic>
    </p:spTree>
    <p:extLst>
      <p:ext uri="{BB962C8B-B14F-4D97-AF65-F5344CB8AC3E}">
        <p14:creationId xmlns:p14="http://schemas.microsoft.com/office/powerpoint/2010/main" val="38339190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2_Cover-Page-No_Image_White">
    <p:bg>
      <p:bgPr>
        <a:solidFill>
          <a:schemeClr val="bg1"/>
        </a:solidFill>
        <a:effectLst/>
      </p:bgPr>
    </p:bg>
    <p:spTree>
      <p:nvGrpSpPr>
        <p:cNvPr id="1" name=""/>
        <p:cNvGrpSpPr/>
        <p:nvPr/>
      </p:nvGrpSpPr>
      <p:grpSpPr>
        <a:xfrm>
          <a:off x="0" y="0"/>
          <a:ext cx="0" cy="0"/>
          <a:chOff x="0" y="0"/>
          <a:chExt cx="0" cy="0"/>
        </a:xfrm>
      </p:grpSpPr>
      <p:pic>
        <p:nvPicPr>
          <p:cNvPr id="18" name="Picture 17" descr="crv_lfcl_grhc_rgb_pos.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
            <a:ext cx="9144000" cy="6857999"/>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smtClean="0"/>
              <a:t>Main title can be long longer longest</a:t>
            </a:r>
            <a:endParaRPr lang="en-US" dirty="0"/>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smtClean="0"/>
              <a:t>Optional subtitle goes here and can go on multiple lines as needed for your presentation</a:t>
            </a:r>
            <a:endParaRPr lang="en-US" dirty="0"/>
          </a:p>
        </p:txBody>
      </p:sp>
      <p:pic>
        <p:nvPicPr>
          <p:cNvPr id="10" name="Picture 9" descr="crv_logo_rgb_po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154864148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5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7" descr="stock-photo-playing-with-plasma-70742099.jp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4966942" y="0"/>
            <a:ext cx="4183253" cy="6868171"/>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1" name="Rectangle 10"/>
          <p:cNvSpPr/>
          <p:nvPr userDrawn="1"/>
        </p:nvSpPr>
        <p:spPr>
          <a:xfrm>
            <a:off x="4966943"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solidFill>
                <a:prstClr val="white"/>
              </a:solidFill>
            </a:endParaRPr>
          </a:p>
        </p:txBody>
      </p:sp>
      <p:pic>
        <p:nvPicPr>
          <p:cNvPr id="15" name="Picture 14" descr="crv_lfcl_grhc_rgb_pos_coverpage-img.png"/>
          <p:cNvPicPr>
            <a:picLocks noChangeAspect="1"/>
          </p:cNvPicPr>
          <p:nvPr userDrawn="1"/>
        </p:nvPicPr>
        <p:blipFill rotWithShape="1">
          <a:blip r:embed="rId3" cstate="screen">
            <a:extLst>
              <a:ext uri="{28A0092B-C50C-407E-A947-70E740481C1C}">
                <a14:useLocalDpi xmlns:a14="http://schemas.microsoft.com/office/drawing/2010/main"/>
              </a:ext>
            </a:extLst>
          </a:blip>
          <a:srcRect l="4265" t="10798" r="9949" b="3415"/>
          <a:stretch/>
        </p:blipFill>
        <p:spPr>
          <a:xfrm>
            <a:off x="0" y="0"/>
            <a:ext cx="9144000" cy="6858000"/>
          </a:xfrm>
          <a:prstGeom prst="rect">
            <a:avLst/>
          </a:prstGeom>
        </p:spPr>
      </p:pic>
      <p:pic>
        <p:nvPicPr>
          <p:cNvPr id="7" name="Picture 6" descr="crv_logo_rgb_pos.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53913" y="5850142"/>
            <a:ext cx="1505379" cy="905892"/>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smtClean="0"/>
              <a:t>Main title can be long longer longest</a:t>
            </a:r>
            <a:endParaRPr lang="en-US" dirty="0"/>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smtClean="0"/>
              <a:t>Optional subtitle goes here and can go on multiple lines as needed for your presentation</a:t>
            </a:r>
            <a:endParaRPr lang="en-US" dirty="0"/>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58647409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5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smtClean="0"/>
              <a:t>Main take-away or heading goes here</a:t>
            </a:r>
            <a:endParaRPr lang="en-US" dirty="0"/>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smtClean="0"/>
              <a:t>This section has a double column layout and is for text-only content.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Sed</a:t>
            </a:r>
            <a:r>
              <a:rPr lang="en-US" dirty="0" smtClean="0"/>
              <a:t> </a:t>
            </a:r>
            <a:r>
              <a:rPr lang="en-US" dirty="0" err="1" smtClean="0"/>
              <a:t>ut</a:t>
            </a:r>
            <a:r>
              <a:rPr lang="en-US" dirty="0" smtClean="0"/>
              <a:t> </a:t>
            </a:r>
            <a:r>
              <a:rPr lang="en-US" dirty="0" err="1" smtClean="0"/>
              <a:t>perspiciatis</a:t>
            </a:r>
            <a:r>
              <a:rPr lang="en-US" dirty="0" smtClean="0"/>
              <a:t> </a:t>
            </a:r>
            <a:r>
              <a:rPr lang="en-US" dirty="0" err="1" smtClean="0"/>
              <a:t>unde</a:t>
            </a:r>
            <a:r>
              <a:rPr lang="en-US" dirty="0" smtClean="0"/>
              <a:t> </a:t>
            </a:r>
            <a:r>
              <a:rPr lang="en-US" dirty="0" err="1" smtClean="0"/>
              <a:t>omnis</a:t>
            </a:r>
            <a:r>
              <a:rPr lang="en-US" dirty="0" smtClean="0"/>
              <a:t> </a:t>
            </a:r>
            <a:r>
              <a:rPr lang="en-US" dirty="0" err="1" smtClean="0"/>
              <a:t>iste</a:t>
            </a:r>
            <a:r>
              <a:rPr lang="en-US" dirty="0" smtClean="0"/>
              <a:t> </a:t>
            </a:r>
            <a:r>
              <a:rPr lang="en-US" dirty="0" err="1" smtClean="0"/>
              <a:t>natus</a:t>
            </a:r>
            <a:r>
              <a:rPr lang="en-US" dirty="0" smtClean="0"/>
              <a:t> error sit. </a:t>
            </a:r>
            <a:r>
              <a:rPr lang="en-US" dirty="0" err="1" smtClean="0"/>
              <a:t>Voluptatem</a:t>
            </a:r>
            <a:r>
              <a:rPr lang="en-US" dirty="0" smtClean="0"/>
              <a:t> </a:t>
            </a:r>
            <a:r>
              <a:rPr lang="en-US" dirty="0" err="1" smtClean="0"/>
              <a:t>accusantium</a:t>
            </a:r>
            <a:r>
              <a:rPr lang="en-US" dirty="0" smtClean="0"/>
              <a:t> </a:t>
            </a:r>
            <a:r>
              <a:rPr lang="en-US" dirty="0" err="1" smtClean="0"/>
              <a:t>doloremque</a:t>
            </a:r>
            <a:r>
              <a:rPr lang="en-US" dirty="0" smtClean="0"/>
              <a:t>. Make sure </a:t>
            </a:r>
            <a:r>
              <a:rPr lang="en-US" dirty="0" err="1" smtClean="0"/>
              <a:t>weblinks</a:t>
            </a:r>
            <a:r>
              <a:rPr lang="en-US" dirty="0" smtClean="0"/>
              <a:t> are </a:t>
            </a:r>
            <a:r>
              <a:rPr lang="en-US" u="sng" dirty="0" smtClean="0">
                <a:solidFill>
                  <a:srgbClr val="6817FF"/>
                </a:solidFill>
              </a:rPr>
              <a:t>displayed in purple and underlined.</a:t>
            </a:r>
          </a:p>
          <a:p>
            <a:pPr lvl="0"/>
            <a:endParaRPr lang="en-US" dirty="0" smtClean="0"/>
          </a:p>
          <a:p>
            <a:r>
              <a:rPr lang="en-US" dirty="0" smtClean="0"/>
              <a:t>This section has a double column layout and is for text-only content.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Sed</a:t>
            </a:r>
            <a:r>
              <a:rPr lang="en-US" dirty="0" smtClean="0"/>
              <a:t> </a:t>
            </a:r>
            <a:r>
              <a:rPr lang="en-US" dirty="0" err="1" smtClean="0"/>
              <a:t>ut</a:t>
            </a:r>
            <a:r>
              <a:rPr lang="en-US" dirty="0" smtClean="0"/>
              <a:t> </a:t>
            </a:r>
            <a:r>
              <a:rPr lang="en-US" dirty="0" err="1" smtClean="0"/>
              <a:t>perspiciatis</a:t>
            </a:r>
            <a:r>
              <a:rPr lang="en-US" dirty="0" smtClean="0"/>
              <a:t> </a:t>
            </a:r>
            <a:r>
              <a:rPr lang="en-US" dirty="0" err="1" smtClean="0"/>
              <a:t>unde</a:t>
            </a:r>
            <a:r>
              <a:rPr lang="en-US" dirty="0" smtClean="0"/>
              <a:t> </a:t>
            </a:r>
            <a:r>
              <a:rPr lang="en-US" dirty="0" err="1" smtClean="0"/>
              <a:t>omnis</a:t>
            </a:r>
            <a:r>
              <a:rPr lang="en-US" dirty="0" smtClean="0"/>
              <a:t> </a:t>
            </a:r>
            <a:r>
              <a:rPr lang="en-US" dirty="0" err="1" smtClean="0"/>
              <a:t>iste</a:t>
            </a:r>
            <a:r>
              <a:rPr lang="en-US" dirty="0" smtClean="0"/>
              <a:t> </a:t>
            </a:r>
            <a:r>
              <a:rPr lang="en-US" dirty="0" err="1" smtClean="0"/>
              <a:t>natus</a:t>
            </a:r>
            <a:r>
              <a:rPr lang="en-US" dirty="0" smtClean="0"/>
              <a:t> error sit. </a:t>
            </a:r>
            <a:r>
              <a:rPr lang="en-US" dirty="0" err="1" smtClean="0"/>
              <a:t>Voluptatem</a:t>
            </a:r>
            <a:r>
              <a:rPr lang="en-US" dirty="0" smtClean="0"/>
              <a:t> </a:t>
            </a:r>
            <a:r>
              <a:rPr lang="en-US" dirty="0" err="1" smtClean="0"/>
              <a:t>accusantium</a:t>
            </a:r>
            <a:r>
              <a:rPr lang="en-US" dirty="0" smtClean="0"/>
              <a:t> </a:t>
            </a:r>
            <a:r>
              <a:rPr lang="en-US" dirty="0" err="1" smtClean="0"/>
              <a:t>doloremque</a:t>
            </a:r>
            <a:r>
              <a:rPr lang="en-US" dirty="0" smtClean="0"/>
              <a:t>. Make sure </a:t>
            </a:r>
            <a:r>
              <a:rPr lang="en-US" dirty="0" err="1" smtClean="0"/>
              <a:t>weblinks</a:t>
            </a:r>
            <a:r>
              <a:rPr lang="en-US" dirty="0" smtClean="0"/>
              <a:t> are </a:t>
            </a:r>
            <a:r>
              <a:rPr lang="en-US" u="sng" dirty="0" smtClean="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4" name="Picture 13"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1072716028"/>
      </p:ext>
    </p:extLst>
  </p:cSld>
  <p:clrMapOvr>
    <a:masterClrMapping/>
  </p:clrMapOvr>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6_Big Statement">
    <p:spTree>
      <p:nvGrpSpPr>
        <p:cNvPr id="1" name=""/>
        <p:cNvGrpSpPr/>
        <p:nvPr/>
      </p:nvGrpSpPr>
      <p:grpSpPr>
        <a:xfrm>
          <a:off x="0" y="0"/>
          <a:ext cx="0" cy="0"/>
          <a:chOff x="0" y="0"/>
          <a:chExt cx="0" cy="0"/>
        </a:xfrm>
      </p:grpSpPr>
      <p:pic>
        <p:nvPicPr>
          <p:cNvPr id="20" name="Picture 19"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4266" t="11493" r="16175"/>
          <a:stretch/>
        </p:blipFill>
        <p:spPr>
          <a:xfrm>
            <a:off x="-17468" y="0"/>
            <a:ext cx="9161468" cy="6903445"/>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vl1pPr>
            <a:lvl2pPr marL="742950" indent="-285750">
              <a:buFont typeface="Courier New"/>
              <a:buChar char="o"/>
              <a:defRPr/>
            </a:lvl2pPr>
            <a:lvl5pPr marL="2057400" indent="-228600">
              <a:buFont typeface="Wingdings" charset="2"/>
              <a:buChar char="ü"/>
              <a:defRPr/>
            </a:lvl5pPr>
          </a:lstStyle>
          <a:p>
            <a:pPr lvl="0"/>
            <a:r>
              <a:rPr lang="en-US" dirty="0" smtClean="0"/>
              <a:t>Important sentence to be made goes here. Or insert Main Section Opener. </a:t>
            </a:r>
            <a:r>
              <a:rPr lang="en-US" dirty="0" err="1" smtClean="0"/>
              <a:t>Lorem</a:t>
            </a:r>
            <a:r>
              <a:rPr lang="en-US" dirty="0" smtClean="0"/>
              <a:t> </a:t>
            </a:r>
            <a:r>
              <a:rPr lang="en-US" dirty="0" err="1" smtClean="0"/>
              <a:t>ipsum</a:t>
            </a:r>
            <a:r>
              <a:rPr lang="en-US" dirty="0" smtClean="0"/>
              <a:t> dolor sit </a:t>
            </a:r>
            <a:r>
              <a:rPr lang="en-US" dirty="0" err="1" smtClean="0"/>
              <a:t>amet</a:t>
            </a:r>
            <a:r>
              <a:rPr lang="en-US" smtClean="0"/>
              <a:t>.</a:t>
            </a:r>
            <a:endParaRPr lang="en-US" dirty="0" smtClean="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Arial"/>
                <a:cs typeface="Arial"/>
              </a:defRPr>
            </a:lvl1pPr>
          </a:lstStyle>
          <a:p>
            <a:pPr lvl="0"/>
            <a:r>
              <a:rPr lang="en-US" dirty="0" smtClean="0"/>
              <a:t>Name (If this quote doesn’t have a source, delete this box.)</a:t>
            </a:r>
          </a:p>
          <a:p>
            <a:pPr lvl="0"/>
            <a:r>
              <a:rPr lang="en-US" dirty="0" smtClean="0"/>
              <a:t>Title </a:t>
            </a:r>
            <a:r>
              <a:rPr lang="en-US" dirty="0" err="1" smtClean="0"/>
              <a:t>e.g</a:t>
            </a:r>
            <a:r>
              <a:rPr lang="en-US" dirty="0" smtClean="0"/>
              <a:t>, General Manager, CYZ Company. </a:t>
            </a:r>
            <a:endParaRPr lang="en-US" dirty="0"/>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smtClean="0"/>
              <a:t>Main take-away or heading goes here</a:t>
            </a:r>
            <a:endParaRPr lang="en-US" dirty="0"/>
          </a:p>
        </p:txBody>
      </p:sp>
      <p:pic>
        <p:nvPicPr>
          <p:cNvPr id="11" name="Picture 10" descr="crv_logo_rgb_po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379419949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7_Big Statement_Layout">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3"/>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defRPr>
            </a:lvl1pPr>
            <a:lvl2pPr marL="742950" indent="-285750">
              <a:buFont typeface="Courier New"/>
              <a:buChar char="o"/>
              <a:defRPr/>
            </a:lvl2pPr>
            <a:lvl5pPr marL="2057400" indent="-228600">
              <a:buFont typeface="Wingdings" charset="2"/>
              <a:buChar char="ü"/>
              <a:defRPr/>
            </a:lvl5pPr>
          </a:lstStyle>
          <a:p>
            <a:pPr lvl="0"/>
            <a:r>
              <a:rPr lang="en-US" dirty="0" smtClean="0"/>
              <a:t>Important sentence to be made goes here. Or insert Main Section Opener.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Arial"/>
                <a:cs typeface="Arial"/>
              </a:defRPr>
            </a:lvl1pPr>
          </a:lstStyle>
          <a:p>
            <a:pPr lvl="0"/>
            <a:r>
              <a:rPr lang="en-US" dirty="0" smtClean="0"/>
              <a:t>Name (If this quote doesn’t have a source, delete this box.)</a:t>
            </a:r>
          </a:p>
          <a:p>
            <a:pPr lvl="0"/>
            <a:r>
              <a:rPr lang="en-US" dirty="0" smtClean="0"/>
              <a:t>Title </a:t>
            </a:r>
            <a:r>
              <a:rPr lang="en-US" dirty="0" err="1" smtClean="0"/>
              <a:t>e.g</a:t>
            </a:r>
            <a:r>
              <a:rPr lang="en-US" dirty="0" smtClean="0"/>
              <a:t>, General Manager, CYZ Company. </a:t>
            </a:r>
            <a:endParaRPr lang="en-US" dirty="0"/>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Arial"/>
                <a:cs typeface="Arial"/>
              </a:defRPr>
            </a:lvl1pPr>
          </a:lstStyle>
          <a:p>
            <a:r>
              <a:rPr lang="en-US" dirty="0" smtClean="0"/>
              <a:t>Main take-away or heading goes here</a:t>
            </a:r>
            <a:endParaRPr lang="en-US" dirty="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100" y="5850141"/>
            <a:ext cx="1505379" cy="905891"/>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1" y="5778575"/>
            <a:ext cx="1735195" cy="1089597"/>
          </a:xfrm>
          <a:prstGeom prst="rect">
            <a:avLst/>
          </a:prstGeom>
        </p:spPr>
      </p:pic>
    </p:spTree>
    <p:extLst>
      <p:ext uri="{BB962C8B-B14F-4D97-AF65-F5344CB8AC3E}">
        <p14:creationId xmlns:p14="http://schemas.microsoft.com/office/powerpoint/2010/main" val="76397922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7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Arial"/>
                <a:cs typeface="Arial"/>
              </a:defRPr>
            </a:lvl1pPr>
            <a:lvl2pPr marL="633600" indent="-212400">
              <a:buSzPct val="40000"/>
              <a:buFont typeface="Wingdings" charset="2"/>
              <a:buChar char=""/>
              <a:defRPr sz="1500" b="0" i="0" baseline="0">
                <a:latin typeface="Arial"/>
                <a:cs typeface="Arial"/>
              </a:defRPr>
            </a:lvl2pPr>
            <a:lvl3pPr marL="1000800" indent="-158400">
              <a:defRPr sz="1500" b="0" i="0" baseline="0">
                <a:latin typeface="Arial"/>
                <a:cs typeface="Arial"/>
              </a:defRPr>
            </a:lvl3pPr>
            <a:lvl4pPr marL="1458000" indent="-194400">
              <a:defRPr sz="1400"/>
            </a:lvl4pPr>
            <a:lvl5pPr marL="2057400" indent="-228600">
              <a:buFont typeface="Wingdings" charset="2"/>
              <a:buChar char="ü"/>
              <a:defRPr sz="1400"/>
            </a:lvl5pPr>
          </a:lstStyle>
          <a:p>
            <a:pPr lvl="0"/>
            <a:r>
              <a:rPr lang="en-US" dirty="0" smtClean="0"/>
              <a:t>Bullet item 1 </a:t>
            </a:r>
          </a:p>
          <a:p>
            <a:pPr lvl="1"/>
            <a:r>
              <a:rPr lang="en-US" dirty="0" smtClean="0"/>
              <a:t>Sub-bullet item 1 second item in the list goes here</a:t>
            </a:r>
          </a:p>
          <a:p>
            <a:pPr lvl="2"/>
            <a:r>
              <a:rPr lang="en-US" dirty="0" smtClean="0"/>
              <a:t> Sub-bullet of above</a:t>
            </a:r>
          </a:p>
          <a:p>
            <a:pPr lvl="3"/>
            <a:r>
              <a:rPr lang="en-US" dirty="0" smtClean="0"/>
              <a:t>4th level bullet</a:t>
            </a:r>
          </a:p>
          <a:p>
            <a:pPr lvl="0"/>
            <a:r>
              <a:rPr lang="en-US" dirty="0" smtClean="0"/>
              <a:t>Third item </a:t>
            </a:r>
          </a:p>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p>
          <a:p>
            <a:pPr lvl="0"/>
            <a:r>
              <a:rPr lang="en-US" dirty="0" smtClean="0"/>
              <a:t>Sed </a:t>
            </a:r>
            <a:r>
              <a:rPr lang="en-US" dirty="0" err="1" smtClean="0"/>
              <a:t>ut</a:t>
            </a:r>
            <a:r>
              <a:rPr lang="en-US" dirty="0" smtClean="0"/>
              <a:t> </a:t>
            </a:r>
            <a:r>
              <a:rPr lang="en-US" dirty="0" err="1" smtClean="0"/>
              <a:t>perspiciatis</a:t>
            </a:r>
            <a:r>
              <a:rPr lang="en-US" dirty="0" smtClean="0"/>
              <a:t> </a:t>
            </a:r>
            <a:r>
              <a:rPr lang="en-US" dirty="0" err="1" smtClean="0"/>
              <a:t>unde</a:t>
            </a:r>
            <a:r>
              <a:rPr lang="en-US" dirty="0" smtClean="0"/>
              <a:t> </a:t>
            </a:r>
            <a:r>
              <a:rPr lang="en-US" dirty="0" err="1" smtClean="0"/>
              <a:t>omnis</a:t>
            </a:r>
            <a:r>
              <a:rPr lang="en-US" dirty="0" smtClean="0"/>
              <a:t> </a:t>
            </a:r>
            <a:r>
              <a:rPr lang="en-US" dirty="0" err="1" smtClean="0"/>
              <a:t>iste</a:t>
            </a:r>
            <a:r>
              <a:rPr lang="en-US" dirty="0" smtClean="0"/>
              <a:t> </a:t>
            </a:r>
            <a:r>
              <a:rPr lang="en-US" dirty="0" err="1" smtClean="0"/>
              <a:t>natus</a:t>
            </a:r>
            <a:r>
              <a:rPr lang="en-US" dirty="0" smtClean="0"/>
              <a:t> error sit </a:t>
            </a:r>
          </a:p>
          <a:p>
            <a:pPr lvl="0"/>
            <a:r>
              <a:rPr lang="en-US" dirty="0" err="1" smtClean="0"/>
              <a:t>Voluptatem</a:t>
            </a:r>
            <a:r>
              <a:rPr lang="en-US" dirty="0" smtClean="0"/>
              <a:t> </a:t>
            </a:r>
            <a:r>
              <a:rPr lang="en-US" dirty="0" err="1" smtClean="0"/>
              <a:t>accusantium</a:t>
            </a:r>
            <a:r>
              <a:rPr lang="en-US" dirty="0" smtClean="0"/>
              <a:t> </a:t>
            </a:r>
            <a:r>
              <a:rPr lang="en-US" dirty="0" err="1" smtClean="0"/>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smtClean="0"/>
              <a:t>Main take-away or heading goes here</a:t>
            </a:r>
            <a:endParaRPr lang="en-US" dirty="0"/>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3" name="Picture 12"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6007100"/>
            <a:ext cx="1505379" cy="74893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6007099"/>
            <a:ext cx="1735195" cy="861071"/>
          </a:xfrm>
          <a:prstGeom prst="rect">
            <a:avLst/>
          </a:prstGeom>
        </p:spPr>
      </p:pic>
    </p:spTree>
    <p:extLst>
      <p:ext uri="{BB962C8B-B14F-4D97-AF65-F5344CB8AC3E}">
        <p14:creationId xmlns:p14="http://schemas.microsoft.com/office/powerpoint/2010/main" val="426947414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9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8" name="Picture 7"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35180430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Full-bleed-Image_With-Quot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
        <p:nvSpPr>
          <p:cNvPr id="3" name="标题 2">
            <a:extLst>
              <a:ext uri="{FF2B5EF4-FFF2-40B4-BE49-F238E27FC236}">
                <a16:creationId xmlns:a16="http://schemas.microsoft.com/office/drawing/2014/main" xmlns="" id="{7658A79F-992D-42C9-9A52-145037005096}"/>
              </a:ext>
            </a:extLst>
          </p:cNvPr>
          <p:cNvSpPr>
            <a:spLocks noGrp="1"/>
          </p:cNvSpPr>
          <p:nvPr>
            <p:ph type="title"/>
          </p:nvPr>
        </p:nvSpPr>
        <p:spPr>
          <a:xfrm>
            <a:off x="628650" y="365129"/>
            <a:ext cx="4972050" cy="679419"/>
          </a:xfrm>
          <a:prstGeom prst="rect">
            <a:avLst/>
          </a:prstGeom>
        </p:spPr>
        <p:txBody>
          <a:bodyPr/>
          <a:lstStyle>
            <a:lvl1pPr>
              <a:defRPr sz="2800" b="1">
                <a:solidFill>
                  <a:schemeClr val="bg2"/>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70780" y="6051595"/>
            <a:ext cx="1500696" cy="679419"/>
          </a:xfrm>
          <a:prstGeom prst="rect">
            <a:avLst/>
          </a:prstGeom>
        </p:spPr>
      </p:pic>
    </p:spTree>
    <p:extLst>
      <p:ext uri="{BB962C8B-B14F-4D97-AF65-F5344CB8AC3E}">
        <p14:creationId xmlns:p14="http://schemas.microsoft.com/office/powerpoint/2010/main" val="1565571716"/>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9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prstClr val="white">
                    <a:lumMod val="85000"/>
                  </a:prstClr>
                </a:solidFill>
              </a:rPr>
              <a:pPr algn="r"/>
              <a:t>‹#›</a:t>
            </a:fld>
            <a:endParaRPr lang="en-US" sz="900" dirty="0">
              <a:solidFill>
                <a:prstClr val="white">
                  <a:lumMod val="85000"/>
                </a:prst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45542" y="5850141"/>
            <a:ext cx="1505379" cy="905891"/>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7"/>
          </a:xfrm>
          <a:prstGeom prst="rect">
            <a:avLst/>
          </a:prstGeom>
        </p:spPr>
      </p:pic>
    </p:spTree>
    <p:extLst>
      <p:ext uri="{BB962C8B-B14F-4D97-AF65-F5344CB8AC3E}">
        <p14:creationId xmlns:p14="http://schemas.microsoft.com/office/powerpoint/2010/main" val="83326326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9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smtClean="0"/>
              <a:t>Main take-away or heading goes here</a:t>
            </a:r>
            <a:endParaRPr lang="en-US" dirty="0"/>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Arial"/>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smtClean="0"/>
              <a:t>Enter description here</a:t>
            </a:r>
            <a:endParaRPr lang="en-US" dirty="0"/>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Arial"/>
                <a:cs typeface="Arial"/>
              </a:defRPr>
            </a:lvl1pPr>
          </a:lstStyle>
          <a:p>
            <a:r>
              <a:rPr lang="en-US" b="0" i="0" dirty="0" smtClean="0">
                <a:latin typeface="Arial"/>
                <a:cs typeface="Arial"/>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a:buClr>
                <a:srgbClr val="FF6600"/>
              </a:buClr>
              <a:buSzPct val="75000"/>
            </a:pPr>
            <a:endParaRPr lang="en-US" sz="800" dirty="0">
              <a:solidFill>
                <a:prstClr val="black"/>
              </a:solidFill>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Arial"/>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smtClean="0"/>
              <a:t>Caption: You can add a caption here if needed. If not, delete this text box.</a:t>
            </a:r>
          </a:p>
        </p:txBody>
      </p:sp>
      <p:sp>
        <p:nvSpPr>
          <p:cNvPr id="14"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8" name="Picture 17"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13210082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2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smtClean="0"/>
              <a:t>Main take-away or heading goes here</a:t>
            </a:r>
            <a:endParaRPr lang="en-US" dirty="0"/>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smtClean="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smtClean="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smtClean="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smtClean="0"/>
              <a:t>Content can be in a list</a:t>
            </a:r>
          </a:p>
        </p:txBody>
      </p:sp>
      <p:sp>
        <p:nvSpPr>
          <p:cNvPr id="1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20" name="Picture 19"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987699259"/>
      </p:ext>
    </p:extLst>
  </p:cSld>
  <p:clrMapOvr>
    <a:masterClrMapping/>
  </p:clrMapOvr>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0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spcBef>
                <a:spcPts val="200"/>
              </a:spcBef>
              <a:buNone/>
              <a:defRPr sz="950" baseline="0">
                <a:solidFill>
                  <a:srgbClr val="D9D9D9"/>
                </a:solidFill>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smtClean="0"/>
              <a:t>Presenter’s Name, Presenter’s Title  |  Presenter’s Phone number  |  </a:t>
            </a:r>
            <a:r>
              <a:rPr lang="en-GB" dirty="0" err="1" smtClean="0"/>
              <a:t>Email.address@clarivate.com</a:t>
            </a:r>
            <a:r>
              <a:rPr lang="en-GB" dirty="0" smtClean="0"/>
              <a:t>  |  </a:t>
            </a:r>
            <a:r>
              <a:rPr lang="en-GB" dirty="0" err="1" smtClean="0"/>
              <a:t>clarivate.com</a:t>
            </a:r>
            <a:endParaRPr lang="en-GB" dirty="0" smtClean="0"/>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61746" y="2066795"/>
            <a:ext cx="2234550" cy="1344685"/>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7712" y="1991844"/>
            <a:ext cx="2549185" cy="1600733"/>
          </a:xfrm>
          <a:prstGeom prst="rect">
            <a:avLst/>
          </a:prstGeom>
        </p:spPr>
      </p:pic>
    </p:spTree>
    <p:extLst>
      <p:ext uri="{BB962C8B-B14F-4D97-AF65-F5344CB8AC3E}">
        <p14:creationId xmlns:p14="http://schemas.microsoft.com/office/powerpoint/2010/main" val="46809961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6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smtClean="0"/>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smtClean="0"/>
              <a:t>Main title can be long longer longest</a:t>
            </a:r>
            <a:endParaRPr lang="en-US" dirty="0"/>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smtClean="0"/>
              <a:t>Optional subtitle goes here and can go on multiple lines as needed for your presentation</a:t>
            </a:r>
            <a:endParaRPr lang="en-US" dirty="0"/>
          </a:p>
        </p:txBody>
      </p:sp>
      <p:pic>
        <p:nvPicPr>
          <p:cNvPr id="13" name="Picture 12"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3913" y="5850142"/>
            <a:ext cx="1505379" cy="905892"/>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215326471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7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smtClean="0"/>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smtClean="0"/>
              <a:t>Main title can be long longer longest</a:t>
            </a:r>
            <a:endParaRPr lang="en-US" dirty="0"/>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smtClean="0"/>
              <a:t>Optional subtitle goes here and can go on multiple lines as needed for your presentation</a:t>
            </a:r>
            <a:endParaRPr lang="en-US" dirty="0"/>
          </a:p>
        </p:txBody>
      </p:sp>
      <p:pic>
        <p:nvPicPr>
          <p:cNvPr id="13" name="Picture 12"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3913" y="5850142"/>
            <a:ext cx="1505379" cy="905892"/>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426624735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8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smtClean="0"/>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smtClean="0"/>
              <a:t>Main title can be long longer longest</a:t>
            </a:r>
            <a:endParaRPr lang="en-US" dirty="0"/>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smtClean="0"/>
              <a:t>Optional subtitle goes here and can go on multiple lines as needed for your presentation</a:t>
            </a:r>
            <a:endParaRPr lang="en-US" dirty="0"/>
          </a:p>
        </p:txBody>
      </p:sp>
      <p:pic>
        <p:nvPicPr>
          <p:cNvPr id="13" name="Picture 12"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3913" y="5850142"/>
            <a:ext cx="1505379" cy="905892"/>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4284630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5_Cover-Page-No_Image_Black">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4000" cy="6858003"/>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Arial"/>
                <a:cs typeface="Arial"/>
              </a:defRPr>
            </a:lvl1pPr>
          </a:lstStyle>
          <a:p>
            <a:pPr lvl="0"/>
            <a:r>
              <a:rPr lang="en-US" dirty="0" smtClean="0"/>
              <a:t>Main title can be long longer longest</a:t>
            </a:r>
            <a:endParaRPr lang="en-US" dirty="0"/>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Arial"/>
                <a:cs typeface="Arial"/>
              </a:defRPr>
            </a:lvl1pPr>
          </a:lstStyle>
          <a:p>
            <a:r>
              <a:rPr lang="en-US" dirty="0" smtClean="0"/>
              <a:t>Optional subtitle goes here and can go on multiple lines as needed for your presentation</a:t>
            </a:r>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100" y="5850141"/>
            <a:ext cx="1505379" cy="905891"/>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1" y="5778575"/>
            <a:ext cx="1735195" cy="1089597"/>
          </a:xfrm>
          <a:prstGeom prst="rect">
            <a:avLst/>
          </a:prstGeom>
        </p:spPr>
      </p:pic>
    </p:spTree>
    <p:extLst>
      <p:ext uri="{BB962C8B-B14F-4D97-AF65-F5344CB8AC3E}">
        <p14:creationId xmlns:p14="http://schemas.microsoft.com/office/powerpoint/2010/main" val="50789004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3_Cover-Page-No_Image_White">
    <p:bg>
      <p:bgPr>
        <a:solidFill>
          <a:schemeClr val="bg1"/>
        </a:solidFill>
        <a:effectLst/>
      </p:bgPr>
    </p:bg>
    <p:spTree>
      <p:nvGrpSpPr>
        <p:cNvPr id="1" name=""/>
        <p:cNvGrpSpPr/>
        <p:nvPr/>
      </p:nvGrpSpPr>
      <p:grpSpPr>
        <a:xfrm>
          <a:off x="0" y="0"/>
          <a:ext cx="0" cy="0"/>
          <a:chOff x="0" y="0"/>
          <a:chExt cx="0" cy="0"/>
        </a:xfrm>
      </p:grpSpPr>
      <p:pic>
        <p:nvPicPr>
          <p:cNvPr id="18" name="Picture 17" descr="crv_lfcl_grhc_rgb_pos.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
            <a:ext cx="9144000" cy="6857999"/>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smtClean="0"/>
              <a:t>Main title can be long longer longest</a:t>
            </a:r>
            <a:endParaRPr lang="en-US" dirty="0"/>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smtClean="0"/>
              <a:t>Optional subtitle goes here and can go on multiple lines as needed for your presentation</a:t>
            </a:r>
            <a:endParaRPr lang="en-US" dirty="0"/>
          </a:p>
        </p:txBody>
      </p:sp>
      <p:pic>
        <p:nvPicPr>
          <p:cNvPr id="10" name="Picture 9" descr="crv_logo_rgb_po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195685534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9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7" descr="stock-photo-playing-with-plasma-70742099.jp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4966942" y="0"/>
            <a:ext cx="4183253" cy="6868171"/>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1" name="Rectangle 10"/>
          <p:cNvSpPr/>
          <p:nvPr userDrawn="1"/>
        </p:nvSpPr>
        <p:spPr>
          <a:xfrm>
            <a:off x="4966943"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solidFill>
                <a:prstClr val="white"/>
              </a:solidFill>
            </a:endParaRPr>
          </a:p>
        </p:txBody>
      </p:sp>
      <p:pic>
        <p:nvPicPr>
          <p:cNvPr id="15" name="Picture 14" descr="crv_lfcl_grhc_rgb_pos_coverpage-img.png"/>
          <p:cNvPicPr>
            <a:picLocks noChangeAspect="1"/>
          </p:cNvPicPr>
          <p:nvPr userDrawn="1"/>
        </p:nvPicPr>
        <p:blipFill rotWithShape="1">
          <a:blip r:embed="rId3" cstate="screen">
            <a:extLst>
              <a:ext uri="{28A0092B-C50C-407E-A947-70E740481C1C}">
                <a14:useLocalDpi xmlns:a14="http://schemas.microsoft.com/office/drawing/2010/main"/>
              </a:ext>
            </a:extLst>
          </a:blip>
          <a:srcRect l="4265" t="10798" r="9949" b="3415"/>
          <a:stretch/>
        </p:blipFill>
        <p:spPr>
          <a:xfrm>
            <a:off x="0" y="0"/>
            <a:ext cx="9144000" cy="6858000"/>
          </a:xfrm>
          <a:prstGeom prst="rect">
            <a:avLst/>
          </a:prstGeom>
        </p:spPr>
      </p:pic>
      <p:pic>
        <p:nvPicPr>
          <p:cNvPr id="7" name="Picture 6" descr="crv_logo_rgb_pos.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53913" y="5850142"/>
            <a:ext cx="1505379" cy="905892"/>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smtClean="0"/>
              <a:t>Main title can be long longer longest</a:t>
            </a:r>
            <a:endParaRPr lang="en-US" dirty="0"/>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smtClean="0"/>
              <a:t>Optional subtitle goes here and can go on multiple lines as needed for your presentation</a:t>
            </a:r>
            <a:endParaRPr lang="en-US" dirty="0"/>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33284045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7"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FFFFFF">
                    <a:lumMod val="85000"/>
                  </a:srgbClr>
                </a:solidFill>
              </a:rPr>
              <a:pPr algn="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chemeClr val="bg1">
                    <a:lumMod val="85000"/>
                  </a:schemeClr>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45543" y="6056965"/>
            <a:ext cx="1505379" cy="679418"/>
          </a:xfrm>
          <a:prstGeom prst="rect">
            <a:avLst/>
          </a:prstGeom>
        </p:spPr>
      </p:pic>
    </p:spTree>
    <p:extLst>
      <p:ext uri="{BB962C8B-B14F-4D97-AF65-F5344CB8AC3E}">
        <p14:creationId xmlns:p14="http://schemas.microsoft.com/office/powerpoint/2010/main" val="2581323192"/>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6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smtClean="0"/>
              <a:t>Agenda, main take-away or heading goes here </a:t>
            </a:r>
            <a:r>
              <a:rPr lang="en-US" dirty="0" err="1" smtClean="0"/>
              <a:t>lorem</a:t>
            </a:r>
            <a:r>
              <a:rPr lang="en-US" dirty="0" smtClean="0"/>
              <a:t> </a:t>
            </a:r>
            <a:r>
              <a:rPr lang="en-US" dirty="0" err="1" smtClean="0"/>
              <a:t>ipsum</a:t>
            </a:r>
            <a:r>
              <a:rPr lang="en-US" dirty="0" smtClean="0"/>
              <a:t> dolor et </a:t>
            </a:r>
            <a:r>
              <a:rPr lang="en-US" dirty="0" err="1" smtClean="0"/>
              <a:t>lorem</a:t>
            </a:r>
            <a:r>
              <a:rPr lang="en-US" dirty="0" smtClean="0"/>
              <a:t> </a:t>
            </a:r>
            <a:r>
              <a:rPr lang="en-US" dirty="0" err="1" smtClean="0"/>
              <a:t>ipsum</a:t>
            </a:r>
            <a:r>
              <a:rPr lang="en-US" dirty="0" smtClean="0"/>
              <a:t> dolor et</a:t>
            </a:r>
            <a:endParaRPr lang="en-US" dirty="0"/>
          </a:p>
        </p:txBody>
      </p:sp>
      <p:sp>
        <p:nvSpPr>
          <p:cNvPr id="26" name="Text Placeholder 10"/>
          <p:cNvSpPr>
            <a:spLocks noGrp="1"/>
          </p:cNvSpPr>
          <p:nvPr>
            <p:ph type="body" sz="quarter" idx="11" hasCustomPrompt="1"/>
          </p:nvPr>
        </p:nvSpPr>
        <p:spPr>
          <a:xfrm>
            <a:off x="5423078" y="1357707"/>
            <a:ext cx="764102" cy="3075749"/>
          </a:xfrm>
          <a:prstGeom prst="rect">
            <a:avLst/>
          </a:prstGeom>
        </p:spPr>
        <p:txBody>
          <a:bodyPr vert="horz" lIns="0" tIns="0" rIns="0" bIns="0"/>
          <a:lstStyle>
            <a:lvl1pPr marL="0" indent="0" algn="r">
              <a:spcBef>
                <a:spcPts val="0"/>
              </a:spcBef>
              <a:spcAft>
                <a:spcPts val="1200"/>
              </a:spcAft>
              <a:buNone/>
              <a:defRPr sz="1500" b="0" i="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01</a:t>
            </a:r>
          </a:p>
          <a:p>
            <a:pPr lvl="0"/>
            <a:r>
              <a:rPr lang="en-US" dirty="0" smtClean="0"/>
              <a:t>02</a:t>
            </a:r>
          </a:p>
          <a:p>
            <a:pPr lvl="0"/>
            <a:r>
              <a:rPr lang="en-US" dirty="0" smtClean="0"/>
              <a:t>03</a:t>
            </a:r>
          </a:p>
          <a:p>
            <a:pPr lvl="0"/>
            <a:r>
              <a:rPr lang="en-US" dirty="0" smtClean="0"/>
              <a:t>04</a:t>
            </a:r>
          </a:p>
          <a:p>
            <a:pPr lvl="0"/>
            <a:r>
              <a:rPr lang="en-US" dirty="0" smtClean="0"/>
              <a:t>05</a:t>
            </a:r>
          </a:p>
          <a:p>
            <a:pPr lvl="0"/>
            <a:r>
              <a:rPr lang="en-US" dirty="0" smtClean="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Could also be titled ‘Contents’</a:t>
            </a:r>
          </a:p>
          <a:p>
            <a:pPr lvl="0"/>
            <a:r>
              <a:rPr lang="en-US" dirty="0" smtClean="0"/>
              <a:t>Second item on agenda</a:t>
            </a:r>
          </a:p>
          <a:p>
            <a:pPr lvl="0"/>
            <a:r>
              <a:rPr lang="en-US" dirty="0" smtClean="0"/>
              <a:t>Third item</a:t>
            </a:r>
          </a:p>
          <a:p>
            <a:pPr lvl="0"/>
            <a:r>
              <a:rPr lang="en-US" dirty="0" smtClean="0"/>
              <a:t>Fourth item</a:t>
            </a:r>
          </a:p>
          <a:p>
            <a:pPr lvl="0"/>
            <a:r>
              <a:rPr lang="en-US" dirty="0" smtClean="0"/>
              <a:t>Fifth</a:t>
            </a:r>
          </a:p>
          <a:p>
            <a:pPr lvl="0"/>
            <a:r>
              <a:rPr lang="en-US" dirty="0" smtClean="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8" name="Picture 7"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3708847213"/>
      </p:ext>
    </p:extLst>
  </p:cSld>
  <p:clrMapOvr>
    <a:masterClrMapping/>
  </p:clrMapOvr>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6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smtClean="0"/>
              <a:t>Main take-away or heading goes here</a:t>
            </a:r>
            <a:endParaRPr lang="en-US" dirty="0"/>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500" baseline="0"/>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This section has a single column layout and is for text-only content.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Sed </a:t>
            </a:r>
            <a:r>
              <a:rPr lang="en-US" dirty="0" err="1" smtClean="0"/>
              <a:t>ut</a:t>
            </a:r>
            <a:r>
              <a:rPr lang="en-US" dirty="0" smtClean="0"/>
              <a:t> </a:t>
            </a:r>
            <a:r>
              <a:rPr lang="en-US" dirty="0" err="1" smtClean="0"/>
              <a:t>perspiciatis</a:t>
            </a:r>
            <a:r>
              <a:rPr lang="en-US" dirty="0" smtClean="0"/>
              <a:t> </a:t>
            </a:r>
            <a:r>
              <a:rPr lang="en-US" dirty="0" err="1" smtClean="0"/>
              <a:t>unde</a:t>
            </a:r>
            <a:r>
              <a:rPr lang="en-US" dirty="0" smtClean="0"/>
              <a:t> </a:t>
            </a:r>
            <a:r>
              <a:rPr lang="en-US" dirty="0" err="1" smtClean="0"/>
              <a:t>omnis</a:t>
            </a:r>
            <a:r>
              <a:rPr lang="en-US" dirty="0" smtClean="0"/>
              <a:t> </a:t>
            </a:r>
            <a:r>
              <a:rPr lang="en-US" dirty="0" err="1" smtClean="0"/>
              <a:t>iste</a:t>
            </a:r>
            <a:r>
              <a:rPr lang="en-US" dirty="0" smtClean="0"/>
              <a:t> </a:t>
            </a:r>
            <a:r>
              <a:rPr lang="en-US" dirty="0" err="1" smtClean="0"/>
              <a:t>natus</a:t>
            </a:r>
            <a:r>
              <a:rPr lang="en-US" dirty="0" smtClean="0"/>
              <a:t> error sit. </a:t>
            </a:r>
            <a:r>
              <a:rPr lang="en-US" dirty="0" err="1" smtClean="0"/>
              <a:t>Voluptatem</a:t>
            </a:r>
            <a:r>
              <a:rPr lang="en-US" dirty="0" smtClean="0"/>
              <a:t> </a:t>
            </a:r>
            <a:r>
              <a:rPr lang="en-US" dirty="0" err="1" smtClean="0"/>
              <a:t>accusantium</a:t>
            </a:r>
            <a:r>
              <a:rPr lang="en-US" dirty="0" smtClean="0"/>
              <a:t> </a:t>
            </a:r>
            <a:r>
              <a:rPr lang="en-US" dirty="0" err="1" smtClean="0"/>
              <a:t>doloremque</a:t>
            </a:r>
            <a:r>
              <a:rPr lang="en-US" dirty="0" smtClean="0"/>
              <a:t>. Make sure </a:t>
            </a:r>
            <a:r>
              <a:rPr lang="en-US" dirty="0" err="1" smtClean="0"/>
              <a:t>weblinks</a:t>
            </a:r>
            <a:r>
              <a:rPr lang="en-US" dirty="0" smtClean="0"/>
              <a:t> are displayed in purple and </a:t>
            </a:r>
            <a:r>
              <a:rPr lang="en-US" dirty="0" err="1" smtClean="0"/>
              <a:t>uderlined</a:t>
            </a:r>
            <a:r>
              <a:rPr lang="en-US" dirty="0" smtClean="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0" name="Picture 9"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155714995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6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smtClean="0"/>
              <a:t>Main take-away or heading goes here</a:t>
            </a:r>
            <a:endParaRPr lang="en-US" dirty="0"/>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smtClean="0"/>
              <a:t>This section has a double column layout and is for text-only content.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Sed</a:t>
            </a:r>
            <a:r>
              <a:rPr lang="en-US" dirty="0" smtClean="0"/>
              <a:t> </a:t>
            </a:r>
            <a:r>
              <a:rPr lang="en-US" dirty="0" err="1" smtClean="0"/>
              <a:t>ut</a:t>
            </a:r>
            <a:r>
              <a:rPr lang="en-US" dirty="0" smtClean="0"/>
              <a:t> </a:t>
            </a:r>
            <a:r>
              <a:rPr lang="en-US" dirty="0" err="1" smtClean="0"/>
              <a:t>perspiciatis</a:t>
            </a:r>
            <a:r>
              <a:rPr lang="en-US" dirty="0" smtClean="0"/>
              <a:t> </a:t>
            </a:r>
            <a:r>
              <a:rPr lang="en-US" dirty="0" err="1" smtClean="0"/>
              <a:t>unde</a:t>
            </a:r>
            <a:r>
              <a:rPr lang="en-US" dirty="0" smtClean="0"/>
              <a:t> </a:t>
            </a:r>
            <a:r>
              <a:rPr lang="en-US" dirty="0" err="1" smtClean="0"/>
              <a:t>omnis</a:t>
            </a:r>
            <a:r>
              <a:rPr lang="en-US" dirty="0" smtClean="0"/>
              <a:t> </a:t>
            </a:r>
            <a:r>
              <a:rPr lang="en-US" dirty="0" err="1" smtClean="0"/>
              <a:t>iste</a:t>
            </a:r>
            <a:r>
              <a:rPr lang="en-US" dirty="0" smtClean="0"/>
              <a:t> </a:t>
            </a:r>
            <a:r>
              <a:rPr lang="en-US" dirty="0" err="1" smtClean="0"/>
              <a:t>natus</a:t>
            </a:r>
            <a:r>
              <a:rPr lang="en-US" dirty="0" smtClean="0"/>
              <a:t> error sit. </a:t>
            </a:r>
            <a:r>
              <a:rPr lang="en-US" dirty="0" err="1" smtClean="0"/>
              <a:t>Voluptatem</a:t>
            </a:r>
            <a:r>
              <a:rPr lang="en-US" dirty="0" smtClean="0"/>
              <a:t> </a:t>
            </a:r>
            <a:r>
              <a:rPr lang="en-US" dirty="0" err="1" smtClean="0"/>
              <a:t>accusantium</a:t>
            </a:r>
            <a:r>
              <a:rPr lang="en-US" dirty="0" smtClean="0"/>
              <a:t> </a:t>
            </a:r>
            <a:r>
              <a:rPr lang="en-US" dirty="0" err="1" smtClean="0"/>
              <a:t>doloremque</a:t>
            </a:r>
            <a:r>
              <a:rPr lang="en-US" dirty="0" smtClean="0"/>
              <a:t>. Make sure </a:t>
            </a:r>
            <a:r>
              <a:rPr lang="en-US" dirty="0" err="1" smtClean="0"/>
              <a:t>weblinks</a:t>
            </a:r>
            <a:r>
              <a:rPr lang="en-US" dirty="0" smtClean="0"/>
              <a:t> are </a:t>
            </a:r>
            <a:r>
              <a:rPr lang="en-US" u="sng" dirty="0" smtClean="0">
                <a:solidFill>
                  <a:srgbClr val="6817FF"/>
                </a:solidFill>
              </a:rPr>
              <a:t>displayed in purple and underlined.</a:t>
            </a:r>
          </a:p>
          <a:p>
            <a:pPr lvl="0"/>
            <a:endParaRPr lang="en-US" dirty="0" smtClean="0"/>
          </a:p>
          <a:p>
            <a:r>
              <a:rPr lang="en-US" dirty="0" smtClean="0"/>
              <a:t>This section has a double column layout and is for text-only content.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Sed</a:t>
            </a:r>
            <a:r>
              <a:rPr lang="en-US" dirty="0" smtClean="0"/>
              <a:t> </a:t>
            </a:r>
            <a:r>
              <a:rPr lang="en-US" dirty="0" err="1" smtClean="0"/>
              <a:t>ut</a:t>
            </a:r>
            <a:r>
              <a:rPr lang="en-US" dirty="0" smtClean="0"/>
              <a:t> </a:t>
            </a:r>
            <a:r>
              <a:rPr lang="en-US" dirty="0" err="1" smtClean="0"/>
              <a:t>perspiciatis</a:t>
            </a:r>
            <a:r>
              <a:rPr lang="en-US" dirty="0" smtClean="0"/>
              <a:t> </a:t>
            </a:r>
            <a:r>
              <a:rPr lang="en-US" dirty="0" err="1" smtClean="0"/>
              <a:t>unde</a:t>
            </a:r>
            <a:r>
              <a:rPr lang="en-US" dirty="0" smtClean="0"/>
              <a:t> </a:t>
            </a:r>
            <a:r>
              <a:rPr lang="en-US" dirty="0" err="1" smtClean="0"/>
              <a:t>omnis</a:t>
            </a:r>
            <a:r>
              <a:rPr lang="en-US" dirty="0" smtClean="0"/>
              <a:t> </a:t>
            </a:r>
            <a:r>
              <a:rPr lang="en-US" dirty="0" err="1" smtClean="0"/>
              <a:t>iste</a:t>
            </a:r>
            <a:r>
              <a:rPr lang="en-US" dirty="0" smtClean="0"/>
              <a:t> </a:t>
            </a:r>
            <a:r>
              <a:rPr lang="en-US" dirty="0" err="1" smtClean="0"/>
              <a:t>natus</a:t>
            </a:r>
            <a:r>
              <a:rPr lang="en-US" dirty="0" smtClean="0"/>
              <a:t> error sit. </a:t>
            </a:r>
            <a:r>
              <a:rPr lang="en-US" dirty="0" err="1" smtClean="0"/>
              <a:t>Voluptatem</a:t>
            </a:r>
            <a:r>
              <a:rPr lang="en-US" dirty="0" smtClean="0"/>
              <a:t> </a:t>
            </a:r>
            <a:r>
              <a:rPr lang="en-US" dirty="0" err="1" smtClean="0"/>
              <a:t>accusantium</a:t>
            </a:r>
            <a:r>
              <a:rPr lang="en-US" dirty="0" smtClean="0"/>
              <a:t> </a:t>
            </a:r>
            <a:r>
              <a:rPr lang="en-US" dirty="0" err="1" smtClean="0"/>
              <a:t>doloremque</a:t>
            </a:r>
            <a:r>
              <a:rPr lang="en-US" dirty="0" smtClean="0"/>
              <a:t>. Make sure </a:t>
            </a:r>
            <a:r>
              <a:rPr lang="en-US" dirty="0" err="1" smtClean="0"/>
              <a:t>weblinks</a:t>
            </a:r>
            <a:r>
              <a:rPr lang="en-US" dirty="0" smtClean="0"/>
              <a:t> are </a:t>
            </a:r>
            <a:r>
              <a:rPr lang="en-US" u="sng" dirty="0" smtClean="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4" name="Picture 13"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18514769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7_Big Statement">
    <p:spTree>
      <p:nvGrpSpPr>
        <p:cNvPr id="1" name=""/>
        <p:cNvGrpSpPr/>
        <p:nvPr/>
      </p:nvGrpSpPr>
      <p:grpSpPr>
        <a:xfrm>
          <a:off x="0" y="0"/>
          <a:ext cx="0" cy="0"/>
          <a:chOff x="0" y="0"/>
          <a:chExt cx="0" cy="0"/>
        </a:xfrm>
      </p:grpSpPr>
      <p:pic>
        <p:nvPicPr>
          <p:cNvPr id="20" name="Picture 19"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4266" t="11493" r="16175"/>
          <a:stretch/>
        </p:blipFill>
        <p:spPr>
          <a:xfrm>
            <a:off x="-17468" y="0"/>
            <a:ext cx="9161468" cy="6903445"/>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vl1pPr>
            <a:lvl2pPr marL="742950" indent="-285750">
              <a:buFont typeface="Courier New"/>
              <a:buChar char="o"/>
              <a:defRPr/>
            </a:lvl2pPr>
            <a:lvl5pPr marL="2057400" indent="-228600">
              <a:buFont typeface="Wingdings" charset="2"/>
              <a:buChar char="ü"/>
              <a:defRPr/>
            </a:lvl5pPr>
          </a:lstStyle>
          <a:p>
            <a:pPr lvl="0"/>
            <a:r>
              <a:rPr lang="en-US" dirty="0" smtClean="0"/>
              <a:t>Important sentence to be made goes here. Or insert Main Section Opener. </a:t>
            </a:r>
            <a:r>
              <a:rPr lang="en-US" dirty="0" err="1" smtClean="0"/>
              <a:t>Lorem</a:t>
            </a:r>
            <a:r>
              <a:rPr lang="en-US" dirty="0" smtClean="0"/>
              <a:t> </a:t>
            </a:r>
            <a:r>
              <a:rPr lang="en-US" dirty="0" err="1" smtClean="0"/>
              <a:t>ipsum</a:t>
            </a:r>
            <a:r>
              <a:rPr lang="en-US" dirty="0" smtClean="0"/>
              <a:t> dolor sit </a:t>
            </a:r>
            <a:r>
              <a:rPr lang="en-US" dirty="0" err="1" smtClean="0"/>
              <a:t>amet</a:t>
            </a:r>
            <a:r>
              <a:rPr lang="en-US" smtClean="0"/>
              <a:t>.</a:t>
            </a:r>
            <a:endParaRPr lang="en-US" dirty="0" smtClean="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Arial"/>
                <a:cs typeface="Arial"/>
              </a:defRPr>
            </a:lvl1pPr>
          </a:lstStyle>
          <a:p>
            <a:pPr lvl="0"/>
            <a:r>
              <a:rPr lang="en-US" dirty="0" smtClean="0"/>
              <a:t>Name (If this quote doesn’t have a source, delete this box.)</a:t>
            </a:r>
          </a:p>
          <a:p>
            <a:pPr lvl="0"/>
            <a:r>
              <a:rPr lang="en-US" dirty="0" smtClean="0"/>
              <a:t>Title </a:t>
            </a:r>
            <a:r>
              <a:rPr lang="en-US" dirty="0" err="1" smtClean="0"/>
              <a:t>e.g</a:t>
            </a:r>
            <a:r>
              <a:rPr lang="en-US" dirty="0" smtClean="0"/>
              <a:t>, General Manager, CYZ Company. </a:t>
            </a:r>
            <a:endParaRPr lang="en-US" dirty="0"/>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smtClean="0"/>
              <a:t>Main take-away or heading goes here</a:t>
            </a:r>
            <a:endParaRPr lang="en-US" dirty="0"/>
          </a:p>
        </p:txBody>
      </p:sp>
      <p:pic>
        <p:nvPicPr>
          <p:cNvPr id="11" name="Picture 10" descr="crv_logo_rgb_po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284460249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8_Big Statement_Layout">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3"/>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defRPr>
            </a:lvl1pPr>
            <a:lvl2pPr marL="742950" indent="-285750">
              <a:buFont typeface="Courier New"/>
              <a:buChar char="o"/>
              <a:defRPr/>
            </a:lvl2pPr>
            <a:lvl5pPr marL="2057400" indent="-228600">
              <a:buFont typeface="Wingdings" charset="2"/>
              <a:buChar char="ü"/>
              <a:defRPr/>
            </a:lvl5pPr>
          </a:lstStyle>
          <a:p>
            <a:pPr lvl="0"/>
            <a:r>
              <a:rPr lang="en-US" dirty="0" smtClean="0"/>
              <a:t>Important sentence to be made goes here. Or insert Main Section Opener.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Arial"/>
                <a:cs typeface="Arial"/>
              </a:defRPr>
            </a:lvl1pPr>
          </a:lstStyle>
          <a:p>
            <a:pPr lvl="0"/>
            <a:r>
              <a:rPr lang="en-US" dirty="0" smtClean="0"/>
              <a:t>Name (If this quote doesn’t have a source, delete this box.)</a:t>
            </a:r>
          </a:p>
          <a:p>
            <a:pPr lvl="0"/>
            <a:r>
              <a:rPr lang="en-US" dirty="0" smtClean="0"/>
              <a:t>Title </a:t>
            </a:r>
            <a:r>
              <a:rPr lang="en-US" dirty="0" err="1" smtClean="0"/>
              <a:t>e.g</a:t>
            </a:r>
            <a:r>
              <a:rPr lang="en-US" dirty="0" smtClean="0"/>
              <a:t>, General Manager, CYZ Company. </a:t>
            </a:r>
            <a:endParaRPr lang="en-US" dirty="0"/>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Arial"/>
                <a:cs typeface="Arial"/>
              </a:defRPr>
            </a:lvl1pPr>
          </a:lstStyle>
          <a:p>
            <a:r>
              <a:rPr lang="en-US" dirty="0" smtClean="0"/>
              <a:t>Main take-away or heading goes here</a:t>
            </a:r>
            <a:endParaRPr lang="en-US" dirty="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100" y="5850141"/>
            <a:ext cx="1505379" cy="905891"/>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1" y="5778575"/>
            <a:ext cx="1735195" cy="1089597"/>
          </a:xfrm>
          <a:prstGeom prst="rect">
            <a:avLst/>
          </a:prstGeom>
        </p:spPr>
      </p:pic>
    </p:spTree>
    <p:extLst>
      <p:ext uri="{BB962C8B-B14F-4D97-AF65-F5344CB8AC3E}">
        <p14:creationId xmlns:p14="http://schemas.microsoft.com/office/powerpoint/2010/main" val="211213155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8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Arial"/>
                <a:cs typeface="Arial"/>
              </a:defRPr>
            </a:lvl1pPr>
            <a:lvl2pPr marL="633600" indent="-212400">
              <a:buSzPct val="40000"/>
              <a:buFont typeface="Wingdings" charset="2"/>
              <a:buChar char=""/>
              <a:defRPr sz="1500" b="0" i="0" baseline="0">
                <a:latin typeface="Arial"/>
                <a:cs typeface="Arial"/>
              </a:defRPr>
            </a:lvl2pPr>
            <a:lvl3pPr marL="1000800" indent="-158400">
              <a:defRPr sz="1500" b="0" i="0" baseline="0">
                <a:latin typeface="Arial"/>
                <a:cs typeface="Arial"/>
              </a:defRPr>
            </a:lvl3pPr>
            <a:lvl4pPr marL="1458000" indent="-194400">
              <a:defRPr sz="1400"/>
            </a:lvl4pPr>
            <a:lvl5pPr marL="2057400" indent="-228600">
              <a:buFont typeface="Wingdings" charset="2"/>
              <a:buChar char="ü"/>
              <a:defRPr sz="1400"/>
            </a:lvl5pPr>
          </a:lstStyle>
          <a:p>
            <a:pPr lvl="0"/>
            <a:r>
              <a:rPr lang="en-US" dirty="0" smtClean="0"/>
              <a:t>Bullet item 1 </a:t>
            </a:r>
          </a:p>
          <a:p>
            <a:pPr lvl="1"/>
            <a:r>
              <a:rPr lang="en-US" dirty="0" smtClean="0"/>
              <a:t>Sub-bullet item 1 second item in the list goes here</a:t>
            </a:r>
          </a:p>
          <a:p>
            <a:pPr lvl="2"/>
            <a:r>
              <a:rPr lang="en-US" dirty="0" smtClean="0"/>
              <a:t> Sub-bullet of above</a:t>
            </a:r>
          </a:p>
          <a:p>
            <a:pPr lvl="3"/>
            <a:r>
              <a:rPr lang="en-US" dirty="0" smtClean="0"/>
              <a:t>4th level bullet</a:t>
            </a:r>
          </a:p>
          <a:p>
            <a:pPr lvl="0"/>
            <a:r>
              <a:rPr lang="en-US" dirty="0" smtClean="0"/>
              <a:t>Third item </a:t>
            </a:r>
          </a:p>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p>
          <a:p>
            <a:pPr lvl="0"/>
            <a:r>
              <a:rPr lang="en-US" dirty="0" smtClean="0"/>
              <a:t>Sed </a:t>
            </a:r>
            <a:r>
              <a:rPr lang="en-US" dirty="0" err="1" smtClean="0"/>
              <a:t>ut</a:t>
            </a:r>
            <a:r>
              <a:rPr lang="en-US" dirty="0" smtClean="0"/>
              <a:t> </a:t>
            </a:r>
            <a:r>
              <a:rPr lang="en-US" dirty="0" err="1" smtClean="0"/>
              <a:t>perspiciatis</a:t>
            </a:r>
            <a:r>
              <a:rPr lang="en-US" dirty="0" smtClean="0"/>
              <a:t> </a:t>
            </a:r>
            <a:r>
              <a:rPr lang="en-US" dirty="0" err="1" smtClean="0"/>
              <a:t>unde</a:t>
            </a:r>
            <a:r>
              <a:rPr lang="en-US" dirty="0" smtClean="0"/>
              <a:t> </a:t>
            </a:r>
            <a:r>
              <a:rPr lang="en-US" dirty="0" err="1" smtClean="0"/>
              <a:t>omnis</a:t>
            </a:r>
            <a:r>
              <a:rPr lang="en-US" dirty="0" smtClean="0"/>
              <a:t> </a:t>
            </a:r>
            <a:r>
              <a:rPr lang="en-US" dirty="0" err="1" smtClean="0"/>
              <a:t>iste</a:t>
            </a:r>
            <a:r>
              <a:rPr lang="en-US" dirty="0" smtClean="0"/>
              <a:t> </a:t>
            </a:r>
            <a:r>
              <a:rPr lang="en-US" dirty="0" err="1" smtClean="0"/>
              <a:t>natus</a:t>
            </a:r>
            <a:r>
              <a:rPr lang="en-US" dirty="0" smtClean="0"/>
              <a:t> error sit </a:t>
            </a:r>
          </a:p>
          <a:p>
            <a:pPr lvl="0"/>
            <a:r>
              <a:rPr lang="en-US" dirty="0" err="1" smtClean="0"/>
              <a:t>Voluptatem</a:t>
            </a:r>
            <a:r>
              <a:rPr lang="en-US" dirty="0" smtClean="0"/>
              <a:t> </a:t>
            </a:r>
            <a:r>
              <a:rPr lang="en-US" dirty="0" err="1" smtClean="0"/>
              <a:t>accusantium</a:t>
            </a:r>
            <a:r>
              <a:rPr lang="en-US" dirty="0" smtClean="0"/>
              <a:t> </a:t>
            </a:r>
            <a:r>
              <a:rPr lang="en-US" dirty="0" err="1" smtClean="0"/>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smtClean="0"/>
              <a:t>Main take-away or heading goes here</a:t>
            </a:r>
            <a:endParaRPr lang="en-US" dirty="0"/>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3" name="Picture 12"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310493883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0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prstClr val="white">
                    <a:lumMod val="85000"/>
                  </a:prstClr>
                </a:solidFill>
              </a:rPr>
              <a:pPr algn="r"/>
              <a:t>‹#›</a:t>
            </a:fld>
            <a:endParaRPr lang="en-US" sz="900" dirty="0">
              <a:solidFill>
                <a:prstClr val="white">
                  <a:lumMod val="85000"/>
                </a:prst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45542" y="5850141"/>
            <a:ext cx="1505379" cy="905891"/>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7"/>
          </a:xfrm>
          <a:prstGeom prst="rect">
            <a:avLst/>
          </a:prstGeom>
        </p:spPr>
      </p:pic>
    </p:spTree>
    <p:extLst>
      <p:ext uri="{BB962C8B-B14F-4D97-AF65-F5344CB8AC3E}">
        <p14:creationId xmlns:p14="http://schemas.microsoft.com/office/powerpoint/2010/main" val="379747931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10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smtClean="0"/>
              <a:t>Main take-away or heading goes here</a:t>
            </a:r>
            <a:endParaRPr lang="en-US" dirty="0"/>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Arial"/>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smtClean="0"/>
              <a:t>Enter description here</a:t>
            </a:r>
            <a:endParaRPr lang="en-US" dirty="0"/>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Arial"/>
                <a:cs typeface="Arial"/>
              </a:defRPr>
            </a:lvl1pPr>
          </a:lstStyle>
          <a:p>
            <a:r>
              <a:rPr lang="en-US" b="0" i="0" dirty="0" smtClean="0">
                <a:latin typeface="Arial"/>
                <a:cs typeface="Arial"/>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a:buClr>
                <a:srgbClr val="FF6600"/>
              </a:buClr>
              <a:buSzPct val="75000"/>
            </a:pPr>
            <a:endParaRPr lang="en-US" sz="800" dirty="0">
              <a:solidFill>
                <a:prstClr val="black"/>
              </a:solidFill>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Arial"/>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smtClean="0"/>
              <a:t>Caption: You can add a caption here if needed. If not, delete this text box.</a:t>
            </a:r>
          </a:p>
        </p:txBody>
      </p:sp>
      <p:sp>
        <p:nvSpPr>
          <p:cNvPr id="14"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8" name="Picture 17"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27325954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3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smtClean="0"/>
              <a:t>Main take-away or heading goes here</a:t>
            </a:r>
            <a:endParaRPr lang="en-US" dirty="0"/>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smtClean="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smtClean="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smtClean="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smtClean="0"/>
              <a:t>Content can be in a list</a:t>
            </a:r>
          </a:p>
        </p:txBody>
      </p:sp>
      <p:sp>
        <p:nvSpPr>
          <p:cNvPr id="1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20" name="Picture 19"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4293895387"/>
      </p:ext>
    </p:extLst>
  </p:cSld>
  <p:clrMapOvr>
    <a:masterClrMapping/>
  </p:clrMapOvr>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1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spcBef>
                <a:spcPts val="200"/>
              </a:spcBef>
              <a:buNone/>
              <a:defRPr sz="950" baseline="0">
                <a:solidFill>
                  <a:srgbClr val="D9D9D9"/>
                </a:solidFill>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smtClean="0"/>
              <a:t>Presenter’s Name, Presenter’s Title  |  Presenter’s Phone number  |  </a:t>
            </a:r>
            <a:r>
              <a:rPr lang="en-GB" dirty="0" err="1" smtClean="0"/>
              <a:t>Email.address@clarivate.com</a:t>
            </a:r>
            <a:r>
              <a:rPr lang="en-GB" dirty="0" smtClean="0"/>
              <a:t>  |  </a:t>
            </a:r>
            <a:r>
              <a:rPr lang="en-GB" dirty="0" err="1" smtClean="0"/>
              <a:t>clarivate.com</a:t>
            </a:r>
            <a:endParaRPr lang="en-GB" dirty="0" smtClean="0"/>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61746" y="2066795"/>
            <a:ext cx="2234550" cy="1344685"/>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7712" y="1991844"/>
            <a:ext cx="2549185" cy="1600733"/>
          </a:xfrm>
          <a:prstGeom prst="rect">
            <a:avLst/>
          </a:prstGeom>
        </p:spPr>
      </p:pic>
    </p:spTree>
    <p:extLst>
      <p:ext uri="{BB962C8B-B14F-4D97-AF65-F5344CB8AC3E}">
        <p14:creationId xmlns:p14="http://schemas.microsoft.com/office/powerpoint/2010/main" val="37115854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2" y="514646"/>
            <a:ext cx="8102477" cy="429519"/>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8" y="1313428"/>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Arial"/>
                <a:cs typeface="Arial"/>
              </a:defRPr>
            </a:lvl1pPr>
            <a:lvl2pPr marL="457189" indent="0">
              <a:buSzPct val="40000"/>
              <a:buFont typeface="Wingdings" charset="2"/>
              <a:buNone/>
              <a:defRPr sz="1800" b="0" i="0" baseline="0">
                <a:latin typeface="Arial"/>
                <a:cs typeface="Arial"/>
              </a:defRPr>
            </a:lvl2pPr>
            <a:lvl3pPr marL="914377" indent="0">
              <a:buNone/>
              <a:defRPr sz="1800" b="0" i="0" baseline="0">
                <a:latin typeface="Arial"/>
                <a:cs typeface="Arial"/>
              </a:defRPr>
            </a:lvl3pPr>
            <a:lvl4pPr>
              <a:defRPr sz="1400"/>
            </a:lvl4pPr>
            <a:lvl5pPr marL="2057349" indent="-228594">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2" y="1313429"/>
            <a:ext cx="4226309" cy="3530079"/>
          </a:xfrm>
          <a:prstGeom prst="rect">
            <a:avLst/>
          </a:prstGeom>
        </p:spPr>
        <p:txBody>
          <a:bodyPr vert="horz" lIns="0" tIns="0" rIns="0" bIns="0"/>
          <a:lstStyle>
            <a:lvl1pPr marL="0" indent="0">
              <a:buNone/>
              <a:defRPr sz="1500" b="0" i="0" baseline="0">
                <a:latin typeface="Arial"/>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8" y="4980323"/>
            <a:ext cx="4574656" cy="123111"/>
          </a:xfrm>
          <a:prstGeom prst="rect">
            <a:avLst/>
          </a:prstGeom>
        </p:spPr>
        <p:txBody>
          <a:bodyPr wrap="square" lIns="0" tIns="0" rIns="0" bIns="0">
            <a:spAutoFit/>
          </a:bodyPr>
          <a:lstStyle/>
          <a:p>
            <a:pPr>
              <a:buClr>
                <a:srgbClr val="FF6600"/>
              </a:buClr>
              <a:buSzPct val="75000"/>
            </a:pPr>
            <a:endParaRPr lang="en-US" sz="800" dirty="0">
              <a:solidFill>
                <a:srgbClr val="000000"/>
              </a:solidFill>
              <a:cs typeface="Arial"/>
            </a:endParaRPr>
          </a:p>
        </p:txBody>
      </p:sp>
      <p:sp>
        <p:nvSpPr>
          <p:cNvPr id="17" name="Text Placeholder 16"/>
          <p:cNvSpPr>
            <a:spLocks noGrp="1"/>
          </p:cNvSpPr>
          <p:nvPr>
            <p:ph type="body" sz="quarter" idx="12" hasCustomPrompt="1"/>
          </p:nvPr>
        </p:nvSpPr>
        <p:spPr>
          <a:xfrm>
            <a:off x="429570" y="4980521"/>
            <a:ext cx="4242184" cy="397099"/>
          </a:xfrm>
          <a:prstGeom prst="rect">
            <a:avLst/>
          </a:prstGeom>
        </p:spPr>
        <p:txBody>
          <a:bodyPr vert="horz" lIns="0" tIns="0" rIns="0" bIns="0"/>
          <a:lstStyle>
            <a:lvl1pPr marL="0" indent="0">
              <a:buNone/>
              <a:defRPr sz="751" b="0" i="0">
                <a:solidFill>
                  <a:srgbClr val="000000"/>
                </a:solidFill>
                <a:latin typeface="Arial"/>
                <a:cs typeface="Arial"/>
              </a:defRPr>
            </a:lvl1pPr>
            <a:lvl2pPr marL="457189" indent="0">
              <a:buNone/>
              <a:defRPr sz="800" b="0" i="0">
                <a:solidFill>
                  <a:srgbClr val="000000"/>
                </a:solidFill>
                <a:latin typeface="Arial"/>
                <a:cs typeface="Arial"/>
              </a:defRPr>
            </a:lvl2pPr>
            <a:lvl3pPr marL="914377" indent="0">
              <a:buNone/>
              <a:defRPr sz="800" b="0" i="0">
                <a:solidFill>
                  <a:srgbClr val="000000"/>
                </a:solidFill>
                <a:latin typeface="Arial"/>
                <a:cs typeface="Arial"/>
              </a:defRPr>
            </a:lvl3pPr>
            <a:lvl4pPr marL="1371566" indent="0">
              <a:buNone/>
              <a:defRPr sz="800" b="0" i="0">
                <a:solidFill>
                  <a:srgbClr val="000000"/>
                </a:solidFill>
                <a:latin typeface="Arial"/>
                <a:cs typeface="Arial"/>
              </a:defRPr>
            </a:lvl4pPr>
            <a:lvl5pPr marL="1828754"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70780" y="6051595"/>
            <a:ext cx="1500696" cy="679419"/>
          </a:xfrm>
          <a:prstGeom prst="rect">
            <a:avLst/>
          </a:prstGeom>
        </p:spPr>
      </p:pic>
    </p:spTree>
    <p:extLst>
      <p:ext uri="{BB962C8B-B14F-4D97-AF65-F5344CB8AC3E}">
        <p14:creationId xmlns:p14="http://schemas.microsoft.com/office/powerpoint/2010/main" val="1374181738"/>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10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smtClean="0"/>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smtClean="0"/>
              <a:t>Main title can be long longer longest</a:t>
            </a:r>
            <a:endParaRPr lang="en-US" dirty="0"/>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smtClean="0"/>
              <a:t>Optional subtitle goes here and can go on multiple lines as needed for your presentation</a:t>
            </a:r>
            <a:endParaRPr lang="en-US" dirty="0"/>
          </a:p>
        </p:txBody>
      </p:sp>
      <p:pic>
        <p:nvPicPr>
          <p:cNvPr id="13" name="Picture 12"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3913" y="5850142"/>
            <a:ext cx="1505379" cy="905892"/>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365284282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11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smtClean="0"/>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smtClean="0"/>
              <a:t>Main title can be long longer longest</a:t>
            </a:r>
            <a:endParaRPr lang="en-US" dirty="0"/>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smtClean="0"/>
              <a:t>Optional subtitle goes here and can go on multiple lines as needed for your presentation</a:t>
            </a:r>
            <a:endParaRPr lang="en-US" dirty="0"/>
          </a:p>
        </p:txBody>
      </p:sp>
      <p:pic>
        <p:nvPicPr>
          <p:cNvPr id="13" name="Picture 12"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3913" y="5850142"/>
            <a:ext cx="1505379" cy="905892"/>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335475917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12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smtClean="0"/>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smtClean="0"/>
              <a:t>Main title can be long longer longest</a:t>
            </a:r>
            <a:endParaRPr lang="en-US" dirty="0"/>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smtClean="0"/>
              <a:t>Optional subtitle goes here and can go on multiple lines as needed for your presentation</a:t>
            </a:r>
            <a:endParaRPr lang="en-US" dirty="0"/>
          </a:p>
        </p:txBody>
      </p:sp>
      <p:pic>
        <p:nvPicPr>
          <p:cNvPr id="13" name="Picture 12"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3913" y="5850142"/>
            <a:ext cx="1505379" cy="905892"/>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385201883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13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smtClean="0"/>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smtClean="0"/>
              <a:t>Main title can be long longer longest</a:t>
            </a:r>
            <a:endParaRPr lang="en-US" dirty="0"/>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smtClean="0"/>
              <a:t>Optional subtitle goes here and can go on multiple lines as needed for your presentation</a:t>
            </a:r>
            <a:endParaRPr lang="en-US" dirty="0"/>
          </a:p>
        </p:txBody>
      </p:sp>
      <p:pic>
        <p:nvPicPr>
          <p:cNvPr id="13" name="Picture 12"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3913" y="5850142"/>
            <a:ext cx="1505379" cy="905892"/>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96073287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577" y="990601"/>
            <a:ext cx="7369175" cy="457041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917577" y="506414"/>
            <a:ext cx="7369175" cy="836612"/>
          </a:xfrm>
          <a:prstGeom prst="rect">
            <a:avLst/>
          </a:prstGeom>
        </p:spPr>
        <p:txBody>
          <a:bodyPr/>
          <a:lstStyle/>
          <a:p>
            <a:r>
              <a:rPr lang="en-US" altLang="zh-CN"/>
              <a:t>Click to edit Master title style</a:t>
            </a:r>
            <a:endParaRPr lang="zh-CN" altLang="en-US"/>
          </a:p>
        </p:txBody>
      </p:sp>
      <p:sp>
        <p:nvSpPr>
          <p:cNvPr id="4" name="Rectangle 4"/>
          <p:cNvSpPr>
            <a:spLocks noGrp="1" noChangeArrowheads="1"/>
          </p:cNvSpPr>
          <p:nvPr>
            <p:ph type="ftr" sz="quarter" idx="10"/>
          </p:nvPr>
        </p:nvSpPr>
        <p:spPr>
          <a:xfrm>
            <a:off x="3124202" y="6394451"/>
            <a:ext cx="5172075" cy="231775"/>
          </a:xfrm>
          <a:prstGeom prst="rect">
            <a:avLst/>
          </a:prstGeom>
        </p:spPr>
        <p:txBody>
          <a:bodyPr/>
          <a:lstStyle>
            <a:lvl1pPr eaLnBrk="1" hangingPunct="1">
              <a:defRPr/>
            </a:lvl1pPr>
          </a:lstStyle>
          <a:p>
            <a:pPr defTabSz="685800" fontAlgn="base">
              <a:spcBef>
                <a:spcPct val="0"/>
              </a:spcBef>
              <a:spcAft>
                <a:spcPct val="0"/>
              </a:spcAft>
              <a:defRPr/>
            </a:pPr>
            <a:endParaRPr lang="zh-CN" altLang="zh-CN">
              <a:solidFill>
                <a:srgbClr val="000000"/>
              </a:solidFill>
              <a:ea typeface="宋体" panose="02010600030101010101" pitchFamily="2" charset="-122"/>
            </a:endParaRPr>
          </a:p>
        </p:txBody>
      </p:sp>
      <p:sp>
        <p:nvSpPr>
          <p:cNvPr id="5" name="Rectangle 5"/>
          <p:cNvSpPr>
            <a:spLocks noGrp="1" noChangeArrowheads="1"/>
          </p:cNvSpPr>
          <p:nvPr>
            <p:ph type="sldNum" sz="quarter" idx="11"/>
          </p:nvPr>
        </p:nvSpPr>
        <p:spPr>
          <a:xfrm>
            <a:off x="8424864" y="6394450"/>
            <a:ext cx="719137" cy="463551"/>
          </a:xfrm>
          <a:prstGeom prst="rect">
            <a:avLst/>
          </a:prstGeom>
        </p:spPr>
        <p:txBody>
          <a:bodyPr/>
          <a:lstStyle>
            <a:lvl1pPr eaLnBrk="1" hangingPunct="1">
              <a:defRPr/>
            </a:lvl1pPr>
          </a:lstStyle>
          <a:p>
            <a:pPr defTabSz="685800" fontAlgn="base">
              <a:spcBef>
                <a:spcPct val="0"/>
              </a:spcBef>
              <a:spcAft>
                <a:spcPct val="0"/>
              </a:spcAft>
              <a:defRPr/>
            </a:pPr>
            <a:fld id="{3B402691-FAED-4A3A-87DA-7EBB84009834}" type="slidenum">
              <a:rPr lang="en-US" altLang="zh-CN" smtClean="0">
                <a:solidFill>
                  <a:srgbClr val="000000"/>
                </a:solidFill>
                <a:ea typeface="宋体" panose="02010600030101010101" pitchFamily="2" charset="-122"/>
              </a:rPr>
              <a:pPr defTabSz="685800" fontAlgn="base">
                <a:spcBef>
                  <a:spcPct val="0"/>
                </a:spcBef>
                <a:spcAft>
                  <a:spcPct val="0"/>
                </a:spcAft>
                <a:defRPr/>
              </a:pPr>
              <a:t>‹#›</a:t>
            </a:fld>
            <a:endParaRPr lang="en-US" altLang="zh-CN">
              <a:solidFill>
                <a:srgbClr val="000000"/>
              </a:solidFill>
              <a:ea typeface="宋体" panose="02010600030101010101" pitchFamily="2" charset="-122"/>
            </a:endParaRPr>
          </a:p>
        </p:txBody>
      </p:sp>
    </p:spTree>
    <p:extLst>
      <p:ext uri="{BB962C8B-B14F-4D97-AF65-F5344CB8AC3E}">
        <p14:creationId xmlns:p14="http://schemas.microsoft.com/office/powerpoint/2010/main" val="3227833229"/>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14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mj-lt"/>
                <a:cs typeface="Arial"/>
              </a:defRPr>
            </a:lvl1pPr>
          </a:lstStyle>
          <a:p>
            <a:r>
              <a:rPr lang="zh-CN" altLang="en-US"/>
              <a:t>单击图标添加图片</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913" y="6051591"/>
            <a:ext cx="1500696" cy="679419"/>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648008600"/>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7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28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850076"/>
            <a:ext cx="764102" cy="3075749"/>
          </a:xfrm>
          <a:prstGeom prst="rect">
            <a:avLst/>
          </a:prstGeom>
        </p:spPr>
        <p:txBody>
          <a:bodyPr vert="horz" lIns="0" tIns="0" rIns="0" bIns="0"/>
          <a:lstStyle>
            <a:lvl1pPr marL="0" indent="0" algn="r">
              <a:spcBef>
                <a:spcPts val="0"/>
              </a:spcBef>
              <a:spcAft>
                <a:spcPts val="1200"/>
              </a:spcAft>
              <a:buNone/>
              <a:defRPr sz="1500" b="0" i="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839812"/>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微软雅黑" panose="020B0503020204020204" pitchFamily="34" charset="-122"/>
                <a:ea typeface="微软雅黑" panose="020B0503020204020204" pitchFamily="34" charset="-122"/>
              </a:rPr>
              <a:pPr algn="r"/>
              <a:t>‹#›</a:t>
            </a:fld>
            <a:endParaRPr lang="en-US" sz="900" dirty="0">
              <a:solidFill>
                <a:srgbClr val="444444"/>
              </a:solidFill>
              <a:latin typeface="微软雅黑" panose="020B0503020204020204" pitchFamily="34" charset="-122"/>
              <a:ea typeface="微软雅黑" panose="020B0503020204020204" pitchFamily="34" charset="-122"/>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微软雅黑" panose="020B0503020204020204" pitchFamily="34" charset="-122"/>
                <a:ea typeface="微软雅黑" panose="020B0503020204020204" pitchFamily="34" charset="-122"/>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846023381"/>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6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mj-lt"/>
                <a:cs typeface="Arial"/>
              </a:defRPr>
            </a:lvl1pPr>
          </a:lstStyle>
          <a:p>
            <a:r>
              <a:rPr lang="en-US" dirty="0"/>
              <a:t>Optional subtitle goes here and can go on multiple lines as needed for your presentation</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2" y="6051591"/>
            <a:ext cx="1500694" cy="679419"/>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75073332"/>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4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312708345"/>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15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6" descr="stock-photo-light-mosaic-70784491.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3" name="Rectangle 10"/>
          <p:cNvSpPr/>
          <p:nvPr userDrawn="1"/>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solidFill>
                <a:srgbClr val="FFFFFF"/>
              </a:solidFill>
            </a:endParaRPr>
          </a:p>
        </p:txBody>
      </p:sp>
      <p:pic>
        <p:nvPicPr>
          <p:cNvPr id="9" name="Picture 8" descr="crv_lfcl_grhc_rgb_pos_coverpage-img.png"/>
          <p:cNvPicPr>
            <a:picLocks noChangeAspect="1"/>
          </p:cNvPicPr>
          <p:nvPr userDrawn="1"/>
        </p:nvPicPr>
        <p:blipFill rotWithShape="1">
          <a:blip r:embed="rId3" cstate="print">
            <a:extLst>
              <a:ext uri="{28A0092B-C50C-407E-A947-70E740481C1C}">
                <a14:useLocalDpi xmlns:a14="http://schemas.microsoft.com/office/drawing/2010/main"/>
              </a:ext>
            </a:extLst>
          </a:blip>
          <a:srcRect l="17291" t="11945" r="20416" b="4802"/>
          <a:stretch/>
        </p:blipFill>
        <p:spPr>
          <a:xfrm>
            <a:off x="0" y="-19921"/>
            <a:ext cx="9149354" cy="6877921"/>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21" name="Picture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53913" y="6051591"/>
            <a:ext cx="1500696" cy="679419"/>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47968697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6"/>
            <a:ext cx="7739640"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9"/>
            <a:ext cx="1459740" cy="646927"/>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Arial"/>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9"/>
            <a:ext cx="1459740" cy="646927"/>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Arial"/>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9"/>
            <a:ext cx="1459740" cy="646927"/>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Arial"/>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9"/>
            <a:ext cx="1459740" cy="646927"/>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Arial"/>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3" y="2292355"/>
            <a:ext cx="1823506" cy="2825279"/>
          </a:xfrm>
          <a:prstGeom prst="rect">
            <a:avLst/>
          </a:prstGeom>
          <a:solidFill>
            <a:srgbClr val="E4E4E4"/>
          </a:solidFill>
          <a:ln>
            <a:noFill/>
          </a:ln>
          <a:effectLst/>
        </p:spPr>
        <p:txBody>
          <a:bodyPr vert="horz" lIns="0" tIns="91440" rIns="91440" bIns="91440"/>
          <a:lstStyle>
            <a:lvl1pPr marL="256026" indent="-164588">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2971" indent="-228594">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1" y="2292355"/>
            <a:ext cx="1823506" cy="2825279"/>
          </a:xfrm>
          <a:prstGeom prst="rect">
            <a:avLst/>
          </a:prstGeom>
          <a:solidFill>
            <a:srgbClr val="E4E4E4"/>
          </a:solidFill>
          <a:ln>
            <a:noFill/>
          </a:ln>
          <a:effectLst/>
        </p:spPr>
        <p:txBody>
          <a:bodyPr vert="horz" lIns="0" tIns="91440" rIns="91440" bIns="91440"/>
          <a:lstStyle>
            <a:lvl1pPr marL="256026" indent="-164588">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2971" indent="-228594">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5"/>
            <a:ext cx="1823506" cy="2825279"/>
          </a:xfrm>
          <a:prstGeom prst="rect">
            <a:avLst/>
          </a:prstGeom>
          <a:solidFill>
            <a:srgbClr val="E4E4E4"/>
          </a:solidFill>
          <a:ln>
            <a:noFill/>
          </a:ln>
          <a:effectLst/>
        </p:spPr>
        <p:txBody>
          <a:bodyPr vert="horz" lIns="0" tIns="91440" rIns="91440" bIns="91440"/>
          <a:lstStyle>
            <a:lvl1pPr marL="256026" indent="-164588">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2971" indent="-228594">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70" y="2292355"/>
            <a:ext cx="1823506" cy="2825279"/>
          </a:xfrm>
          <a:prstGeom prst="rect">
            <a:avLst/>
          </a:prstGeom>
          <a:solidFill>
            <a:srgbClr val="E4E4E4"/>
          </a:solidFill>
          <a:ln>
            <a:noFill/>
          </a:ln>
          <a:effectLst/>
        </p:spPr>
        <p:txBody>
          <a:bodyPr vert="horz" lIns="0" tIns="91440" rIns="91440" bIns="91440"/>
          <a:lstStyle>
            <a:lvl1pPr marL="256026" indent="-164588">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2971" indent="-228594">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70780" y="6051595"/>
            <a:ext cx="1500696" cy="679419"/>
          </a:xfrm>
          <a:prstGeom prst="rect">
            <a:avLst/>
          </a:prstGeom>
        </p:spPr>
      </p:pic>
    </p:spTree>
    <p:extLst>
      <p:ext uri="{BB962C8B-B14F-4D97-AF65-F5344CB8AC3E}">
        <p14:creationId xmlns:p14="http://schemas.microsoft.com/office/powerpoint/2010/main" val="1386420636"/>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7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8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500" baseline="0">
                <a:latin typeface="微软雅黑" panose="020B0503020204020204" pitchFamily="34" charset="-122"/>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167714714"/>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7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031215940"/>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8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5831" t="11493" r="27790"/>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535292205"/>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9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mj-lt"/>
                <a:cs typeface="Arial"/>
              </a:defRPr>
            </a:lvl1pPr>
          </a:lstStyle>
          <a:p>
            <a:r>
              <a:rPr lang="en-US" dirty="0"/>
              <a:t>Main take-away or heading goes here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2" y="6051591"/>
            <a:ext cx="1500694" cy="67941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2189909130"/>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9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mj-lt"/>
                <a:cs typeface="Arial"/>
              </a:defRPr>
            </a:lvl1pPr>
            <a:lvl2pPr marL="633600" indent="-212400">
              <a:buSzPct val="40000"/>
              <a:buFont typeface="Wingdings" charset="2"/>
              <a:buChar char=""/>
              <a:defRPr sz="1500" b="0" i="0" baseline="0">
                <a:latin typeface="+mj-lt"/>
                <a:cs typeface="Arial"/>
              </a:defRPr>
            </a:lvl2pPr>
            <a:lvl3pPr marL="1000800" indent="-158400">
              <a:defRPr sz="1500" b="0" i="0" baseline="0">
                <a:latin typeface="+mj-lt"/>
                <a:cs typeface="Arial"/>
              </a:defRPr>
            </a:lvl3pPr>
            <a:lvl4pPr marL="1458000" indent="-194400">
              <a:defRPr sz="1400">
                <a:latin typeface="+mj-lt"/>
              </a:defRPr>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942799800"/>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10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7"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031651538"/>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11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FFFFFF">
                    <a:lumMod val="85000"/>
                  </a:srgbClr>
                </a:solidFill>
              </a:rPr>
              <a:pPr algn="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2" y="6051591"/>
            <a:ext cx="1500694" cy="67941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2076453966"/>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11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mj-lt"/>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mj-lt"/>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a:buClr>
                <a:srgbClr val="FF6600"/>
              </a:buClr>
              <a:buSzPct val="75000"/>
            </a:pPr>
            <a:endParaRPr lang="en-US" sz="800" dirty="0">
              <a:solidFill>
                <a:srgbClr val="000000"/>
              </a:solidFill>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mj-lt"/>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677690324"/>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14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41038751"/>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12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0" baseline="0">
                <a:solidFill>
                  <a:srgbClr val="D9D9D9"/>
                </a:solidFill>
                <a:latin typeface="+mj-lt"/>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1746" y="2697821"/>
            <a:ext cx="2234550" cy="1011662"/>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6333" y="3018997"/>
            <a:ext cx="1734458" cy="469950"/>
          </a:xfrm>
          <a:prstGeom prst="rect">
            <a:avLst/>
          </a:prstGeom>
        </p:spPr>
      </p:pic>
    </p:spTree>
    <p:extLst>
      <p:ext uri="{BB962C8B-B14F-4D97-AF65-F5344CB8AC3E}">
        <p14:creationId xmlns:p14="http://schemas.microsoft.com/office/powerpoint/2010/main" val="238473755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1" baseline="0">
                <a:solidFill>
                  <a:srgbClr val="D9D9D9"/>
                </a:solidFill>
              </a:defRPr>
            </a:lvl1pPr>
            <a:lvl2pPr marL="457189" indent="0">
              <a:buNone/>
              <a:defRPr sz="1100">
                <a:solidFill>
                  <a:schemeClr val="bg1">
                    <a:lumMod val="85000"/>
                  </a:schemeClr>
                </a:solidFill>
              </a:defRPr>
            </a:lvl2pPr>
            <a:lvl3pPr marL="914377" indent="0">
              <a:buNone/>
              <a:defRPr sz="1100">
                <a:solidFill>
                  <a:schemeClr val="bg1">
                    <a:lumMod val="85000"/>
                  </a:schemeClr>
                </a:solidFill>
              </a:defRPr>
            </a:lvl3pPr>
            <a:lvl4pPr marL="1371566" indent="0">
              <a:buNone/>
              <a:defRPr sz="1100">
                <a:solidFill>
                  <a:schemeClr val="bg1">
                    <a:lumMod val="85000"/>
                  </a:schemeClr>
                </a:solidFill>
              </a:defRPr>
            </a:lvl4pPr>
            <a:lvl5pPr marL="1828754"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61746" y="2659752"/>
            <a:ext cx="2234550" cy="1008514"/>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7713" y="2603539"/>
            <a:ext cx="2549185" cy="1200550"/>
          </a:xfrm>
          <a:prstGeom prst="rect">
            <a:avLst/>
          </a:prstGeom>
        </p:spPr>
      </p:pic>
    </p:spTree>
    <p:extLst>
      <p:ext uri="{BB962C8B-B14F-4D97-AF65-F5344CB8AC3E}">
        <p14:creationId xmlns:p14="http://schemas.microsoft.com/office/powerpoint/2010/main" val="316136884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575" y="990600"/>
            <a:ext cx="7369175" cy="457041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457200" y="274638"/>
            <a:ext cx="8229600" cy="1143000"/>
          </a:xfrm>
          <a:prstGeom prst="rect">
            <a:avLst/>
          </a:prstGeom>
        </p:spPr>
        <p:txBody>
          <a:bodyPr/>
          <a:lstStyle/>
          <a:p>
            <a:r>
              <a:rPr lang="en-US" altLang="zh-CN"/>
              <a:t>Click to edit Master title style</a:t>
            </a:r>
            <a:endParaRPr lang="zh-CN" altLang="en-US"/>
          </a:p>
        </p:txBody>
      </p:sp>
      <p:sp>
        <p:nvSpPr>
          <p:cNvPr id="4" name="Rectangle 4"/>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zh-CN" altLang="zh-CN">
              <a:solidFill>
                <a:srgbClr val="000000"/>
              </a:solidFill>
              <a:ea typeface="宋体" panose="02010600030101010101" pitchFamily="2" charset="-122"/>
            </a:endParaRPr>
          </a:p>
        </p:txBody>
      </p:sp>
      <p:sp>
        <p:nvSpPr>
          <p:cNvPr id="5" name="Rectangle 5"/>
          <p:cNvSpPr>
            <a:spLocks noGrp="1" noChangeArrowheads="1"/>
          </p:cNvSpPr>
          <p:nvPr>
            <p:ph type="sldNum" sz="quarter" idx="11"/>
          </p:nvPr>
        </p:nvSpPr>
        <p:spPr>
          <a:xfrm>
            <a:off x="8424862" y="6394450"/>
            <a:ext cx="719137" cy="463550"/>
          </a:xfrm>
          <a:prstGeom prst="rect">
            <a:avLst/>
          </a:prstGeom>
        </p:spPr>
        <p:txBody>
          <a:bodyPr/>
          <a:lstStyle>
            <a:lvl1pPr eaLnBrk="1" hangingPunct="1">
              <a:defRPr/>
            </a:lvl1pPr>
          </a:lstStyle>
          <a:p>
            <a:pPr defTabSz="914400" fontAlgn="base">
              <a:spcBef>
                <a:spcPct val="0"/>
              </a:spcBef>
              <a:spcAft>
                <a:spcPct val="0"/>
              </a:spcAft>
              <a:defRPr/>
            </a:pPr>
            <a:fld id="{3B402691-FAED-4A3A-87DA-7EBB84009834}" type="slidenum">
              <a:rPr lang="en-US" altLang="zh-CN">
                <a:solidFill>
                  <a:srgbClr val="000000"/>
                </a:solidFill>
                <a:ea typeface="宋体" panose="02010600030101010101" pitchFamily="2" charset="-122"/>
              </a:rPr>
              <a:pPr defTabSz="914400" fontAlgn="base">
                <a:spcBef>
                  <a:spcPct val="0"/>
                </a:spcBef>
                <a:spcAft>
                  <a:spcPct val="0"/>
                </a:spcAft>
                <a:defRPr/>
              </a:pPr>
              <a:t>‹#›</a:t>
            </a:fld>
            <a:endParaRPr lang="en-US" altLang="zh-CN">
              <a:solidFill>
                <a:srgbClr val="000000"/>
              </a:solidFill>
              <a:ea typeface="宋体" panose="02010600030101010101" pitchFamily="2" charset="-122"/>
            </a:endParaRPr>
          </a:p>
        </p:txBody>
      </p:sp>
    </p:spTree>
    <p:extLst>
      <p:ext uri="{BB962C8B-B14F-4D97-AF65-F5344CB8AC3E}">
        <p14:creationId xmlns:p14="http://schemas.microsoft.com/office/powerpoint/2010/main" val="192696710"/>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7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Arial"/>
                <a:cs typeface="Arial"/>
              </a:defRPr>
            </a:lvl1pPr>
          </a:lstStyle>
          <a:p>
            <a:r>
              <a:rPr lang="en-US" dirty="0"/>
              <a:t>Optional subtitle goes here and can go on multiple lines as needed for your presentation</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099" y="6081988"/>
            <a:ext cx="1505379" cy="679418"/>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0" y="6028313"/>
            <a:ext cx="1735195" cy="817198"/>
          </a:xfrm>
          <a:prstGeom prst="rect">
            <a:avLst/>
          </a:prstGeom>
        </p:spPr>
      </p:pic>
    </p:spTree>
    <p:extLst>
      <p:ext uri="{BB962C8B-B14F-4D97-AF65-F5344CB8AC3E}">
        <p14:creationId xmlns:p14="http://schemas.microsoft.com/office/powerpoint/2010/main" val="593211284"/>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5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a:t>Optional subtitle goes here and can go on multiple lines as needed for your presentation</a:t>
            </a:r>
          </a:p>
        </p:txBody>
      </p:sp>
      <p:pic>
        <p:nvPicPr>
          <p:cNvPr id="15" name="Picture 14" descr="crv_logo_rgb_po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spTree>
    <p:extLst>
      <p:ext uri="{BB962C8B-B14F-4D97-AF65-F5344CB8AC3E}">
        <p14:creationId xmlns:p14="http://schemas.microsoft.com/office/powerpoint/2010/main" val="3620286044"/>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16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7" descr="stock-photo-playing-with-plasma-70742099.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1" name="Rectangle 10"/>
          <p:cNvSpPr/>
          <p:nvPr userDrawn="1"/>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solidFill>
                <a:srgbClr val="FFFFFF"/>
              </a:solidFill>
            </a:endParaRPr>
          </a:p>
        </p:txBody>
      </p:sp>
      <p:pic>
        <p:nvPicPr>
          <p:cNvPr id="9" name="Picture 8" descr="crv_lfcl_grhc_rgb_pos_coverpage-img.png"/>
          <p:cNvPicPr>
            <a:picLocks noChangeAspect="1"/>
          </p:cNvPicPr>
          <p:nvPr userDrawn="1"/>
        </p:nvPicPr>
        <p:blipFill rotWithShape="1">
          <a:blip r:embed="rId3" cstate="print">
            <a:extLst>
              <a:ext uri="{28A0092B-C50C-407E-A947-70E740481C1C}">
                <a14:useLocalDpi xmlns:a14="http://schemas.microsoft.com/office/drawing/2010/main"/>
              </a:ext>
            </a:extLst>
          </a:blip>
          <a:srcRect l="17291" t="11945" r="20416" b="4802"/>
          <a:stretch/>
        </p:blipFill>
        <p:spPr>
          <a:xfrm>
            <a:off x="0" y="-19921"/>
            <a:ext cx="9149354" cy="6877921"/>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a:t>Optional subtitle goes here and can go on multiple lines as needed for your presentation</a:t>
            </a:r>
          </a:p>
        </p:txBody>
      </p:sp>
      <p:pic>
        <p:nvPicPr>
          <p:cNvPr id="16" name="Picture 15" descr="crv_logo_rgb_pos.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53912" y="6056965"/>
            <a:ext cx="1505379" cy="679419"/>
          </a:xfrm>
          <a:prstGeom prst="rect">
            <a:avLst/>
          </a:prstGeom>
        </p:spPr>
      </p:pic>
      <p:pic>
        <p:nvPicPr>
          <p:cNvPr id="21" name="Picture 20"/>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2340659849"/>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8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1800" b="1" i="0" cap="none">
                <a:solidFill>
                  <a:schemeClr val="tx1"/>
                </a:solidFill>
                <a:latin typeface="微软雅黑" panose="020B0503020204020204" pitchFamily="34" charset="-122"/>
                <a:ea typeface="微软雅黑" panose="020B0503020204020204" pitchFamily="34" charset="-122"/>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357707"/>
            <a:ext cx="764102" cy="3075749"/>
          </a:xfrm>
          <a:prstGeom prst="rect">
            <a:avLst/>
          </a:prstGeom>
        </p:spPr>
        <p:txBody>
          <a:bodyPr vert="horz" lIns="0" tIns="0" rIns="0" bIns="0"/>
          <a:lstStyle>
            <a:lvl1pPr marL="0" indent="0" algn="r">
              <a:spcBef>
                <a:spcPts val="0"/>
              </a:spcBef>
              <a:spcAft>
                <a:spcPts val="1200"/>
              </a:spcAft>
              <a:buNone/>
              <a:defRPr sz="1500" b="0" i="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3478452567"/>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8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800" b="1" i="0" cap="none">
                <a:solidFill>
                  <a:schemeClr val="bg2"/>
                </a:solidFill>
                <a:latin typeface="微软雅黑" panose="020B0503020204020204" pitchFamily="34" charset="-122"/>
                <a:ea typeface="微软雅黑" panose="020B0503020204020204" pitchFamily="34" charset="-122"/>
                <a:cs typeface="Segoe UI" panose="020B0502040204020203" pitchFamily="34" charset="0"/>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600" baseline="0">
                <a:latin typeface="Segoe UI Light" panose="020B0502040204020203" pitchFamily="34" charset="0"/>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7"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366944837"/>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8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0" name="Picture 9"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2436823136"/>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9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5831" t="11493" r="27790"/>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pic>
        <p:nvPicPr>
          <p:cNvPr id="11" name="Picture 10" descr="crv_logo_rgb_po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3819207104"/>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10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Arial"/>
                <a:cs typeface="Arial"/>
              </a:defRPr>
            </a:lvl1pPr>
          </a:lstStyle>
          <a:p>
            <a:r>
              <a:rPr lang="en-US" dirty="0"/>
              <a:t>Main take-away or heading goes here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099" y="6081988"/>
            <a:ext cx="1505379" cy="679418"/>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0" y="6028313"/>
            <a:ext cx="1735195" cy="817198"/>
          </a:xfrm>
          <a:prstGeom prst="rect">
            <a:avLst/>
          </a:prstGeom>
        </p:spPr>
      </p:pic>
    </p:spTree>
    <p:extLst>
      <p:ext uri="{BB962C8B-B14F-4D97-AF65-F5344CB8AC3E}">
        <p14:creationId xmlns:p14="http://schemas.microsoft.com/office/powerpoint/2010/main" val="296850495"/>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10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Arial"/>
                <a:cs typeface="Arial"/>
              </a:defRPr>
            </a:lvl1pPr>
            <a:lvl2pPr marL="633600" indent="-212400">
              <a:buSzPct val="40000"/>
              <a:buFont typeface="Wingdings" charset="2"/>
              <a:buChar char=""/>
              <a:defRPr sz="1500" b="0" i="0" baseline="0">
                <a:latin typeface="Arial"/>
                <a:cs typeface="Arial"/>
              </a:defRPr>
            </a:lvl2pPr>
            <a:lvl3pPr marL="1000800" indent="-158400">
              <a:defRPr sz="1500" b="0" i="0" baseline="0">
                <a:latin typeface="Arial"/>
                <a:cs typeface="Arial"/>
              </a:defRPr>
            </a:lvl3pPr>
            <a:lvl4pPr marL="1458000" indent="-194400">
              <a:defRPr sz="1400"/>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4" name="Picture 13"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213407788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6" descr="stock-photo-light-mosaic-70784491.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3" name="Rectangle 10"/>
          <p:cNvSpPr/>
          <p:nvPr userDrawn="1"/>
        </p:nvSpPr>
        <p:spPr>
          <a:xfrm>
            <a:off x="4966943"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800" kern="1200">
              <a:latin typeface="+mj-lt"/>
            </a:endParaRPr>
          </a:p>
        </p:txBody>
      </p:sp>
      <p:pic>
        <p:nvPicPr>
          <p:cNvPr id="9" name="Picture 8" descr="crv_lfcl_grhc_rgb_pos_coverpage-img.png"/>
          <p:cNvPicPr>
            <a:picLocks noChangeAspect="1"/>
          </p:cNvPicPr>
          <p:nvPr userDrawn="1"/>
        </p:nvPicPr>
        <p:blipFill rotWithShape="1">
          <a:blip r:embed="rId3" cstate="print">
            <a:extLst>
              <a:ext uri="{28A0092B-C50C-407E-A947-70E740481C1C}">
                <a14:useLocalDpi xmlns:a14="http://schemas.microsoft.com/office/drawing/2010/main"/>
              </a:ext>
            </a:extLst>
          </a:blip>
          <a:srcRect l="17291" t="11945" r="20416" b="4802"/>
          <a:stretch/>
        </p:blipFill>
        <p:spPr>
          <a:xfrm>
            <a:off x="1" y="-19921"/>
            <a:ext cx="9149354" cy="6877921"/>
          </a:xfrm>
          <a:prstGeom prst="rect">
            <a:avLst/>
          </a:prstGeom>
        </p:spPr>
      </p:pic>
      <p:sp>
        <p:nvSpPr>
          <p:cNvPr id="18" name="Text Placeholder 4"/>
          <p:cNvSpPr>
            <a:spLocks noGrp="1"/>
          </p:cNvSpPr>
          <p:nvPr>
            <p:ph type="body" sz="quarter" idx="11" hasCustomPrompt="1"/>
          </p:nvPr>
        </p:nvSpPr>
        <p:spPr>
          <a:xfrm>
            <a:off x="420162" y="511610"/>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5" y="2698114"/>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189" indent="0">
              <a:buNone/>
              <a:defRPr sz="800" b="0" i="0">
                <a:latin typeface="Arial"/>
                <a:cs typeface="Arial"/>
              </a:defRPr>
            </a:lvl2pPr>
            <a:lvl3pPr marL="914377" indent="0">
              <a:buNone/>
              <a:defRPr sz="800" b="0" i="0">
                <a:latin typeface="Arial"/>
                <a:cs typeface="Arial"/>
              </a:defRPr>
            </a:lvl3pPr>
            <a:lvl4pPr marL="1371566" indent="0">
              <a:buNone/>
              <a:defRPr sz="800" b="0" i="0">
                <a:latin typeface="Arial"/>
                <a:cs typeface="Arial"/>
              </a:defRPr>
            </a:lvl4pPr>
            <a:lvl5pPr marL="1828754"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9"/>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21" name="Picture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53913" y="6051595"/>
            <a:ext cx="1500696" cy="679419"/>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1408" y="6263738"/>
            <a:ext cx="1162775" cy="315054"/>
          </a:xfrm>
          <a:prstGeom prst="rect">
            <a:avLst/>
          </a:prstGeom>
        </p:spPr>
      </p:pic>
    </p:spTree>
    <p:extLst>
      <p:ext uri="{BB962C8B-B14F-4D97-AF65-F5344CB8AC3E}">
        <p14:creationId xmlns:p14="http://schemas.microsoft.com/office/powerpoint/2010/main" val="3195513648"/>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a:t>Click icon to add picture</a:t>
            </a:r>
            <a:endParaRPr lang="en-US" dirty="0"/>
          </a:p>
        </p:txBody>
      </p:sp>
      <p:sp>
        <p:nvSpPr>
          <p:cNvPr id="10" name="Text Placeholder 4"/>
          <p:cNvSpPr>
            <a:spLocks noGrp="1"/>
          </p:cNvSpPr>
          <p:nvPr>
            <p:ph type="body" sz="quarter" idx="11" hasCustomPrompt="1"/>
          </p:nvPr>
        </p:nvSpPr>
        <p:spPr>
          <a:xfrm>
            <a:off x="420162" y="511610"/>
            <a:ext cx="4155766" cy="1132417"/>
          </a:xfrm>
          <a:prstGeom prst="rect">
            <a:avLst/>
          </a:prstGeom>
        </p:spPr>
        <p:txBody>
          <a:bodyPr vert="horz" lIns="0" tIns="0" rIns="0" bIns="0"/>
          <a:lstStyle>
            <a:lvl1pPr marL="0" indent="0">
              <a:buNone/>
              <a:defRPr sz="2800" b="1" i="0">
                <a:solidFill>
                  <a:schemeClr val="tx1"/>
                </a:solidFill>
                <a:latin typeface="微软雅黑" panose="020B0503020204020204" pitchFamily="34" charset="-122"/>
                <a:ea typeface="微软雅黑" panose="020B0503020204020204" pitchFamily="34" charset="-122"/>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5" y="2698114"/>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vl2pPr marL="457189" indent="0">
              <a:buNone/>
              <a:defRPr sz="800" b="0" i="0">
                <a:latin typeface="Arial"/>
                <a:cs typeface="Arial"/>
              </a:defRPr>
            </a:lvl2pPr>
            <a:lvl3pPr marL="914377" indent="0">
              <a:buNone/>
              <a:defRPr sz="800" b="0" i="0">
                <a:latin typeface="Arial"/>
                <a:cs typeface="Arial"/>
              </a:defRPr>
            </a:lvl3pPr>
            <a:lvl4pPr marL="1371566" indent="0">
              <a:buNone/>
              <a:defRPr sz="800" b="0" i="0">
                <a:latin typeface="Arial"/>
                <a:cs typeface="Arial"/>
              </a:defRPr>
            </a:lvl4pPr>
            <a:lvl5pPr marL="1828754"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9"/>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stStyle>
          <a:p>
            <a:r>
              <a:rPr lang="en-US" dirty="0"/>
              <a:t>Optional subtitle goes here and can go on multiple lines as needed for your presentation</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6852" y="6003295"/>
            <a:ext cx="1735195" cy="817197"/>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53913" y="6072183"/>
            <a:ext cx="1500696" cy="679419"/>
          </a:xfrm>
          <a:prstGeom prst="rect">
            <a:avLst/>
          </a:prstGeom>
        </p:spPr>
      </p:pic>
    </p:spTree>
    <p:extLst>
      <p:ext uri="{BB962C8B-B14F-4D97-AF65-F5344CB8AC3E}">
        <p14:creationId xmlns:p14="http://schemas.microsoft.com/office/powerpoint/2010/main" val="3344218145"/>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180117">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
        <p:nvSpPr>
          <p:cNvPr id="8" name="标题 7"/>
          <p:cNvSpPr>
            <a:spLocks noGrp="1"/>
          </p:cNvSpPr>
          <p:nvPr>
            <p:ph type="title"/>
          </p:nvPr>
        </p:nvSpPr>
        <p:spPr>
          <a:xfrm>
            <a:off x="457200" y="274638"/>
            <a:ext cx="8229600" cy="1143000"/>
          </a:xfrm>
          <a:prstGeom prst="rect">
            <a:avLst/>
          </a:prstGeom>
        </p:spPr>
        <p:txBody>
          <a:bodyPr/>
          <a:lstStyle>
            <a:lvl1pPr algn="l">
              <a:defRPr sz="2800" b="1">
                <a:solidFill>
                  <a:schemeClr val="bg2"/>
                </a:solidFill>
                <a:latin typeface="微软雅黑" pitchFamily="34" charset="-122"/>
                <a:ea typeface="微软雅黑" pitchFamily="34" charset="-122"/>
              </a:defRPr>
            </a:lvl1pPr>
          </a:lstStyle>
          <a:p>
            <a:r>
              <a:rPr lang="zh-CN" altLang="en-US" dirty="0" smtClean="0"/>
              <a:t>单击此处编辑母版标题样式</a:t>
            </a:r>
            <a:endParaRPr lang="en-US" dirty="0"/>
          </a:p>
        </p:txBody>
      </p:sp>
    </p:spTree>
    <p:extLst>
      <p:ext uri="{BB962C8B-B14F-4D97-AF65-F5344CB8AC3E}">
        <p14:creationId xmlns:p14="http://schemas.microsoft.com/office/powerpoint/2010/main" val="2822627903"/>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12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FFFFFF">
                    <a:lumMod val="85000"/>
                  </a:srgbClr>
                </a:solidFill>
              </a:rPr>
              <a:pPr algn="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45541" y="6056965"/>
            <a:ext cx="1505379" cy="679418"/>
          </a:xfrm>
          <a:prstGeom prst="rect">
            <a:avLst/>
          </a:prstGeom>
        </p:spPr>
      </p:pic>
    </p:spTree>
    <p:extLst>
      <p:ext uri="{BB962C8B-B14F-4D97-AF65-F5344CB8AC3E}">
        <p14:creationId xmlns:p14="http://schemas.microsoft.com/office/powerpoint/2010/main" val="366860704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12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Arial"/>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Arial"/>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a:buClr>
                <a:srgbClr val="FF6600"/>
              </a:buClr>
              <a:buSzPct val="75000"/>
            </a:pPr>
            <a:endParaRPr lang="en-US" sz="800" dirty="0">
              <a:solidFill>
                <a:srgbClr val="000000"/>
              </a:solidFill>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Arial"/>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spTree>
    <p:extLst>
      <p:ext uri="{BB962C8B-B14F-4D97-AF65-F5344CB8AC3E}">
        <p14:creationId xmlns:p14="http://schemas.microsoft.com/office/powerpoint/2010/main" val="1730094470"/>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15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6" name="Picture 15"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spTree>
    <p:extLst>
      <p:ext uri="{BB962C8B-B14F-4D97-AF65-F5344CB8AC3E}">
        <p14:creationId xmlns:p14="http://schemas.microsoft.com/office/powerpoint/2010/main" val="611319897"/>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13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0" baseline="0">
                <a:solidFill>
                  <a:srgbClr val="D9D9D9"/>
                </a:solidFill>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61746" y="2659752"/>
            <a:ext cx="2234550" cy="1008514"/>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7711" y="2603539"/>
            <a:ext cx="2549185" cy="1200550"/>
          </a:xfrm>
          <a:prstGeom prst="rect">
            <a:avLst/>
          </a:prstGeom>
        </p:spPr>
      </p:pic>
    </p:spTree>
    <p:extLst>
      <p:ext uri="{BB962C8B-B14F-4D97-AF65-F5344CB8AC3E}">
        <p14:creationId xmlns:p14="http://schemas.microsoft.com/office/powerpoint/2010/main" val="2260908225"/>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17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微软雅黑" panose="020B0503020204020204" pitchFamily="34" charset="-122"/>
                <a:ea typeface="微软雅黑" panose="020B0503020204020204" pitchFamily="34" charset="-122"/>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stStyle>
          <a:p>
            <a:r>
              <a:rPr lang="en-US" dirty="0"/>
              <a:t>Optional subtitle goes here and can go on multiple lines as needed for your presentation</a:t>
            </a:r>
          </a:p>
        </p:txBody>
      </p:sp>
      <p:pic>
        <p:nvPicPr>
          <p:cNvPr id="15" name="Picture 14"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3912" y="6056966"/>
            <a:ext cx="1505379" cy="679419"/>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6850" y="6003291"/>
            <a:ext cx="1735195" cy="817197"/>
          </a:xfrm>
          <a:prstGeom prst="rect">
            <a:avLst/>
          </a:prstGeom>
        </p:spPr>
      </p:pic>
    </p:spTree>
    <p:extLst>
      <p:ext uri="{BB962C8B-B14F-4D97-AF65-F5344CB8AC3E}">
        <p14:creationId xmlns:p14="http://schemas.microsoft.com/office/powerpoint/2010/main" val="328348393"/>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a:defRPr/>
            </a:lvl1pPr>
          </a:lstStyle>
          <a:p>
            <a:pPr>
              <a:defRPr/>
            </a:pPr>
            <a:endParaRPr lang="en-US" altLang="zh-CN">
              <a:solidFill>
                <a:srgbClr val="000000"/>
              </a:solidFill>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a:defRPr/>
            </a:lvl1pPr>
          </a:lstStyle>
          <a:p>
            <a:pPr>
              <a:defRPr/>
            </a:pPr>
            <a:fld id="{FF0AADDC-FED4-4974-8C99-199DBD955BD9}"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4052603936"/>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1_Title and Text">
    <p:spTree>
      <p:nvGrpSpPr>
        <p:cNvPr id="1" name=""/>
        <p:cNvGrpSpPr/>
        <p:nvPr/>
      </p:nvGrpSpPr>
      <p:grpSpPr>
        <a:xfrm>
          <a:off x="0" y="0"/>
          <a:ext cx="0" cy="0"/>
          <a:chOff x="0" y="0"/>
          <a:chExt cx="0" cy="0"/>
        </a:xfrm>
      </p:grpSpPr>
      <p:sp>
        <p:nvSpPr>
          <p:cNvPr id="2" name="Text Box 24"/>
          <p:cNvSpPr txBox="1">
            <a:spLocks noChangeArrowheads="1"/>
          </p:cNvSpPr>
          <p:nvPr/>
        </p:nvSpPr>
        <p:spPr bwMode="auto">
          <a:xfrm>
            <a:off x="336550" y="1530350"/>
            <a:ext cx="7764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buClr>
                <a:srgbClr val="1AC604"/>
              </a:buClr>
              <a:buFontTx/>
              <a:buChar char="•"/>
              <a:defRPr/>
            </a:pPr>
            <a:endParaRPr lang="en-GB" altLang="zh-CN">
              <a:solidFill>
                <a:srgbClr val="000000"/>
              </a:solidFill>
              <a:cs typeface="Arial" panose="020B0604020202020204" pitchFamily="34" charset="0"/>
            </a:endParaRPr>
          </a:p>
        </p:txBody>
      </p:sp>
    </p:spTree>
    <p:extLst>
      <p:ext uri="{BB962C8B-B14F-4D97-AF65-F5344CB8AC3E}">
        <p14:creationId xmlns:p14="http://schemas.microsoft.com/office/powerpoint/2010/main" val="2202766927"/>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577" y="990600"/>
            <a:ext cx="7369175" cy="457041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917577" y="506413"/>
            <a:ext cx="7369175" cy="836612"/>
          </a:xfrm>
          <a:prstGeom prst="rect">
            <a:avLst/>
          </a:prstGeom>
        </p:spPr>
        <p:txBody>
          <a:bodyPr/>
          <a:lstStyle/>
          <a:p>
            <a:r>
              <a:rPr lang="en-US" altLang="zh-CN"/>
              <a:t>Click to edit Master title style</a:t>
            </a:r>
            <a:endParaRPr lang="zh-CN" altLang="en-US"/>
          </a:p>
        </p:txBody>
      </p:sp>
      <p:pic>
        <p:nvPicPr>
          <p:cNvPr id="7"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3" y="6056969"/>
            <a:ext cx="1505379" cy="679419"/>
          </a:xfrm>
          <a:prstGeom prst="rect">
            <a:avLst/>
          </a:prstGeom>
        </p:spPr>
      </p:pic>
    </p:spTree>
    <p:extLst>
      <p:ext uri="{BB962C8B-B14F-4D97-AF65-F5344CB8AC3E}">
        <p14:creationId xmlns:p14="http://schemas.microsoft.com/office/powerpoint/2010/main" val="3671489175"/>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2400" b="1" i="0" cap="none">
                <a:solidFill>
                  <a:schemeClr val="tx1"/>
                </a:solidFill>
                <a:latin typeface="+mj-lt"/>
                <a:cs typeface="Arial"/>
              </a:defRPr>
            </a:lvl1pPr>
          </a:lstStyle>
          <a:p>
            <a:r>
              <a:rPr lang="en-US" dirty="0" smtClean="0"/>
              <a:t>Agenda, main take-away or heading goes here </a:t>
            </a:r>
            <a:r>
              <a:rPr lang="en-US" dirty="0" err="1" smtClean="0"/>
              <a:t>lorem</a:t>
            </a:r>
            <a:r>
              <a:rPr lang="en-US" dirty="0" smtClean="0"/>
              <a:t> </a:t>
            </a:r>
            <a:r>
              <a:rPr lang="en-US" dirty="0" err="1" smtClean="0"/>
              <a:t>ipsum</a:t>
            </a:r>
            <a:r>
              <a:rPr lang="en-US" dirty="0" smtClean="0"/>
              <a:t> dolor et </a:t>
            </a:r>
            <a:r>
              <a:rPr lang="en-US" dirty="0" err="1" smtClean="0"/>
              <a:t>lorem</a:t>
            </a:r>
            <a:r>
              <a:rPr lang="en-US" dirty="0" smtClean="0"/>
              <a:t> </a:t>
            </a:r>
            <a:r>
              <a:rPr lang="en-US" dirty="0" err="1" smtClean="0"/>
              <a:t>ipsum</a:t>
            </a:r>
            <a:r>
              <a:rPr lang="en-US" dirty="0" smtClean="0"/>
              <a:t> dolor et</a:t>
            </a:r>
            <a:endParaRPr lang="en-US" dirty="0"/>
          </a:p>
        </p:txBody>
      </p:sp>
      <p:sp>
        <p:nvSpPr>
          <p:cNvPr id="26" name="Text Placeholder 10"/>
          <p:cNvSpPr>
            <a:spLocks noGrp="1"/>
          </p:cNvSpPr>
          <p:nvPr>
            <p:ph type="body" sz="quarter" idx="11" hasCustomPrompt="1"/>
          </p:nvPr>
        </p:nvSpPr>
        <p:spPr>
          <a:xfrm>
            <a:off x="5423078" y="1357707"/>
            <a:ext cx="764102" cy="3075749"/>
          </a:xfrm>
          <a:prstGeom prst="rect">
            <a:avLst/>
          </a:prstGeom>
        </p:spPr>
        <p:txBody>
          <a:bodyPr vert="horz" lIns="0" tIns="0" rIns="0" bIns="0"/>
          <a:lstStyle>
            <a:lvl1pPr marL="0" indent="0" algn="r">
              <a:spcBef>
                <a:spcPts val="0"/>
              </a:spcBef>
              <a:spcAft>
                <a:spcPts val="1200"/>
              </a:spcAft>
              <a:buNone/>
              <a:defRPr sz="1800" b="0" i="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01</a:t>
            </a:r>
          </a:p>
          <a:p>
            <a:pPr lvl="0"/>
            <a:r>
              <a:rPr lang="en-US" dirty="0" smtClean="0"/>
              <a:t>02</a:t>
            </a:r>
          </a:p>
          <a:p>
            <a:pPr lvl="0"/>
            <a:r>
              <a:rPr lang="en-US" dirty="0" smtClean="0"/>
              <a:t>03</a:t>
            </a:r>
          </a:p>
          <a:p>
            <a:pPr lvl="0"/>
            <a:r>
              <a:rPr lang="en-US" dirty="0" smtClean="0"/>
              <a:t>04</a:t>
            </a:r>
          </a:p>
          <a:p>
            <a:pPr lvl="0"/>
            <a:r>
              <a:rPr lang="en-US" dirty="0" smtClean="0"/>
              <a:t>05</a:t>
            </a:r>
          </a:p>
          <a:p>
            <a:pPr lvl="0"/>
            <a:r>
              <a:rPr lang="en-US" dirty="0" smtClean="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800" b="0" i="0" baseline="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Could also be titled ‘Contents’</a:t>
            </a:r>
          </a:p>
          <a:p>
            <a:pPr lvl="0"/>
            <a:r>
              <a:rPr lang="en-US" dirty="0" smtClean="0"/>
              <a:t>Second item on agenda</a:t>
            </a:r>
          </a:p>
          <a:p>
            <a:pPr lvl="0"/>
            <a:r>
              <a:rPr lang="en-US" dirty="0" smtClean="0"/>
              <a:t>Third item</a:t>
            </a:r>
          </a:p>
          <a:p>
            <a:pPr lvl="0"/>
            <a:r>
              <a:rPr lang="en-US" dirty="0" smtClean="0"/>
              <a:t>Fourth item</a:t>
            </a:r>
          </a:p>
          <a:p>
            <a:pPr lvl="0"/>
            <a:r>
              <a:rPr lang="en-US" dirty="0" smtClean="0"/>
              <a:t>Fifth</a:t>
            </a:r>
          </a:p>
          <a:p>
            <a:pPr lvl="0"/>
            <a:r>
              <a:rPr lang="en-US" dirty="0" smtClean="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1591"/>
            <a:ext cx="1500696" cy="679419"/>
          </a:xfrm>
          <a:prstGeom prst="rect">
            <a:avLst/>
          </a:prstGeom>
        </p:spPr>
      </p:pic>
    </p:spTree>
    <p:extLst>
      <p:ext uri="{BB962C8B-B14F-4D97-AF65-F5344CB8AC3E}">
        <p14:creationId xmlns:p14="http://schemas.microsoft.com/office/powerpoint/2010/main" val="278724768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917577" y="506413"/>
            <a:ext cx="7369175" cy="836612"/>
          </a:xfrm>
          <a:prstGeom prst="rect">
            <a:avLst/>
          </a:prstGeom>
        </p:spPr>
        <p:txBody>
          <a:bodyPr/>
          <a:lstStyle/>
          <a:p>
            <a:r>
              <a:rPr lang="en-US" altLang="zh-CN"/>
              <a:t>Click to edit Master title style</a:t>
            </a:r>
            <a:endParaRPr lang="zh-CN" altLang="en-US"/>
          </a:p>
        </p:txBody>
      </p:sp>
      <p:sp>
        <p:nvSpPr>
          <p:cNvPr id="3" name="内容占位符 2"/>
          <p:cNvSpPr>
            <a:spLocks noGrp="1"/>
          </p:cNvSpPr>
          <p:nvPr>
            <p:ph idx="1"/>
          </p:nvPr>
        </p:nvSpPr>
        <p:spPr>
          <a:xfrm>
            <a:off x="917577" y="1525588"/>
            <a:ext cx="7369175" cy="4570412"/>
          </a:xfrm>
          <a:prstGeom prst="rect">
            <a:avLst/>
          </a:prstGeo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pic>
        <p:nvPicPr>
          <p:cNvPr id="7"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70780" y="6051595"/>
            <a:ext cx="1500696" cy="679419"/>
          </a:xfrm>
          <a:prstGeom prst="rect">
            <a:avLst/>
          </a:prstGeom>
        </p:spPr>
      </p:pic>
    </p:spTree>
    <p:extLst>
      <p:ext uri="{BB962C8B-B14F-4D97-AF65-F5344CB8AC3E}">
        <p14:creationId xmlns:p14="http://schemas.microsoft.com/office/powerpoint/2010/main" val="2015507521"/>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defRPr lang="en-US" sz="2400" b="1" i="0" cap="none" dirty="0">
                <a:cs typeface="Arial"/>
              </a:defRPr>
            </a:lvl1pPr>
          </a:lstStyle>
          <a:p>
            <a:pPr lvl="0" algn="l"/>
            <a:r>
              <a:rPr lang="en-US" dirty="0" smtClean="0"/>
              <a:t>Main take-away or heading goes here</a:t>
            </a:r>
            <a:endParaRPr lang="en-US" dirty="0"/>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800" baseline="0">
                <a:latin typeface="+mj-lt"/>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This section has a single column layout and is for text-only content.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Sed </a:t>
            </a:r>
            <a:r>
              <a:rPr lang="en-US" dirty="0" err="1" smtClean="0"/>
              <a:t>ut</a:t>
            </a:r>
            <a:r>
              <a:rPr lang="en-US" dirty="0" smtClean="0"/>
              <a:t> </a:t>
            </a:r>
            <a:r>
              <a:rPr lang="en-US" dirty="0" err="1" smtClean="0"/>
              <a:t>perspiciatis</a:t>
            </a:r>
            <a:r>
              <a:rPr lang="en-US" dirty="0" smtClean="0"/>
              <a:t> </a:t>
            </a:r>
            <a:r>
              <a:rPr lang="en-US" dirty="0" err="1" smtClean="0"/>
              <a:t>unde</a:t>
            </a:r>
            <a:r>
              <a:rPr lang="en-US" dirty="0" smtClean="0"/>
              <a:t> </a:t>
            </a:r>
            <a:r>
              <a:rPr lang="en-US" dirty="0" err="1" smtClean="0"/>
              <a:t>omnis</a:t>
            </a:r>
            <a:r>
              <a:rPr lang="en-US" dirty="0" smtClean="0"/>
              <a:t> </a:t>
            </a:r>
            <a:r>
              <a:rPr lang="en-US" dirty="0" err="1" smtClean="0"/>
              <a:t>iste</a:t>
            </a:r>
            <a:r>
              <a:rPr lang="en-US" dirty="0" smtClean="0"/>
              <a:t> </a:t>
            </a:r>
            <a:r>
              <a:rPr lang="en-US" dirty="0" err="1" smtClean="0"/>
              <a:t>natus</a:t>
            </a:r>
            <a:r>
              <a:rPr lang="en-US" dirty="0" smtClean="0"/>
              <a:t> error sit. </a:t>
            </a:r>
            <a:r>
              <a:rPr lang="en-US" dirty="0" err="1" smtClean="0"/>
              <a:t>Voluptatem</a:t>
            </a:r>
            <a:r>
              <a:rPr lang="en-US" dirty="0" smtClean="0"/>
              <a:t> </a:t>
            </a:r>
            <a:r>
              <a:rPr lang="en-US" dirty="0" err="1" smtClean="0"/>
              <a:t>accusantium</a:t>
            </a:r>
            <a:r>
              <a:rPr lang="en-US" dirty="0" smtClean="0"/>
              <a:t> </a:t>
            </a:r>
            <a:r>
              <a:rPr lang="en-US" dirty="0" err="1" smtClean="0"/>
              <a:t>doloremque</a:t>
            </a:r>
            <a:r>
              <a:rPr lang="en-US" dirty="0" smtClean="0"/>
              <a:t>. Make sure </a:t>
            </a:r>
            <a:r>
              <a:rPr lang="en-US" dirty="0" err="1" smtClean="0"/>
              <a:t>weblinks</a:t>
            </a:r>
            <a:r>
              <a:rPr lang="en-US" dirty="0" smtClean="0"/>
              <a:t> are displayed in purple and </a:t>
            </a:r>
            <a:r>
              <a:rPr lang="en-US" dirty="0" err="1" smtClean="0"/>
              <a:t>uderlined</a:t>
            </a:r>
            <a:r>
              <a:rPr lang="en-US" dirty="0" smtClean="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1591"/>
            <a:ext cx="1500696" cy="679419"/>
          </a:xfrm>
          <a:prstGeom prst="rect">
            <a:avLst/>
          </a:prstGeom>
        </p:spPr>
      </p:pic>
    </p:spTree>
    <p:extLst>
      <p:ext uri="{BB962C8B-B14F-4D97-AF65-F5344CB8AC3E}">
        <p14:creationId xmlns:p14="http://schemas.microsoft.com/office/powerpoint/2010/main" val="2268923959"/>
      </p:ext>
    </p:extLst>
  </p:cSld>
  <p:clrMapOvr>
    <a:masterClrMapping/>
  </p:clrMapOvr>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FFFFFF">
                    <a:lumMod val="85000"/>
                  </a:srgbClr>
                </a:solidFill>
              </a:rPr>
              <a:pPr algn="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6051591"/>
            <a:ext cx="1500694" cy="679418"/>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394235313"/>
      </p:ext>
    </p:extLst>
  </p:cSld>
  <p:clrMapOvr>
    <a:masterClrMapping/>
  </p:clrMapOvr>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9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0" baseline="0">
                <a:solidFill>
                  <a:srgbClr val="D9D9D9"/>
                </a:solidFill>
                <a:latin typeface="+mj-lt"/>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smtClean="0"/>
              <a:t>Presenter’s Name, Presenter’s Title  |  Presenter’s Phone number  |  </a:t>
            </a:r>
            <a:r>
              <a:rPr lang="en-GB" dirty="0" err="1" smtClean="0"/>
              <a:t>Email.address@clarivate.com</a:t>
            </a:r>
            <a:r>
              <a:rPr lang="en-GB" dirty="0" smtClean="0"/>
              <a:t>  |  </a:t>
            </a:r>
            <a:r>
              <a:rPr lang="en-GB" dirty="0" err="1" smtClean="0"/>
              <a:t>clarivate.com</a:t>
            </a:r>
            <a:endParaRPr lang="en-GB" dirty="0" smtClean="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61746" y="2697821"/>
            <a:ext cx="2234550" cy="1011662"/>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333" y="3018997"/>
            <a:ext cx="1734458" cy="469950"/>
          </a:xfrm>
          <a:prstGeom prst="rect">
            <a:avLst/>
          </a:prstGeom>
        </p:spPr>
      </p:pic>
    </p:spTree>
    <p:extLst>
      <p:ext uri="{BB962C8B-B14F-4D97-AF65-F5344CB8AC3E}">
        <p14:creationId xmlns:p14="http://schemas.microsoft.com/office/powerpoint/2010/main" val="624456834"/>
      </p:ext>
    </p:extLst>
  </p:cSld>
  <p:clrMapOvr>
    <a:masterClrMapping/>
  </p:clrMapOvr>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3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mj-lt"/>
                <a:cs typeface="Arial"/>
              </a:defRPr>
            </a:lvl1pPr>
          </a:lstStyle>
          <a:p>
            <a:r>
              <a:rPr lang="zh-CN" altLang="en-US" smtClean="0"/>
              <a:t>单击图标添加图片</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smtClean="0"/>
              <a:t>Main title can be long longer longest</a:t>
            </a:r>
            <a:endParaRPr lang="en-US" dirty="0"/>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smtClean="0"/>
              <a:t>Optional subtitle goes here and can go on multiple lines as needed for your presentation</a:t>
            </a:r>
            <a:endParaRPr lang="en-US" dirty="0"/>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3913" y="6051591"/>
            <a:ext cx="1500696" cy="679419"/>
          </a:xfrm>
          <a:prstGeom prst="rect">
            <a:avLst/>
          </a:prstGeom>
        </p:spPr>
      </p:pic>
    </p:spTree>
    <p:extLst>
      <p:ext uri="{BB962C8B-B14F-4D97-AF65-F5344CB8AC3E}">
        <p14:creationId xmlns:p14="http://schemas.microsoft.com/office/powerpoint/2010/main" val="348516212"/>
      </p:ext>
    </p:extLst>
  </p:cSld>
  <p:clrMapOvr>
    <a:masterClrMapping/>
  </p:clrMapOvr>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5"/>
            <a:ext cx="7886700" cy="1325563"/>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3178392363"/>
      </p:ext>
    </p:extLst>
  </p:cSld>
  <p:clrMapOvr>
    <a:masterClrMapping/>
  </p:clrMapOvr>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235825" y="5732463"/>
            <a:ext cx="1908175"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3"/>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6021388"/>
            <a:ext cx="287972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7575" y="506413"/>
            <a:ext cx="7369175" cy="836612"/>
          </a:xfrm>
          <a:prstGeom prst="rect">
            <a:avLst/>
          </a:prstGeom>
        </p:spPr>
        <p:txBody>
          <a:bodyPr/>
          <a:lstStyle>
            <a:lvl1pPr>
              <a:defRPr>
                <a:solidFill>
                  <a:schemeClr val="tx2"/>
                </a:solidFill>
                <a:latin typeface="微软雅黑" pitchFamily="34" charset="-122"/>
                <a:ea typeface="微软雅黑"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917575" y="1525588"/>
            <a:ext cx="7369175" cy="4570412"/>
          </a:xfrm>
          <a:prstGeom prst="rect">
            <a:avLst/>
          </a:prstGeom>
        </p:spPr>
        <p:txBody>
          <a:bodyPr/>
          <a:lstStyle>
            <a:lvl1pPr>
              <a:defRPr>
                <a:latin typeface="微软雅黑" pitchFamily="34" charset="-122"/>
                <a:ea typeface="微软雅黑" pitchFamily="34" charset="-122"/>
              </a:defRPr>
            </a:lvl1pPr>
            <a:lvl2pPr>
              <a:defRPr>
                <a:latin typeface="微软雅黑" pitchFamily="34" charset="-122"/>
                <a:ea typeface="微软雅黑" pitchFamily="34" charset="-122"/>
              </a:defRPr>
            </a:lvl2pPr>
            <a:lvl3pPr>
              <a:defRPr>
                <a:latin typeface="微软雅黑" pitchFamily="34" charset="-122"/>
                <a:ea typeface="微软雅黑" pitchFamily="34" charset="-122"/>
              </a:defRPr>
            </a:lvl3pPr>
            <a:lvl4pPr>
              <a:defRPr>
                <a:latin typeface="微软雅黑" pitchFamily="34" charset="-122"/>
                <a:ea typeface="微软雅黑" pitchFamily="34" charset="-122"/>
              </a:defRPr>
            </a:lvl4pPr>
            <a:lvl5pPr>
              <a:defRPr>
                <a:latin typeface="微软雅黑" pitchFamily="34" charset="-122"/>
                <a:ea typeface="微软雅黑" pitchFamily="34" charset="-122"/>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4"/>
          <p:cNvSpPr>
            <a:spLocks noGrp="1" noChangeArrowheads="1"/>
          </p:cNvSpPr>
          <p:nvPr>
            <p:ph type="ftr" sz="quarter" idx="10"/>
          </p:nvPr>
        </p:nvSpPr>
        <p:spPr>
          <a:xfrm>
            <a:off x="3124200" y="6394450"/>
            <a:ext cx="5172075" cy="231775"/>
          </a:xfrm>
          <a:prstGeom prst="rect">
            <a:avLst/>
          </a:prstGeom>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1"/>
          </p:nvPr>
        </p:nvSpPr>
        <p:spPr>
          <a:xfrm>
            <a:off x="8424863" y="6394450"/>
            <a:ext cx="457200" cy="231775"/>
          </a:xfrm>
          <a:prstGeom prst="rect">
            <a:avLst/>
          </a:prstGeom>
        </p:spPr>
        <p:txBody>
          <a:bodyPr/>
          <a:lstStyle>
            <a:lvl1pPr>
              <a:defRPr/>
            </a:lvl1pPr>
          </a:lstStyle>
          <a:p>
            <a:fld id="{3ABCBA2C-95E7-498C-A275-986E176BCF2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24114396"/>
      </p:ext>
    </p:extLst>
  </p:cSld>
  <p:clrMapOvr>
    <a:masterClrMapping/>
  </p:clrMapOvr>
  <p:transition/>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p:cSld name="5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smtClean="0"/>
              <a:t>Main take-away or heading goes here</a:t>
            </a:r>
            <a:endParaRPr lang="en-US" dirty="0"/>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500" baseline="0">
                <a:latin typeface="+mj-lt"/>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This section has a single column layout and is for text-only content.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Sed </a:t>
            </a:r>
            <a:r>
              <a:rPr lang="en-US" dirty="0" err="1" smtClean="0"/>
              <a:t>ut</a:t>
            </a:r>
            <a:r>
              <a:rPr lang="en-US" dirty="0" smtClean="0"/>
              <a:t> </a:t>
            </a:r>
            <a:r>
              <a:rPr lang="en-US" dirty="0" err="1" smtClean="0"/>
              <a:t>perspiciatis</a:t>
            </a:r>
            <a:r>
              <a:rPr lang="en-US" dirty="0" smtClean="0"/>
              <a:t> </a:t>
            </a:r>
            <a:r>
              <a:rPr lang="en-US" dirty="0" err="1" smtClean="0"/>
              <a:t>unde</a:t>
            </a:r>
            <a:r>
              <a:rPr lang="en-US" dirty="0" smtClean="0"/>
              <a:t> </a:t>
            </a:r>
            <a:r>
              <a:rPr lang="en-US" dirty="0" err="1" smtClean="0"/>
              <a:t>omnis</a:t>
            </a:r>
            <a:r>
              <a:rPr lang="en-US" dirty="0" smtClean="0"/>
              <a:t> </a:t>
            </a:r>
            <a:r>
              <a:rPr lang="en-US" dirty="0" err="1" smtClean="0"/>
              <a:t>iste</a:t>
            </a:r>
            <a:r>
              <a:rPr lang="en-US" dirty="0" smtClean="0"/>
              <a:t> </a:t>
            </a:r>
            <a:r>
              <a:rPr lang="en-US" dirty="0" err="1" smtClean="0"/>
              <a:t>natus</a:t>
            </a:r>
            <a:r>
              <a:rPr lang="en-US" dirty="0" smtClean="0"/>
              <a:t> error sit. </a:t>
            </a:r>
            <a:r>
              <a:rPr lang="en-US" dirty="0" err="1" smtClean="0"/>
              <a:t>Voluptatem</a:t>
            </a:r>
            <a:r>
              <a:rPr lang="en-US" dirty="0" smtClean="0"/>
              <a:t> </a:t>
            </a:r>
            <a:r>
              <a:rPr lang="en-US" dirty="0" err="1" smtClean="0"/>
              <a:t>accusantium</a:t>
            </a:r>
            <a:r>
              <a:rPr lang="en-US" dirty="0" smtClean="0"/>
              <a:t> </a:t>
            </a:r>
            <a:r>
              <a:rPr lang="en-US" dirty="0" err="1" smtClean="0"/>
              <a:t>doloremque</a:t>
            </a:r>
            <a:r>
              <a:rPr lang="en-US" dirty="0" smtClean="0"/>
              <a:t>. Make sure </a:t>
            </a:r>
            <a:r>
              <a:rPr lang="en-US" dirty="0" err="1" smtClean="0"/>
              <a:t>weblinks</a:t>
            </a:r>
            <a:r>
              <a:rPr lang="en-US" dirty="0" smtClean="0"/>
              <a:t> are displayed in purple and </a:t>
            </a:r>
            <a:r>
              <a:rPr lang="en-US" dirty="0" err="1" smtClean="0"/>
              <a:t>uderlined</a:t>
            </a:r>
            <a:r>
              <a:rPr lang="en-US" dirty="0" smtClean="0"/>
              <a:t>.</a:t>
            </a:r>
          </a:p>
        </p:txBody>
      </p:sp>
      <p:sp>
        <p:nvSpPr>
          <p:cNvPr id="8" name="Slide Number Placeholder 1"/>
          <p:cNvSpPr txBox="1">
            <a:spLocks/>
          </p:cNvSpPr>
          <p:nvPr/>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50224" y="6051591"/>
            <a:ext cx="1500696" cy="679419"/>
          </a:xfrm>
          <a:prstGeom prst="rect">
            <a:avLst/>
          </a:prstGeom>
        </p:spPr>
      </p:pic>
    </p:spTree>
    <p:extLst>
      <p:ext uri="{BB962C8B-B14F-4D97-AF65-F5344CB8AC3E}">
        <p14:creationId xmlns:p14="http://schemas.microsoft.com/office/powerpoint/2010/main" val="3599805760"/>
      </p:ext>
    </p:extLst>
  </p:cSld>
  <p:clrMapOvr>
    <a:masterClrMapping/>
  </p:clrMapOvr>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7_Bullets">
    <p:spTree>
      <p:nvGrpSpPr>
        <p:cNvPr id="1" name=""/>
        <p:cNvGrpSpPr/>
        <p:nvPr/>
      </p:nvGrpSpPr>
      <p:grpSpPr>
        <a:xfrm>
          <a:off x="0" y="0"/>
          <a:ext cx="0" cy="0"/>
          <a:chOff x="0" y="0"/>
          <a:chExt cx="0" cy="0"/>
        </a:xfrm>
      </p:grpSpPr>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pic>
        <p:nvPicPr>
          <p:cNvPr id="7" name="Picture 6"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099" y="6051591"/>
            <a:ext cx="1505379" cy="679419"/>
          </a:xfrm>
          <a:prstGeom prst="rect">
            <a:avLst/>
          </a:prstGeom>
        </p:spPr>
      </p:pic>
    </p:spTree>
    <p:extLst>
      <p:ext uri="{BB962C8B-B14F-4D97-AF65-F5344CB8AC3E}">
        <p14:creationId xmlns:p14="http://schemas.microsoft.com/office/powerpoint/2010/main" val="295613327"/>
      </p:ext>
    </p:extLst>
  </p:cSld>
  <p:clrMapOvr>
    <a:masterClrMapping/>
  </p:clrMapOvr>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6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000" b="1" i="0" cap="none">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smtClean="0"/>
              <a:t>Main take-away or heading goes here</a:t>
            </a:r>
            <a:endParaRPr lang="en-US" dirty="0"/>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600" baseline="0">
                <a:latin typeface="Segoe UI Light" panose="020B0502040204020203" pitchFamily="34" charset="0"/>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This section has a single column layout and is for text-only content.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Sed </a:t>
            </a:r>
            <a:r>
              <a:rPr lang="en-US" dirty="0" err="1" smtClean="0"/>
              <a:t>ut</a:t>
            </a:r>
            <a:r>
              <a:rPr lang="en-US" dirty="0" smtClean="0"/>
              <a:t> </a:t>
            </a:r>
            <a:r>
              <a:rPr lang="en-US" dirty="0" err="1" smtClean="0"/>
              <a:t>perspiciatis</a:t>
            </a:r>
            <a:r>
              <a:rPr lang="en-US" dirty="0" smtClean="0"/>
              <a:t> </a:t>
            </a:r>
            <a:r>
              <a:rPr lang="en-US" dirty="0" err="1" smtClean="0"/>
              <a:t>unde</a:t>
            </a:r>
            <a:r>
              <a:rPr lang="en-US" dirty="0" smtClean="0"/>
              <a:t> </a:t>
            </a:r>
            <a:r>
              <a:rPr lang="en-US" dirty="0" err="1" smtClean="0"/>
              <a:t>omnis</a:t>
            </a:r>
            <a:r>
              <a:rPr lang="en-US" dirty="0" smtClean="0"/>
              <a:t> </a:t>
            </a:r>
            <a:r>
              <a:rPr lang="en-US" dirty="0" err="1" smtClean="0"/>
              <a:t>iste</a:t>
            </a:r>
            <a:r>
              <a:rPr lang="en-US" dirty="0" smtClean="0"/>
              <a:t> </a:t>
            </a:r>
            <a:r>
              <a:rPr lang="en-US" dirty="0" err="1" smtClean="0"/>
              <a:t>natus</a:t>
            </a:r>
            <a:r>
              <a:rPr lang="en-US" dirty="0" smtClean="0"/>
              <a:t> error sit. </a:t>
            </a:r>
            <a:r>
              <a:rPr lang="en-US" dirty="0" err="1" smtClean="0"/>
              <a:t>Voluptatem</a:t>
            </a:r>
            <a:r>
              <a:rPr lang="en-US" dirty="0" smtClean="0"/>
              <a:t> </a:t>
            </a:r>
            <a:r>
              <a:rPr lang="en-US" dirty="0" err="1" smtClean="0"/>
              <a:t>accusantium</a:t>
            </a:r>
            <a:r>
              <a:rPr lang="en-US" dirty="0" smtClean="0"/>
              <a:t> </a:t>
            </a:r>
            <a:r>
              <a:rPr lang="en-US" dirty="0" err="1" smtClean="0"/>
              <a:t>doloremque</a:t>
            </a:r>
            <a:r>
              <a:rPr lang="en-US" dirty="0" smtClean="0"/>
              <a:t>. Make sure </a:t>
            </a:r>
            <a:r>
              <a:rPr lang="en-US" dirty="0" err="1" smtClean="0"/>
              <a:t>weblinks</a:t>
            </a:r>
            <a:r>
              <a:rPr lang="en-US" dirty="0" smtClean="0"/>
              <a:t> are displayed in purple and </a:t>
            </a:r>
            <a:r>
              <a:rPr lang="en-US" dirty="0" err="1" smtClean="0"/>
              <a:t>uderlined</a:t>
            </a:r>
            <a:r>
              <a:rPr lang="en-US" dirty="0" smtClean="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445541" y="6058421"/>
            <a:ext cx="1505379" cy="676506"/>
          </a:xfrm>
          <a:prstGeom prst="rect">
            <a:avLst/>
          </a:prstGeom>
        </p:spPr>
      </p:pic>
      <p:pic>
        <p:nvPicPr>
          <p:cNvPr id="7"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1969068622"/>
      </p:ext>
    </p:extLst>
  </p:cSld>
  <p:clrMapOvr>
    <a:masterClrMapping/>
  </p:clrMapOvr>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7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000" b="1" i="0" cap="none">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smtClean="0"/>
              <a:t>Main take-away or heading goes here</a:t>
            </a:r>
            <a:endParaRPr lang="en-US" dirty="0"/>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600" baseline="0">
                <a:latin typeface="Segoe UI Light" panose="020B0502040204020203" pitchFamily="34" charset="0"/>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This section has a single column layout and is for text-only content.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Sed </a:t>
            </a:r>
            <a:r>
              <a:rPr lang="en-US" dirty="0" err="1" smtClean="0"/>
              <a:t>ut</a:t>
            </a:r>
            <a:r>
              <a:rPr lang="en-US" dirty="0" smtClean="0"/>
              <a:t> </a:t>
            </a:r>
            <a:r>
              <a:rPr lang="en-US" dirty="0" err="1" smtClean="0"/>
              <a:t>perspiciatis</a:t>
            </a:r>
            <a:r>
              <a:rPr lang="en-US" dirty="0" smtClean="0"/>
              <a:t> </a:t>
            </a:r>
            <a:r>
              <a:rPr lang="en-US" dirty="0" err="1" smtClean="0"/>
              <a:t>unde</a:t>
            </a:r>
            <a:r>
              <a:rPr lang="en-US" dirty="0" smtClean="0"/>
              <a:t> </a:t>
            </a:r>
            <a:r>
              <a:rPr lang="en-US" dirty="0" err="1" smtClean="0"/>
              <a:t>omnis</a:t>
            </a:r>
            <a:r>
              <a:rPr lang="en-US" dirty="0" smtClean="0"/>
              <a:t> </a:t>
            </a:r>
            <a:r>
              <a:rPr lang="en-US" dirty="0" err="1" smtClean="0"/>
              <a:t>iste</a:t>
            </a:r>
            <a:r>
              <a:rPr lang="en-US" dirty="0" smtClean="0"/>
              <a:t> </a:t>
            </a:r>
            <a:r>
              <a:rPr lang="en-US" dirty="0" err="1" smtClean="0"/>
              <a:t>natus</a:t>
            </a:r>
            <a:r>
              <a:rPr lang="en-US" dirty="0" smtClean="0"/>
              <a:t> error sit. </a:t>
            </a:r>
            <a:r>
              <a:rPr lang="en-US" dirty="0" err="1" smtClean="0"/>
              <a:t>Voluptatem</a:t>
            </a:r>
            <a:r>
              <a:rPr lang="en-US" dirty="0" smtClean="0"/>
              <a:t> </a:t>
            </a:r>
            <a:r>
              <a:rPr lang="en-US" dirty="0" err="1" smtClean="0"/>
              <a:t>accusantium</a:t>
            </a:r>
            <a:r>
              <a:rPr lang="en-US" dirty="0" smtClean="0"/>
              <a:t> </a:t>
            </a:r>
            <a:r>
              <a:rPr lang="en-US" dirty="0" err="1" smtClean="0"/>
              <a:t>doloremque</a:t>
            </a:r>
            <a:r>
              <a:rPr lang="en-US" dirty="0" smtClean="0"/>
              <a:t>. Make sure </a:t>
            </a:r>
            <a:r>
              <a:rPr lang="en-US" dirty="0" err="1" smtClean="0"/>
              <a:t>weblinks</a:t>
            </a:r>
            <a:r>
              <a:rPr lang="en-US" dirty="0" smtClean="0"/>
              <a:t> are displayed in purple and </a:t>
            </a:r>
            <a:r>
              <a:rPr lang="en-US" dirty="0" err="1" smtClean="0"/>
              <a:t>uderlined</a:t>
            </a:r>
            <a:r>
              <a:rPr lang="en-US" dirty="0" smtClean="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445541" y="6058421"/>
            <a:ext cx="1505379" cy="676506"/>
          </a:xfrm>
          <a:prstGeom prst="rect">
            <a:avLst/>
          </a:prstGeom>
        </p:spPr>
      </p:pic>
      <p:pic>
        <p:nvPicPr>
          <p:cNvPr id="7"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388476918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2" y="6394454"/>
            <a:ext cx="5172075" cy="231775"/>
          </a:xfrm>
          <a:prstGeom prst="rect">
            <a:avLst/>
          </a:prstGeom>
        </p:spPr>
        <p:txBody>
          <a:bodyPr/>
          <a:lstStyle>
            <a:lvl1pPr>
              <a:defRPr/>
            </a:lvl1pPr>
          </a:lstStyle>
          <a:p>
            <a:pPr>
              <a:defRPr/>
            </a:pPr>
            <a:endParaRPr lang="en-US" altLang="zh-CN">
              <a:solidFill>
                <a:srgbClr val="000000"/>
              </a:solidFill>
            </a:endParaRPr>
          </a:p>
        </p:txBody>
      </p:sp>
      <p:sp>
        <p:nvSpPr>
          <p:cNvPr id="3" name="Rectangle 6"/>
          <p:cNvSpPr>
            <a:spLocks noGrp="1" noChangeArrowheads="1"/>
          </p:cNvSpPr>
          <p:nvPr>
            <p:ph type="sldNum" sz="quarter" idx="11"/>
          </p:nvPr>
        </p:nvSpPr>
        <p:spPr>
          <a:xfrm>
            <a:off x="8424863" y="6394454"/>
            <a:ext cx="457200" cy="231775"/>
          </a:xfrm>
          <a:prstGeom prst="rect">
            <a:avLst/>
          </a:prstGeom>
        </p:spPr>
        <p:txBody>
          <a:bodyPr/>
          <a:lstStyle>
            <a:lvl1pPr>
              <a:defRPr/>
            </a:lvl1pPr>
          </a:lstStyle>
          <a:p>
            <a:pPr>
              <a:defRPr/>
            </a:pPr>
            <a:fld id="{FF0AADDC-FED4-4974-8C99-199DBD955BD9}"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429506990"/>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8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800" b="1" i="0" cap="none">
                <a:solidFill>
                  <a:srgbClr val="6817FF"/>
                </a:solidFill>
                <a:latin typeface="+mj-lt"/>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800" baseline="0">
                <a:latin typeface="+mj-lt"/>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1591"/>
            <a:ext cx="1500696" cy="679419"/>
          </a:xfrm>
          <a:prstGeom prst="rect">
            <a:avLst/>
          </a:prstGeom>
        </p:spPr>
      </p:pic>
      <p:pic>
        <p:nvPicPr>
          <p:cNvPr id="7"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3857" y="6003291"/>
            <a:ext cx="3059988" cy="817197"/>
          </a:xfrm>
          <a:prstGeom prst="rect">
            <a:avLst/>
          </a:prstGeom>
        </p:spPr>
      </p:pic>
    </p:spTree>
    <p:extLst>
      <p:ext uri="{BB962C8B-B14F-4D97-AF65-F5344CB8AC3E}">
        <p14:creationId xmlns:p14="http://schemas.microsoft.com/office/powerpoint/2010/main" val="190929764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10" name="Title 19"/>
          <p:cNvSpPr>
            <a:spLocks noGrp="1"/>
          </p:cNvSpPr>
          <p:nvPr>
            <p:ph type="title" hasCustomPrompt="1"/>
          </p:nvPr>
        </p:nvSpPr>
        <p:spPr>
          <a:xfrm>
            <a:off x="420164" y="514644"/>
            <a:ext cx="8041365" cy="399311"/>
          </a:xfrm>
          <a:prstGeom prst="rect">
            <a:avLst/>
          </a:prstGeom>
        </p:spPr>
        <p:txBody>
          <a:bodyPr vert="horz" lIns="0" tIns="0" rIns="0" bIns="0"/>
          <a:lstStyle>
            <a:lvl1pPr algn="l">
              <a:defRPr sz="1500" b="1" i="0" cap="none">
                <a:solidFill>
                  <a:srgbClr val="3E54A5"/>
                </a:solidFill>
                <a:latin typeface="Arial"/>
                <a:cs typeface="Arial"/>
              </a:defRPr>
            </a:lvl1pPr>
          </a:lstStyle>
          <a:p>
            <a:r>
              <a:rPr lang="en-US" dirty="0"/>
              <a:t>Main take-away or heading goes here</a:t>
            </a:r>
          </a:p>
        </p:txBody>
      </p:sp>
      <p:sp>
        <p:nvSpPr>
          <p:cNvPr id="11" name="Slide Number Placeholder 1"/>
          <p:cNvSpPr txBox="1">
            <a:spLocks/>
          </p:cNvSpPr>
          <p:nvPr/>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78" rtl="0" eaLnBrk="1" latinLnBrk="0" hangingPunct="1">
              <a:buNone/>
              <a:defRPr lang="en-GB" sz="600" b="1" kern="1200" dirty="0" smtClean="0">
                <a:solidFill>
                  <a:srgbClr val="444444"/>
                </a:solidFill>
                <a:latin typeface="+mj-lt"/>
                <a:ea typeface="+mn-ea"/>
                <a:cs typeface="+mn-cs"/>
              </a:defRPr>
            </a:lvl1pPr>
            <a:lvl2pPr marL="0" indent="0" algn="r" defTabSz="457178" rtl="0" eaLnBrk="1" latinLnBrk="0" hangingPunct="1">
              <a:buNone/>
              <a:defRPr lang="en-GB" sz="600" kern="1200" dirty="0" smtClean="0">
                <a:solidFill>
                  <a:srgbClr val="444444"/>
                </a:solidFill>
                <a:latin typeface="+mj-lt"/>
                <a:ea typeface="+mn-ea"/>
                <a:cs typeface="+mn-cs"/>
              </a:defRPr>
            </a:lvl2pPr>
            <a:lvl3pPr marL="0" indent="0" algn="r" defTabSz="457178" rtl="0" eaLnBrk="1" latinLnBrk="0" hangingPunct="1">
              <a:buNone/>
              <a:defRPr lang="en-GB" sz="600" kern="1200" dirty="0" smtClean="0">
                <a:solidFill>
                  <a:srgbClr val="444444"/>
                </a:solidFill>
                <a:latin typeface="+mj-lt"/>
                <a:ea typeface="+mn-ea"/>
                <a:cs typeface="+mn-cs"/>
              </a:defRPr>
            </a:lvl3pPr>
            <a:lvl4pPr marL="0" indent="0" algn="r" defTabSz="457178" rtl="0" eaLnBrk="1" latinLnBrk="0" hangingPunct="1">
              <a:buNone/>
              <a:defRPr lang="en-GB" sz="600" kern="1200" dirty="0" smtClean="0">
                <a:solidFill>
                  <a:srgbClr val="444444"/>
                </a:solidFill>
                <a:latin typeface="+mj-lt"/>
                <a:ea typeface="+mn-ea"/>
                <a:cs typeface="+mn-cs"/>
              </a:defRPr>
            </a:lvl4pPr>
            <a:lvl5pPr marL="0" indent="0" algn="r" defTabSz="457178"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12" descr="crv_logo_rgb_pos.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445543" y="5850143"/>
            <a:ext cx="1505379" cy="905892"/>
          </a:xfrm>
          <a:prstGeom prst="rect">
            <a:avLst/>
          </a:prstGeom>
        </p:spPr>
      </p:pic>
    </p:spTree>
    <p:extLst>
      <p:ext uri="{BB962C8B-B14F-4D97-AF65-F5344CB8AC3E}">
        <p14:creationId xmlns:p14="http://schemas.microsoft.com/office/powerpoint/2010/main" val="322309176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10"/>
            <a:ext cx="4155766" cy="1132417"/>
          </a:xfrm>
          <a:prstGeom prst="rect">
            <a:avLst/>
          </a:prstGeom>
        </p:spPr>
        <p:txBody>
          <a:bodyPr vert="horz" lIns="0" tIns="0" rIns="0" bIns="0"/>
          <a:lstStyle>
            <a:lvl1pPr marL="0" indent="0">
              <a:buNone/>
              <a:defRPr sz="2800" b="1" i="0">
                <a:solidFill>
                  <a:schemeClr val="bg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5" y="2698114"/>
            <a:ext cx="2727325" cy="309033"/>
          </a:xfrm>
          <a:prstGeom prst="rect">
            <a:avLst/>
          </a:prstGeom>
        </p:spPr>
        <p:txBody>
          <a:bodyPr vert="horz" lIns="0" tIns="0" rIns="0" bIns="0"/>
          <a:lstStyle>
            <a:lvl1pPr marL="0" indent="0">
              <a:buNone/>
              <a:defRPr sz="900" b="0" i="0">
                <a:solidFill>
                  <a:schemeClr val="bg1">
                    <a:lumMod val="65000"/>
                  </a:schemeClr>
                </a:solidFill>
                <a:latin typeface="Arial"/>
                <a:cs typeface="Arial"/>
              </a:defRPr>
            </a:lvl1pPr>
            <a:lvl2pPr marL="457189" indent="0">
              <a:buNone/>
              <a:defRPr sz="800" b="0" i="0">
                <a:latin typeface="Arial"/>
                <a:cs typeface="Arial"/>
              </a:defRPr>
            </a:lvl2pPr>
            <a:lvl3pPr marL="914377" indent="0">
              <a:buNone/>
              <a:defRPr sz="800" b="0" i="0">
                <a:latin typeface="Arial"/>
                <a:cs typeface="Arial"/>
              </a:defRPr>
            </a:lvl3pPr>
            <a:lvl4pPr marL="1371566" indent="0">
              <a:buNone/>
              <a:defRPr sz="800" b="0" i="0">
                <a:latin typeface="Arial"/>
                <a:cs typeface="Arial"/>
              </a:defRPr>
            </a:lvl4pPr>
            <a:lvl5pPr marL="1828754"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9"/>
            <a:ext cx="4155766" cy="876995"/>
          </a:xfrm>
          <a:prstGeom prst="rect">
            <a:avLst/>
          </a:prstGeom>
        </p:spPr>
        <p:txBody>
          <a:bodyPr vert="horz" lIns="0" tIns="0" rIns="0" bIns="0"/>
          <a:lstStyle>
            <a:lvl1pPr algn="l">
              <a:defRPr sz="1400" b="0" i="0" cap="none" baseline="0">
                <a:solidFill>
                  <a:srgbClr val="BFBFBF"/>
                </a:solidFill>
                <a:latin typeface="Arial"/>
                <a:cs typeface="Arial"/>
              </a:defRPr>
            </a:lvl1pPr>
          </a:lstStyle>
          <a:p>
            <a:r>
              <a:rPr lang="en-US" dirty="0"/>
              <a:t>Optional subtitle goes here and can go on multiple lines as needed for your presentation</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099" y="6081988"/>
            <a:ext cx="1505379" cy="679418"/>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2" y="6028313"/>
            <a:ext cx="1735195" cy="817198"/>
          </a:xfrm>
          <a:prstGeom prst="rect">
            <a:avLst/>
          </a:prstGeom>
        </p:spPr>
      </p:pic>
    </p:spTree>
    <p:extLst>
      <p:ext uri="{BB962C8B-B14F-4D97-AF65-F5344CB8AC3E}">
        <p14:creationId xmlns:p14="http://schemas.microsoft.com/office/powerpoint/2010/main" val="2337661822"/>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1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10"/>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5" y="2698114"/>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189" indent="0">
              <a:buNone/>
              <a:defRPr sz="800" b="0" i="0">
                <a:latin typeface="Arial"/>
                <a:cs typeface="Arial"/>
              </a:defRPr>
            </a:lvl2pPr>
            <a:lvl3pPr marL="914377" indent="0">
              <a:buNone/>
              <a:defRPr sz="800" b="0" i="0">
                <a:latin typeface="Arial"/>
                <a:cs typeface="Arial"/>
              </a:defRPr>
            </a:lvl3pPr>
            <a:lvl4pPr marL="1371566" indent="0">
              <a:buNone/>
              <a:defRPr sz="800" b="0" i="0">
                <a:latin typeface="Arial"/>
                <a:cs typeface="Arial"/>
              </a:defRPr>
            </a:lvl4pPr>
            <a:lvl5pPr marL="1828754"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9"/>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a:t>Optional subtitle goes here and can go on multiple lines as needed for your presentation</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59138" y="6045290"/>
            <a:ext cx="1500696" cy="679419"/>
          </a:xfrm>
          <a:prstGeom prst="rect">
            <a:avLst/>
          </a:prstGeom>
        </p:spPr>
      </p:pic>
    </p:spTree>
    <p:extLst>
      <p:ext uri="{BB962C8B-B14F-4D97-AF65-F5344CB8AC3E}">
        <p14:creationId xmlns:p14="http://schemas.microsoft.com/office/powerpoint/2010/main" val="2805871426"/>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2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7" descr="stock-photo-playing-with-plasma-70742099.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1" name="Rectangle 10"/>
          <p:cNvSpPr/>
          <p:nvPr userDrawn="1"/>
        </p:nvSpPr>
        <p:spPr>
          <a:xfrm>
            <a:off x="4966943"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solidFill>
                <a:srgbClr val="FFFFFF"/>
              </a:solidFill>
            </a:endParaRPr>
          </a:p>
        </p:txBody>
      </p:sp>
      <p:pic>
        <p:nvPicPr>
          <p:cNvPr id="9" name="Picture 8" descr="crv_lfcl_grhc_rgb_pos_coverpage-img.png"/>
          <p:cNvPicPr>
            <a:picLocks noChangeAspect="1"/>
          </p:cNvPicPr>
          <p:nvPr userDrawn="1"/>
        </p:nvPicPr>
        <p:blipFill rotWithShape="1">
          <a:blip r:embed="rId3" cstate="print">
            <a:extLst>
              <a:ext uri="{28A0092B-C50C-407E-A947-70E740481C1C}">
                <a14:useLocalDpi xmlns:a14="http://schemas.microsoft.com/office/drawing/2010/main"/>
              </a:ext>
            </a:extLst>
          </a:blip>
          <a:srcRect l="17291" t="11945" r="20416" b="4802"/>
          <a:stretch/>
        </p:blipFill>
        <p:spPr>
          <a:xfrm>
            <a:off x="1" y="-19921"/>
            <a:ext cx="9149354" cy="6877921"/>
          </a:xfrm>
          <a:prstGeom prst="rect">
            <a:avLst/>
          </a:prstGeom>
        </p:spPr>
      </p:pic>
      <p:sp>
        <p:nvSpPr>
          <p:cNvPr id="18" name="Text Placeholder 4"/>
          <p:cNvSpPr>
            <a:spLocks noGrp="1"/>
          </p:cNvSpPr>
          <p:nvPr>
            <p:ph type="body" sz="quarter" idx="11" hasCustomPrompt="1"/>
          </p:nvPr>
        </p:nvSpPr>
        <p:spPr>
          <a:xfrm>
            <a:off x="420162" y="511610"/>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5" y="2698114"/>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189" indent="0">
              <a:buNone/>
              <a:defRPr sz="800" b="0" i="0">
                <a:latin typeface="Arial"/>
                <a:cs typeface="Arial"/>
              </a:defRPr>
            </a:lvl2pPr>
            <a:lvl3pPr marL="914377" indent="0">
              <a:buNone/>
              <a:defRPr sz="800" b="0" i="0">
                <a:latin typeface="Arial"/>
                <a:cs typeface="Arial"/>
              </a:defRPr>
            </a:lvl3pPr>
            <a:lvl4pPr marL="1371566" indent="0">
              <a:buNone/>
              <a:defRPr sz="800" b="0" i="0">
                <a:latin typeface="Arial"/>
                <a:cs typeface="Arial"/>
              </a:defRPr>
            </a:lvl4pPr>
            <a:lvl5pPr marL="1828754"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9"/>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a:t>Optional subtitle goes here and can go on multiple lines as needed for your presentation</a:t>
            </a:r>
          </a:p>
        </p:txBody>
      </p:sp>
      <p:pic>
        <p:nvPicPr>
          <p:cNvPr id="21" name="Picture 20"/>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pic>
        <p:nvPicPr>
          <p:cNvPr id="12" name="Picture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53913" y="6051595"/>
            <a:ext cx="1500696" cy="679419"/>
          </a:xfrm>
          <a:prstGeom prst="rect">
            <a:avLst/>
          </a:prstGeom>
        </p:spPr>
      </p:pic>
    </p:spTree>
    <p:extLst>
      <p:ext uri="{BB962C8B-B14F-4D97-AF65-F5344CB8AC3E}">
        <p14:creationId xmlns:p14="http://schemas.microsoft.com/office/powerpoint/2010/main" val="2637878796"/>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5" y="514646"/>
            <a:ext cx="8400235" cy="399311"/>
          </a:xfrm>
          <a:prstGeom prst="rect">
            <a:avLst/>
          </a:prstGeom>
        </p:spPr>
        <p:txBody>
          <a:bodyPr vert="horz" lIns="0" tIns="0" rIns="0" bIns="0"/>
          <a:lstStyle>
            <a:lvl1pPr algn="l">
              <a:defRPr sz="1800" b="1" i="0" cap="none">
                <a:solidFill>
                  <a:schemeClr val="tx1"/>
                </a:solidFill>
                <a:latin typeface="微软雅黑" panose="020B0503020204020204" pitchFamily="34" charset="-122"/>
                <a:ea typeface="微软雅黑" panose="020B0503020204020204" pitchFamily="34" charset="-122"/>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357711"/>
            <a:ext cx="764102" cy="3075749"/>
          </a:xfrm>
          <a:prstGeom prst="rect">
            <a:avLst/>
          </a:prstGeom>
        </p:spPr>
        <p:txBody>
          <a:bodyPr vert="horz" lIns="0" tIns="0" rIns="0" bIns="0"/>
          <a:lstStyle>
            <a:lvl1pPr marL="0" indent="0" algn="r">
              <a:spcBef>
                <a:spcPts val="0"/>
              </a:spcBef>
              <a:spcAft>
                <a:spcPts val="1200"/>
              </a:spcAft>
              <a:buNone/>
              <a:defRPr sz="1500" b="0" i="0">
                <a:latin typeface="微软雅黑" panose="020B0503020204020204" pitchFamily="34" charset="-122"/>
                <a:ea typeface="微软雅黑" panose="020B0503020204020204" pitchFamily="34" charset="-122"/>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1200"/>
              </a:spcAft>
              <a:buClr>
                <a:srgbClr val="FF6600"/>
              </a:buClr>
              <a:buSzPct val="75000"/>
              <a:buFontTx/>
              <a:buNone/>
              <a:tabLst/>
              <a:defRPr sz="1500" b="0" i="0" baseline="0">
                <a:latin typeface="微软雅黑" panose="020B0503020204020204" pitchFamily="34" charset="-122"/>
                <a:ea typeface="微软雅黑" panose="020B0503020204020204" pitchFamily="34" charset="-122"/>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9704" y="6035765"/>
            <a:ext cx="1500696" cy="679419"/>
          </a:xfrm>
          <a:prstGeom prst="rect">
            <a:avLst/>
          </a:prstGeom>
        </p:spPr>
      </p:pic>
    </p:spTree>
    <p:extLst>
      <p:ext uri="{BB962C8B-B14F-4D97-AF65-F5344CB8AC3E}">
        <p14:creationId xmlns:p14="http://schemas.microsoft.com/office/powerpoint/2010/main" val="476044788"/>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1" y="514646"/>
            <a:ext cx="8390828" cy="399311"/>
          </a:xfrm>
          <a:prstGeom prst="rect">
            <a:avLst/>
          </a:prstGeom>
        </p:spPr>
        <p:txBody>
          <a:bodyPr vert="horz" lIns="0" tIns="0" rIns="0" bIns="0"/>
          <a:lstStyle>
            <a:lvl1pPr algn="l">
              <a:defRPr sz="2000" b="1" i="0" cap="none">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10"/>
            <a:ext cx="7739640" cy="2571809"/>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0"/>
              </a:spcAft>
              <a:buClr>
                <a:srgbClr val="FF6600"/>
              </a:buClr>
              <a:buSzPct val="75000"/>
              <a:buFontTx/>
              <a:buNone/>
              <a:tabLst/>
              <a:defRPr sz="1600" baseline="0">
                <a:latin typeface="Segoe UI Light" panose="020B0502040204020203" pitchFamily="34" charset="0"/>
                <a:ea typeface="微软雅黑" panose="020B0503020204020204" pitchFamily="34" charset="-122"/>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7"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18862" y="6072182"/>
            <a:ext cx="1500696" cy="679419"/>
          </a:xfrm>
          <a:prstGeom prst="rect">
            <a:avLst/>
          </a:prstGeom>
        </p:spPr>
      </p:pic>
    </p:spTree>
    <p:extLst>
      <p:ext uri="{BB962C8B-B14F-4D97-AF65-F5344CB8AC3E}">
        <p14:creationId xmlns:p14="http://schemas.microsoft.com/office/powerpoint/2010/main" val="2831863828"/>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1" y="514646"/>
            <a:ext cx="8390828"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10"/>
            <a:ext cx="7739640" cy="2372893"/>
          </a:xfrm>
          <a:prstGeom prst="rect">
            <a:avLst/>
          </a:prstGeom>
        </p:spPr>
        <p:txBody>
          <a:bodyPr vert="horz" lIns="0" tIns="0" rIns="0" bIns="0" numCol="2"/>
          <a:lstStyle>
            <a:lvl1pPr marL="0" marR="0" indent="0" algn="l" defTabSz="457189" rtl="0" eaLnBrk="1" fontAlgn="auto" latinLnBrk="0" hangingPunct="1">
              <a:lnSpc>
                <a:spcPct val="100000"/>
              </a:lnSpc>
              <a:spcBef>
                <a:spcPts val="0"/>
              </a:spcBef>
              <a:spcAft>
                <a:spcPts val="600"/>
              </a:spcAft>
              <a:buClr>
                <a:srgbClr val="FF6600"/>
              </a:buClr>
              <a:buSzPct val="75000"/>
              <a:buFontTx/>
              <a:buNone/>
              <a:tabLst/>
              <a:defRPr sz="1500" b="0" i="0" baseline="0">
                <a:latin typeface="Arial"/>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9704" y="6051595"/>
            <a:ext cx="1500696" cy="679419"/>
          </a:xfrm>
          <a:prstGeom prst="rect">
            <a:avLst/>
          </a:prstGeom>
        </p:spPr>
      </p:pic>
    </p:spTree>
    <p:extLst>
      <p:ext uri="{BB962C8B-B14F-4D97-AF65-F5344CB8AC3E}">
        <p14:creationId xmlns:p14="http://schemas.microsoft.com/office/powerpoint/2010/main" val="1113645743"/>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5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5831" t="11493" r="27790"/>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4" y="1416056"/>
            <a:ext cx="3836715" cy="2428811"/>
          </a:xfrm>
          <a:prstGeom prst="rect">
            <a:avLst/>
          </a:prstGeom>
        </p:spPr>
        <p:txBody>
          <a:bodyPr vert="horz" lIns="0" tIns="0" rIns="0" bIns="0"/>
          <a:lstStyle>
            <a:lvl1pPr marL="0" indent="0">
              <a:buNone/>
              <a:defRPr sz="2400"/>
            </a:lvl1pPr>
            <a:lvl2pPr marL="742932" indent="-285744">
              <a:buFont typeface="Courier New"/>
              <a:buChar char="o"/>
              <a:defRPr/>
            </a:lvl2pPr>
            <a:lvl5pPr marL="2057349" indent="-228594">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40" y="4071837"/>
            <a:ext cx="3830638" cy="449665"/>
          </a:xfrm>
          <a:prstGeom prst="rect">
            <a:avLst/>
          </a:prstGeom>
        </p:spPr>
        <p:txBody>
          <a:bodyPr vert="horz" lIns="0" tIns="0" rIns="0" bIns="0"/>
          <a:lstStyle>
            <a:lvl1pPr marL="0" indent="0">
              <a:buNone/>
              <a:defRPr sz="751" b="0" i="0" baseline="0">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4" y="529171"/>
            <a:ext cx="3836715" cy="646205"/>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73438" y="6072182"/>
            <a:ext cx="1500696" cy="679419"/>
          </a:xfrm>
          <a:prstGeom prst="rect">
            <a:avLst/>
          </a:prstGeom>
        </p:spPr>
      </p:pic>
    </p:spTree>
    <p:extLst>
      <p:ext uri="{BB962C8B-B14F-4D97-AF65-F5344CB8AC3E}">
        <p14:creationId xmlns:p14="http://schemas.microsoft.com/office/powerpoint/2010/main" val="725950622"/>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4" y="1416056"/>
            <a:ext cx="3836715" cy="2428811"/>
          </a:xfrm>
          <a:prstGeom prst="rect">
            <a:avLst/>
          </a:prstGeom>
        </p:spPr>
        <p:txBody>
          <a:bodyPr vert="horz" lIns="0" tIns="0" rIns="0" bIns="0"/>
          <a:lstStyle>
            <a:lvl1pPr marL="0" indent="0">
              <a:buNone/>
              <a:defRPr sz="2400">
                <a:solidFill>
                  <a:srgbClr val="FFFFFF"/>
                </a:solidFill>
              </a:defRPr>
            </a:lvl1pPr>
            <a:lvl2pPr marL="742932" indent="-285744">
              <a:buFont typeface="Courier New"/>
              <a:buChar char="o"/>
              <a:defRPr/>
            </a:lvl2pPr>
            <a:lvl5pPr marL="2057349" indent="-228594">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40" y="4071837"/>
            <a:ext cx="3830638" cy="449665"/>
          </a:xfrm>
          <a:prstGeom prst="rect">
            <a:avLst/>
          </a:prstGeom>
        </p:spPr>
        <p:txBody>
          <a:bodyPr vert="horz" lIns="0" tIns="0" rIns="0" bIns="0"/>
          <a:lstStyle>
            <a:lvl1pPr marL="0" indent="0">
              <a:buNone/>
              <a:defRPr sz="751" b="0" i="0" baseline="0">
                <a:solidFill>
                  <a:srgbClr val="FFFFFF"/>
                </a:solidFill>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4" y="529171"/>
            <a:ext cx="3836715" cy="646205"/>
          </a:xfrm>
          <a:prstGeom prst="rect">
            <a:avLst/>
          </a:prstGeom>
        </p:spPr>
        <p:txBody>
          <a:bodyPr vert="horz" lIns="0" tIns="0" rIns="0" bIns="0"/>
          <a:lstStyle>
            <a:lvl1pPr algn="l">
              <a:defRPr sz="1500" b="1" i="0" cap="none">
                <a:solidFill>
                  <a:srgbClr val="FFFFFF"/>
                </a:solidFill>
                <a:latin typeface="Arial"/>
                <a:cs typeface="Arial"/>
              </a:defRPr>
            </a:lvl1pPr>
          </a:lstStyle>
          <a:p>
            <a:r>
              <a:rPr lang="en-US" dirty="0"/>
              <a:t>Main take-away or heading goes here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099" y="6081988"/>
            <a:ext cx="1505379" cy="679418"/>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2" y="6028313"/>
            <a:ext cx="1735195" cy="817198"/>
          </a:xfrm>
          <a:prstGeom prst="rect">
            <a:avLst/>
          </a:prstGeom>
        </p:spPr>
      </p:pic>
    </p:spTree>
    <p:extLst>
      <p:ext uri="{BB962C8B-B14F-4D97-AF65-F5344CB8AC3E}">
        <p14:creationId xmlns:p14="http://schemas.microsoft.com/office/powerpoint/2010/main" val="391488044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ext Box 24"/>
          <p:cNvSpPr txBox="1">
            <a:spLocks noChangeArrowheads="1"/>
          </p:cNvSpPr>
          <p:nvPr/>
        </p:nvSpPr>
        <p:spPr bwMode="auto">
          <a:xfrm>
            <a:off x="336552" y="1530350"/>
            <a:ext cx="77644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buClr>
                <a:srgbClr val="1AC604"/>
              </a:buClr>
              <a:buFontTx/>
              <a:buChar char="•"/>
              <a:defRPr/>
            </a:pPr>
            <a:endParaRPr lang="en-GB" altLang="zh-CN" sz="1800">
              <a:solidFill>
                <a:srgbClr val="000000"/>
              </a:solidFill>
              <a:cs typeface="Arial" panose="020B0604020202020204" pitchFamily="34" charset="0"/>
            </a:endParaRPr>
          </a:p>
        </p:txBody>
      </p:sp>
    </p:spTree>
    <p:extLst>
      <p:ext uri="{BB962C8B-B14F-4D97-AF65-F5344CB8AC3E}">
        <p14:creationId xmlns:p14="http://schemas.microsoft.com/office/powerpoint/2010/main" val="18029764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9"/>
            <a:ext cx="8120748" cy="3932767"/>
          </a:xfrm>
          <a:prstGeom prst="rect">
            <a:avLst/>
          </a:prstGeom>
        </p:spPr>
        <p:txBody>
          <a:bodyPr vert="horz" lIns="0" tIns="0" rIns="0" bIns="0"/>
          <a:lstStyle>
            <a:lvl1pPr marL="233994" indent="-233994">
              <a:buClr>
                <a:srgbClr val="666666"/>
              </a:buClr>
              <a:buSzPct val="60000"/>
              <a:buFont typeface="Courier New"/>
              <a:buChar char="o"/>
              <a:defRPr sz="1500" b="0" i="0">
                <a:latin typeface="Arial"/>
                <a:cs typeface="Arial"/>
              </a:defRPr>
            </a:lvl1pPr>
            <a:lvl2pPr marL="633584" indent="-212395">
              <a:buSzPct val="40000"/>
              <a:buFont typeface="Wingdings" charset="2"/>
              <a:buChar char=""/>
              <a:defRPr sz="1500" b="0" i="0" baseline="0">
                <a:latin typeface="Arial"/>
                <a:cs typeface="Arial"/>
              </a:defRPr>
            </a:lvl2pPr>
            <a:lvl3pPr marL="1000775" indent="-158396">
              <a:defRPr sz="1500" b="0" i="0" baseline="0">
                <a:latin typeface="Arial"/>
                <a:cs typeface="Arial"/>
              </a:defRPr>
            </a:lvl3pPr>
            <a:lvl4pPr marL="1457964" indent="-194395">
              <a:defRPr sz="1400"/>
            </a:lvl4pPr>
            <a:lvl5pPr marL="2057349" indent="-228594">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5" y="514646"/>
            <a:ext cx="8102477"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97238" y="6072182"/>
            <a:ext cx="1500696" cy="679419"/>
          </a:xfrm>
          <a:prstGeom prst="rect">
            <a:avLst/>
          </a:prstGeom>
        </p:spPr>
      </p:pic>
    </p:spTree>
    <p:extLst>
      <p:ext uri="{BB962C8B-B14F-4D97-AF65-F5344CB8AC3E}">
        <p14:creationId xmlns:p14="http://schemas.microsoft.com/office/powerpoint/2010/main" val="2748081992"/>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7_Full-bleed-Image_With-Quot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
        <p:nvSpPr>
          <p:cNvPr id="3" name="标题 2">
            <a:extLst>
              <a:ext uri="{FF2B5EF4-FFF2-40B4-BE49-F238E27FC236}">
                <a16:creationId xmlns:a16="http://schemas.microsoft.com/office/drawing/2014/main" xmlns="" id="{7658A79F-992D-42C9-9A52-145037005096}"/>
              </a:ext>
            </a:extLst>
          </p:cNvPr>
          <p:cNvSpPr>
            <a:spLocks noGrp="1"/>
          </p:cNvSpPr>
          <p:nvPr>
            <p:ph type="title"/>
          </p:nvPr>
        </p:nvSpPr>
        <p:spPr>
          <a:xfrm>
            <a:off x="628650" y="365129"/>
            <a:ext cx="4972050" cy="679419"/>
          </a:xfrm>
          <a:prstGeom prst="rect">
            <a:avLst/>
          </a:prstGeom>
        </p:spPr>
        <p:txBody>
          <a:bodyPr/>
          <a:lstStyle>
            <a:lvl1pPr>
              <a:defRPr sz="2800" b="1">
                <a:solidFill>
                  <a:schemeClr val="bg2"/>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63913" y="6051595"/>
            <a:ext cx="1500696" cy="679419"/>
          </a:xfrm>
          <a:prstGeom prst="rect">
            <a:avLst/>
          </a:prstGeom>
        </p:spPr>
      </p:pic>
    </p:spTree>
    <p:extLst>
      <p:ext uri="{BB962C8B-B14F-4D97-AF65-F5344CB8AC3E}">
        <p14:creationId xmlns:p14="http://schemas.microsoft.com/office/powerpoint/2010/main" val="612647288"/>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FFFFFF">
                    <a:lumMod val="85000"/>
                  </a:srgbClr>
                </a:solidFill>
              </a:rPr>
              <a:pPr algn="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chemeClr val="bg1">
                    <a:lumMod val="85000"/>
                  </a:schemeClr>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45543" y="6056965"/>
            <a:ext cx="1505379" cy="679418"/>
          </a:xfrm>
          <a:prstGeom prst="rect">
            <a:avLst/>
          </a:prstGeom>
        </p:spPr>
      </p:pic>
    </p:spTree>
    <p:extLst>
      <p:ext uri="{BB962C8B-B14F-4D97-AF65-F5344CB8AC3E}">
        <p14:creationId xmlns:p14="http://schemas.microsoft.com/office/powerpoint/2010/main" val="4152000848"/>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8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2" y="514646"/>
            <a:ext cx="8102477" cy="429519"/>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8" y="1313428"/>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Arial"/>
                <a:cs typeface="Arial"/>
              </a:defRPr>
            </a:lvl1pPr>
            <a:lvl2pPr marL="457189" indent="0">
              <a:buSzPct val="40000"/>
              <a:buFont typeface="Wingdings" charset="2"/>
              <a:buNone/>
              <a:defRPr sz="1800" b="0" i="0" baseline="0">
                <a:latin typeface="Arial"/>
                <a:cs typeface="Arial"/>
              </a:defRPr>
            </a:lvl2pPr>
            <a:lvl3pPr marL="914377" indent="0">
              <a:buNone/>
              <a:defRPr sz="1800" b="0" i="0" baseline="0">
                <a:latin typeface="Arial"/>
                <a:cs typeface="Arial"/>
              </a:defRPr>
            </a:lvl3pPr>
            <a:lvl4pPr>
              <a:defRPr sz="1400"/>
            </a:lvl4pPr>
            <a:lvl5pPr marL="2057349" indent="-228594">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2" y="1313429"/>
            <a:ext cx="4226309" cy="3530079"/>
          </a:xfrm>
          <a:prstGeom prst="rect">
            <a:avLst/>
          </a:prstGeom>
        </p:spPr>
        <p:txBody>
          <a:bodyPr vert="horz" lIns="0" tIns="0" rIns="0" bIns="0"/>
          <a:lstStyle>
            <a:lvl1pPr marL="0" indent="0">
              <a:buNone/>
              <a:defRPr sz="1500" b="0" i="0" baseline="0">
                <a:latin typeface="Arial"/>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8" y="4980323"/>
            <a:ext cx="4574656" cy="123111"/>
          </a:xfrm>
          <a:prstGeom prst="rect">
            <a:avLst/>
          </a:prstGeom>
        </p:spPr>
        <p:txBody>
          <a:bodyPr wrap="square" lIns="0" tIns="0" rIns="0" bIns="0">
            <a:spAutoFit/>
          </a:bodyPr>
          <a:lstStyle/>
          <a:p>
            <a:pPr>
              <a:buClr>
                <a:srgbClr val="FF6600"/>
              </a:buClr>
              <a:buSzPct val="75000"/>
            </a:pPr>
            <a:endParaRPr lang="en-US" sz="800" dirty="0">
              <a:solidFill>
                <a:srgbClr val="000000"/>
              </a:solidFill>
              <a:cs typeface="Arial"/>
            </a:endParaRPr>
          </a:p>
        </p:txBody>
      </p:sp>
      <p:sp>
        <p:nvSpPr>
          <p:cNvPr id="17" name="Text Placeholder 16"/>
          <p:cNvSpPr>
            <a:spLocks noGrp="1"/>
          </p:cNvSpPr>
          <p:nvPr>
            <p:ph type="body" sz="quarter" idx="12" hasCustomPrompt="1"/>
          </p:nvPr>
        </p:nvSpPr>
        <p:spPr>
          <a:xfrm>
            <a:off x="429570" y="4980521"/>
            <a:ext cx="4242184" cy="397099"/>
          </a:xfrm>
          <a:prstGeom prst="rect">
            <a:avLst/>
          </a:prstGeom>
        </p:spPr>
        <p:txBody>
          <a:bodyPr vert="horz" lIns="0" tIns="0" rIns="0" bIns="0"/>
          <a:lstStyle>
            <a:lvl1pPr marL="0" indent="0">
              <a:buNone/>
              <a:defRPr sz="751" b="0" i="0">
                <a:solidFill>
                  <a:srgbClr val="000000"/>
                </a:solidFill>
                <a:latin typeface="Arial"/>
                <a:cs typeface="Arial"/>
              </a:defRPr>
            </a:lvl1pPr>
            <a:lvl2pPr marL="457189" indent="0">
              <a:buNone/>
              <a:defRPr sz="800" b="0" i="0">
                <a:solidFill>
                  <a:srgbClr val="000000"/>
                </a:solidFill>
                <a:latin typeface="Arial"/>
                <a:cs typeface="Arial"/>
              </a:defRPr>
            </a:lvl2pPr>
            <a:lvl3pPr marL="914377" indent="0">
              <a:buNone/>
              <a:defRPr sz="800" b="0" i="0">
                <a:solidFill>
                  <a:srgbClr val="000000"/>
                </a:solidFill>
                <a:latin typeface="Arial"/>
                <a:cs typeface="Arial"/>
              </a:defRPr>
            </a:lvl3pPr>
            <a:lvl4pPr marL="1371566" indent="0">
              <a:buNone/>
              <a:defRPr sz="800" b="0" i="0">
                <a:solidFill>
                  <a:srgbClr val="000000"/>
                </a:solidFill>
                <a:latin typeface="Arial"/>
                <a:cs typeface="Arial"/>
              </a:defRPr>
            </a:lvl4pPr>
            <a:lvl5pPr marL="1828754"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3" y="6056969"/>
            <a:ext cx="1505379" cy="679419"/>
          </a:xfrm>
          <a:prstGeom prst="rect">
            <a:avLst/>
          </a:prstGeom>
        </p:spPr>
      </p:pic>
    </p:spTree>
    <p:extLst>
      <p:ext uri="{BB962C8B-B14F-4D97-AF65-F5344CB8AC3E}">
        <p14:creationId xmlns:p14="http://schemas.microsoft.com/office/powerpoint/2010/main" val="2690094686"/>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11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6"/>
            <a:ext cx="7739640"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9"/>
            <a:ext cx="1459740" cy="646927"/>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Arial"/>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9"/>
            <a:ext cx="1459740" cy="646927"/>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Arial"/>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9"/>
            <a:ext cx="1459740" cy="646927"/>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Arial"/>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9"/>
            <a:ext cx="1459740" cy="646927"/>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Arial"/>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3" y="2292355"/>
            <a:ext cx="1823506" cy="2825279"/>
          </a:xfrm>
          <a:prstGeom prst="rect">
            <a:avLst/>
          </a:prstGeom>
          <a:solidFill>
            <a:srgbClr val="E4E4E4"/>
          </a:solidFill>
          <a:ln>
            <a:noFill/>
          </a:ln>
          <a:effectLst/>
        </p:spPr>
        <p:txBody>
          <a:bodyPr vert="horz" lIns="0" tIns="91440" rIns="91440" bIns="91440"/>
          <a:lstStyle>
            <a:lvl1pPr marL="256026" indent="-164588">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2971" indent="-228594">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1" y="2292355"/>
            <a:ext cx="1823506" cy="2825279"/>
          </a:xfrm>
          <a:prstGeom prst="rect">
            <a:avLst/>
          </a:prstGeom>
          <a:solidFill>
            <a:srgbClr val="E4E4E4"/>
          </a:solidFill>
          <a:ln>
            <a:noFill/>
          </a:ln>
          <a:effectLst/>
        </p:spPr>
        <p:txBody>
          <a:bodyPr vert="horz" lIns="0" tIns="91440" rIns="91440" bIns="91440"/>
          <a:lstStyle>
            <a:lvl1pPr marL="256026" indent="-164588">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2971" indent="-228594">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5"/>
            <a:ext cx="1823506" cy="2825279"/>
          </a:xfrm>
          <a:prstGeom prst="rect">
            <a:avLst/>
          </a:prstGeom>
          <a:solidFill>
            <a:srgbClr val="E4E4E4"/>
          </a:solidFill>
          <a:ln>
            <a:noFill/>
          </a:ln>
          <a:effectLst/>
        </p:spPr>
        <p:txBody>
          <a:bodyPr vert="horz" lIns="0" tIns="91440" rIns="91440" bIns="91440"/>
          <a:lstStyle>
            <a:lvl1pPr marL="256026" indent="-164588">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2971" indent="-228594">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70" y="2292355"/>
            <a:ext cx="1823506" cy="2825279"/>
          </a:xfrm>
          <a:prstGeom prst="rect">
            <a:avLst/>
          </a:prstGeom>
          <a:solidFill>
            <a:srgbClr val="E4E4E4"/>
          </a:solidFill>
          <a:ln>
            <a:noFill/>
          </a:ln>
          <a:effectLst/>
        </p:spPr>
        <p:txBody>
          <a:bodyPr vert="horz" lIns="0" tIns="91440" rIns="91440" bIns="91440"/>
          <a:lstStyle>
            <a:lvl1pPr marL="256026" indent="-164588">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2971" indent="-228594">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6" name="Picture 15"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3" y="6056969"/>
            <a:ext cx="1505379" cy="679419"/>
          </a:xfrm>
          <a:prstGeom prst="rect">
            <a:avLst/>
          </a:prstGeom>
        </p:spPr>
      </p:pic>
    </p:spTree>
    <p:extLst>
      <p:ext uri="{BB962C8B-B14F-4D97-AF65-F5344CB8AC3E}">
        <p14:creationId xmlns:p14="http://schemas.microsoft.com/office/powerpoint/2010/main" val="2137790885"/>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9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1" baseline="0">
                <a:solidFill>
                  <a:srgbClr val="D9D9D9"/>
                </a:solidFill>
              </a:defRPr>
            </a:lvl1pPr>
            <a:lvl2pPr marL="457189" indent="0">
              <a:buNone/>
              <a:defRPr sz="1100">
                <a:solidFill>
                  <a:schemeClr val="bg1">
                    <a:lumMod val="85000"/>
                  </a:schemeClr>
                </a:solidFill>
              </a:defRPr>
            </a:lvl2pPr>
            <a:lvl3pPr marL="914377" indent="0">
              <a:buNone/>
              <a:defRPr sz="1100">
                <a:solidFill>
                  <a:schemeClr val="bg1">
                    <a:lumMod val="85000"/>
                  </a:schemeClr>
                </a:solidFill>
              </a:defRPr>
            </a:lvl3pPr>
            <a:lvl4pPr marL="1371566" indent="0">
              <a:buNone/>
              <a:defRPr sz="1100">
                <a:solidFill>
                  <a:schemeClr val="bg1">
                    <a:lumMod val="85000"/>
                  </a:schemeClr>
                </a:solidFill>
              </a:defRPr>
            </a:lvl4pPr>
            <a:lvl5pPr marL="1828754"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61746" y="2659752"/>
            <a:ext cx="2234550" cy="1008514"/>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7713" y="2603539"/>
            <a:ext cx="2549185" cy="1200550"/>
          </a:xfrm>
          <a:prstGeom prst="rect">
            <a:avLst/>
          </a:prstGeom>
        </p:spPr>
      </p:pic>
    </p:spTree>
    <p:extLst>
      <p:ext uri="{BB962C8B-B14F-4D97-AF65-F5344CB8AC3E}">
        <p14:creationId xmlns:p14="http://schemas.microsoft.com/office/powerpoint/2010/main" val="3757584904"/>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4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a:t>Click icon to add picture</a:t>
            </a:r>
            <a:endParaRPr lang="en-US" dirty="0"/>
          </a:p>
        </p:txBody>
      </p:sp>
      <p:sp>
        <p:nvSpPr>
          <p:cNvPr id="10" name="Text Placeholder 4"/>
          <p:cNvSpPr>
            <a:spLocks noGrp="1"/>
          </p:cNvSpPr>
          <p:nvPr>
            <p:ph type="body" sz="quarter" idx="11" hasCustomPrompt="1"/>
          </p:nvPr>
        </p:nvSpPr>
        <p:spPr>
          <a:xfrm>
            <a:off x="420162" y="511610"/>
            <a:ext cx="4155766" cy="1132417"/>
          </a:xfrm>
          <a:prstGeom prst="rect">
            <a:avLst/>
          </a:prstGeom>
        </p:spPr>
        <p:txBody>
          <a:bodyPr vert="horz" lIns="0" tIns="0" rIns="0" bIns="0"/>
          <a:lstStyle>
            <a:lvl1pPr marL="0" indent="0">
              <a:buNone/>
              <a:defRPr sz="2800" b="1" i="0">
                <a:solidFill>
                  <a:schemeClr val="tx1"/>
                </a:solidFill>
                <a:latin typeface="微软雅黑" panose="020B0503020204020204" pitchFamily="34" charset="-122"/>
                <a:ea typeface="微软雅黑" panose="020B0503020204020204" pitchFamily="34" charset="-122"/>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5" y="2698114"/>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vl2pPr marL="457189" indent="0">
              <a:buNone/>
              <a:defRPr sz="800" b="0" i="0">
                <a:latin typeface="Arial"/>
                <a:cs typeface="Arial"/>
              </a:defRPr>
            </a:lvl2pPr>
            <a:lvl3pPr marL="914377" indent="0">
              <a:buNone/>
              <a:defRPr sz="800" b="0" i="0">
                <a:latin typeface="Arial"/>
                <a:cs typeface="Arial"/>
              </a:defRPr>
            </a:lvl3pPr>
            <a:lvl4pPr marL="1371566" indent="0">
              <a:buNone/>
              <a:defRPr sz="800" b="0" i="0">
                <a:latin typeface="Arial"/>
                <a:cs typeface="Arial"/>
              </a:defRPr>
            </a:lvl4pPr>
            <a:lvl5pPr marL="1828754"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9"/>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stStyle>
          <a:p>
            <a:r>
              <a:rPr lang="en-US" dirty="0"/>
              <a:t>Optional subtitle goes here and can go on multiple lines as needed for your presentation</a:t>
            </a:r>
          </a:p>
        </p:txBody>
      </p:sp>
      <p:pic>
        <p:nvPicPr>
          <p:cNvPr id="15" name="Picture 14"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3912" y="6056970"/>
            <a:ext cx="1505379" cy="679419"/>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6852" y="6003295"/>
            <a:ext cx="1735195" cy="817197"/>
          </a:xfrm>
          <a:prstGeom prst="rect">
            <a:avLst/>
          </a:prstGeom>
        </p:spPr>
      </p:pic>
    </p:spTree>
    <p:extLst>
      <p:ext uri="{BB962C8B-B14F-4D97-AF65-F5344CB8AC3E}">
        <p14:creationId xmlns:p14="http://schemas.microsoft.com/office/powerpoint/2010/main" val="4290684806"/>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917577" y="506413"/>
            <a:ext cx="7369175" cy="836612"/>
          </a:xfrm>
          <a:prstGeom prst="rect">
            <a:avLst/>
          </a:prstGeom>
        </p:spPr>
        <p:txBody>
          <a:bodyPr/>
          <a:lstStyle/>
          <a:p>
            <a:r>
              <a:rPr lang="en-US" altLang="zh-CN"/>
              <a:t>Click to edit Master title style</a:t>
            </a:r>
            <a:endParaRPr lang="zh-CN" altLang="en-US"/>
          </a:p>
        </p:txBody>
      </p:sp>
      <p:sp>
        <p:nvSpPr>
          <p:cNvPr id="3" name="内容占位符 2"/>
          <p:cNvSpPr>
            <a:spLocks noGrp="1"/>
          </p:cNvSpPr>
          <p:nvPr>
            <p:ph idx="1"/>
          </p:nvPr>
        </p:nvSpPr>
        <p:spPr>
          <a:xfrm>
            <a:off x="917577" y="1525588"/>
            <a:ext cx="7369175" cy="4570412"/>
          </a:xfrm>
          <a:prstGeom prst="rect">
            <a:avLst/>
          </a:prstGeo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pic>
        <p:nvPicPr>
          <p:cNvPr id="6"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61173" y="6056969"/>
            <a:ext cx="1505379" cy="679419"/>
          </a:xfrm>
          <a:prstGeom prst="rect">
            <a:avLst/>
          </a:prstGeom>
        </p:spPr>
      </p:pic>
      <p:pic>
        <p:nvPicPr>
          <p:cNvPr id="7"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Tree>
    <p:extLst>
      <p:ext uri="{BB962C8B-B14F-4D97-AF65-F5344CB8AC3E}">
        <p14:creationId xmlns:p14="http://schemas.microsoft.com/office/powerpoint/2010/main" val="1498459155"/>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17577" y="506413"/>
            <a:ext cx="7369175" cy="836612"/>
          </a:xfrm>
          <a:prstGeom prst="rect">
            <a:avLst/>
          </a:prstGeom>
        </p:spPr>
        <p:txBody>
          <a:bodyPr/>
          <a:lstStyle/>
          <a:p>
            <a:r>
              <a:rPr lang="en-US" altLang="zh-CN"/>
              <a:t>Click to edit Master title style</a:t>
            </a:r>
            <a:endParaRPr lang="zh-CN" altLang="en-US"/>
          </a:p>
        </p:txBody>
      </p:sp>
      <p:pic>
        <p:nvPicPr>
          <p:cNvPr id="5"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61173" y="6056969"/>
            <a:ext cx="1505379" cy="679419"/>
          </a:xfrm>
          <a:prstGeom prst="rect">
            <a:avLst/>
          </a:prstGeom>
        </p:spPr>
      </p:pic>
      <p:pic>
        <p:nvPicPr>
          <p:cNvPr id="6"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Tree>
    <p:extLst>
      <p:ext uri="{BB962C8B-B14F-4D97-AF65-F5344CB8AC3E}">
        <p14:creationId xmlns:p14="http://schemas.microsoft.com/office/powerpoint/2010/main" val="2380213747"/>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2" y="6394454"/>
            <a:ext cx="5172075" cy="231775"/>
          </a:xfrm>
          <a:prstGeom prst="rect">
            <a:avLst/>
          </a:prstGeom>
        </p:spPr>
        <p:txBody>
          <a:bodyPr/>
          <a:lstStyle>
            <a:lvl1pPr>
              <a:defRPr/>
            </a:lvl1pPr>
          </a:lstStyle>
          <a:p>
            <a:pPr>
              <a:defRPr/>
            </a:pPr>
            <a:endParaRPr lang="en-US" altLang="zh-CN">
              <a:solidFill>
                <a:srgbClr val="000000"/>
              </a:solidFill>
            </a:endParaRPr>
          </a:p>
        </p:txBody>
      </p:sp>
      <p:sp>
        <p:nvSpPr>
          <p:cNvPr id="3" name="Rectangle 6"/>
          <p:cNvSpPr>
            <a:spLocks noGrp="1" noChangeArrowheads="1"/>
          </p:cNvSpPr>
          <p:nvPr>
            <p:ph type="sldNum" sz="quarter" idx="11"/>
          </p:nvPr>
        </p:nvSpPr>
        <p:spPr>
          <a:xfrm>
            <a:off x="8424863" y="6394454"/>
            <a:ext cx="457200" cy="231775"/>
          </a:xfrm>
          <a:prstGeom prst="rect">
            <a:avLst/>
          </a:prstGeom>
        </p:spPr>
        <p:txBody>
          <a:bodyPr/>
          <a:lstStyle>
            <a:lvl1pPr>
              <a:defRPr/>
            </a:lvl1pPr>
          </a:lstStyle>
          <a:p>
            <a:pPr>
              <a:defRPr/>
            </a:pPr>
            <a:fld id="{FF0AADDC-FED4-4974-8C99-199DBD955BD9}"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5297535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xfrm>
            <a:off x="3124202" y="6394454"/>
            <a:ext cx="5172075" cy="231775"/>
          </a:xfrm>
          <a:prstGeom prst="rect">
            <a:avLst/>
          </a:prstGeom>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sldNum" sz="quarter" idx="11"/>
          </p:nvPr>
        </p:nvSpPr>
        <p:spPr>
          <a:xfrm>
            <a:off x="8424863" y="6394454"/>
            <a:ext cx="457200" cy="231775"/>
          </a:xfrm>
          <a:prstGeom prst="rect">
            <a:avLst/>
          </a:prstGeom>
          <a:ln/>
        </p:spPr>
        <p:txBody>
          <a:bodyPr/>
          <a:lstStyle>
            <a:lvl1pPr>
              <a:defRPr/>
            </a:lvl1pPr>
          </a:lstStyle>
          <a:p>
            <a:pPr>
              <a:defRPr/>
            </a:pPr>
            <a:fld id="{9D235A6F-EEAA-41A0-891C-A3259CA2162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0535575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ext Box 24"/>
          <p:cNvSpPr txBox="1">
            <a:spLocks noChangeArrowheads="1"/>
          </p:cNvSpPr>
          <p:nvPr/>
        </p:nvSpPr>
        <p:spPr bwMode="auto">
          <a:xfrm>
            <a:off x="336552" y="1530350"/>
            <a:ext cx="77644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buClr>
                <a:srgbClr val="1AC604"/>
              </a:buClr>
              <a:buFontTx/>
              <a:buChar char="•"/>
              <a:defRPr/>
            </a:pPr>
            <a:endParaRPr lang="en-GB" altLang="zh-CN">
              <a:solidFill>
                <a:srgbClr val="000000"/>
              </a:solidFill>
              <a:cs typeface="Arial" panose="020B0604020202020204" pitchFamily="34" charset="0"/>
            </a:endParaRPr>
          </a:p>
        </p:txBody>
      </p:sp>
    </p:spTree>
    <p:extLst>
      <p:ext uri="{BB962C8B-B14F-4D97-AF65-F5344CB8AC3E}">
        <p14:creationId xmlns:p14="http://schemas.microsoft.com/office/powerpoint/2010/main" val="3577939168"/>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577" y="990600"/>
            <a:ext cx="7369175" cy="457041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917577" y="506413"/>
            <a:ext cx="7369175" cy="836612"/>
          </a:xfrm>
          <a:prstGeom prst="rect">
            <a:avLst/>
          </a:prstGeom>
        </p:spPr>
        <p:txBody>
          <a:bodyPr/>
          <a:lstStyle/>
          <a:p>
            <a:r>
              <a:rPr lang="en-US" altLang="zh-CN"/>
              <a:t>Click to edit Master title style</a:t>
            </a:r>
            <a:endParaRPr lang="zh-CN" altLang="en-US"/>
          </a:p>
        </p:txBody>
      </p:sp>
      <p:pic>
        <p:nvPicPr>
          <p:cNvPr id="7"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3" y="6056969"/>
            <a:ext cx="1505379" cy="679419"/>
          </a:xfrm>
          <a:prstGeom prst="rect">
            <a:avLst/>
          </a:prstGeom>
        </p:spPr>
      </p:pic>
    </p:spTree>
    <p:extLst>
      <p:ext uri="{BB962C8B-B14F-4D97-AF65-F5344CB8AC3E}">
        <p14:creationId xmlns:p14="http://schemas.microsoft.com/office/powerpoint/2010/main" val="3391767425"/>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98525" y="500063"/>
            <a:ext cx="7388225" cy="830262"/>
          </a:xfrm>
          <a:prstGeom prst="rect">
            <a:avLst/>
          </a:prstGeom>
        </p:spPr>
        <p:txBody>
          <a:bodyPr/>
          <a:lstStyle/>
          <a:p>
            <a:r>
              <a:rPr lang="en-US" smtClean="0"/>
              <a:t>Click to edit Master title style</a:t>
            </a:r>
            <a:endParaRPr lang="en-US"/>
          </a:p>
        </p:txBody>
      </p:sp>
      <p:sp>
        <p:nvSpPr>
          <p:cNvPr id="6" name="Rectangle 5"/>
          <p:cNvSpPr txBox="1">
            <a:spLocks noChangeArrowheads="1"/>
          </p:cNvSpPr>
          <p:nvPr userDrawn="1"/>
        </p:nvSpPr>
        <p:spPr>
          <a:xfrm>
            <a:off x="6028113" y="6441088"/>
            <a:ext cx="2765050" cy="138499"/>
          </a:xfrm>
          <a:prstGeom prst="rect">
            <a:avLst/>
          </a:prstGeom>
          <a:ln/>
        </p:spPr>
        <p:txBody>
          <a:bodyPr lIns="0" tIns="0" rIns="0" bIns="0">
            <a:spAutoFit/>
          </a:bodyPr>
          <a:lstStyle>
            <a:lvl1pPr>
              <a:defRPr/>
            </a:lvl1pPr>
          </a:lstStyle>
          <a:p>
            <a:pPr algn="r">
              <a:defRPr/>
            </a:pPr>
            <a:r>
              <a:rPr lang="en-US" sz="900" dirty="0" smtClean="0">
                <a:solidFill>
                  <a:srgbClr val="4B4B4B"/>
                </a:solidFill>
              </a:rPr>
              <a:t>Page </a:t>
            </a:r>
            <a:fld id="{4DFE20A1-3B3E-4D87-8A90-89A646E81349}" type="slidenum">
              <a:rPr lang="en-US" sz="900" smtClean="0">
                <a:solidFill>
                  <a:srgbClr val="4B4B4B"/>
                </a:solidFill>
              </a:rPr>
              <a:pPr algn="r">
                <a:defRPr/>
              </a:pPr>
              <a:t>‹#›</a:t>
            </a:fld>
            <a:endParaRPr lang="en-US" sz="900" dirty="0">
              <a:solidFill>
                <a:srgbClr val="4B4B4B"/>
              </a:solidFill>
            </a:endParaRPr>
          </a:p>
        </p:txBody>
      </p:sp>
      <p:sp>
        <p:nvSpPr>
          <p:cNvPr id="7" name="TextBox 6"/>
          <p:cNvSpPr txBox="1"/>
          <p:nvPr userDrawn="1"/>
        </p:nvSpPr>
        <p:spPr>
          <a:xfrm>
            <a:off x="7060316" y="6596390"/>
            <a:ext cx="1732847" cy="169277"/>
          </a:xfrm>
          <a:prstGeom prst="rect">
            <a:avLst/>
          </a:prstGeom>
          <a:noFill/>
        </p:spPr>
        <p:txBody>
          <a:bodyPr wrap="none" lIns="0" tIns="0" rIns="0" bIns="0" rtlCol="0">
            <a:spAutoFit/>
          </a:bodyPr>
          <a:lstStyle/>
          <a:p>
            <a:r>
              <a:rPr lang="en-US" sz="1100" i="1" dirty="0" smtClean="0">
                <a:solidFill>
                  <a:srgbClr val="FF8000"/>
                </a:solidFill>
              </a:rPr>
              <a:t>Confidential and proprietary</a:t>
            </a:r>
            <a:endParaRPr lang="en-US" sz="1100" i="1" dirty="0">
              <a:solidFill>
                <a:srgbClr val="FF8000"/>
              </a:solidFill>
            </a:endParaRPr>
          </a:p>
        </p:txBody>
      </p:sp>
      <p:sp>
        <p:nvSpPr>
          <p:cNvPr id="8" name="Rectangle 4"/>
          <p:cNvSpPr>
            <a:spLocks noGrp="1" noChangeArrowheads="1"/>
          </p:cNvSpPr>
          <p:nvPr>
            <p:ph type="ftr" sz="quarter" idx="3"/>
          </p:nvPr>
        </p:nvSpPr>
        <p:spPr bwMode="auto">
          <a:xfrm>
            <a:off x="3095170" y="6394450"/>
            <a:ext cx="5172075" cy="231775"/>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bodyPr>
          <a:lstStyle>
            <a:lvl1pPr algn="r">
              <a:defRPr sz="900">
                <a:solidFill>
                  <a:schemeClr val="tx1"/>
                </a:solidFill>
                <a:latin typeface="Arial" charset="0"/>
              </a:defRPr>
            </a:lvl1pPr>
          </a:lstStyle>
          <a:p>
            <a:pPr>
              <a:defRPr/>
            </a:pPr>
            <a:r>
              <a:rPr lang="en-NZ" dirty="0" smtClean="0">
                <a:solidFill>
                  <a:srgbClr val="4B4B4B"/>
                </a:solidFill>
              </a:rPr>
              <a:t>All-Employee Webcast for IP &amp; Science</a:t>
            </a:r>
            <a:endParaRPr lang="en-US" dirty="0">
              <a:solidFill>
                <a:srgbClr val="4B4B4B"/>
              </a:solidFill>
            </a:endParaRPr>
          </a:p>
        </p:txBody>
      </p:sp>
    </p:spTree>
    <p:extLst>
      <p:ext uri="{BB962C8B-B14F-4D97-AF65-F5344CB8AC3E}">
        <p14:creationId xmlns:p14="http://schemas.microsoft.com/office/powerpoint/2010/main" val="252560860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Arial"/>
                <a:cs typeface="Arial"/>
              </a:defRPr>
            </a:lvl1pPr>
          </a:lstStyle>
          <a:p>
            <a:r>
              <a:rPr lang="en-US" dirty="0"/>
              <a:t>Optional subtitle goes here and can go on multiple lines as needed for your presentation</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099" y="6081988"/>
            <a:ext cx="1505379" cy="679418"/>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0" y="6028313"/>
            <a:ext cx="1735195" cy="817198"/>
          </a:xfrm>
          <a:prstGeom prst="rect">
            <a:avLst/>
          </a:prstGeom>
        </p:spPr>
      </p:pic>
    </p:spTree>
    <p:extLst>
      <p:ext uri="{BB962C8B-B14F-4D97-AF65-F5344CB8AC3E}">
        <p14:creationId xmlns:p14="http://schemas.microsoft.com/office/powerpoint/2010/main" val="359725182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1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a:t>Optional subtitle goes here and can go on multiple lines as needed for your presentation</a:t>
            </a:r>
          </a:p>
        </p:txBody>
      </p:sp>
      <p:pic>
        <p:nvPicPr>
          <p:cNvPr id="15" name="Picture 14" descr="crv_logo_rgb_po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46987426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2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7" descr="stock-photo-playing-with-plasma-70742099.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1" name="Rectangle 10"/>
          <p:cNvSpPr/>
          <p:nvPr userDrawn="1"/>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solidFill>
                <a:srgbClr val="FFFFFF"/>
              </a:solidFill>
            </a:endParaRPr>
          </a:p>
        </p:txBody>
      </p:sp>
      <p:pic>
        <p:nvPicPr>
          <p:cNvPr id="9" name="Picture 8" descr="crv_lfcl_grhc_rgb_pos_coverpage-img.png"/>
          <p:cNvPicPr>
            <a:picLocks noChangeAspect="1"/>
          </p:cNvPicPr>
          <p:nvPr userDrawn="1"/>
        </p:nvPicPr>
        <p:blipFill rotWithShape="1">
          <a:blip r:embed="rId3" cstate="print">
            <a:extLst>
              <a:ext uri="{28A0092B-C50C-407E-A947-70E740481C1C}">
                <a14:useLocalDpi xmlns:a14="http://schemas.microsoft.com/office/drawing/2010/main"/>
              </a:ext>
            </a:extLst>
          </a:blip>
          <a:srcRect l="17291" t="11945" r="20416" b="4802"/>
          <a:stretch/>
        </p:blipFill>
        <p:spPr>
          <a:xfrm>
            <a:off x="0" y="-19921"/>
            <a:ext cx="9149354" cy="6877921"/>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a:t>Optional subtitle goes here and can go on multiple lines as needed for your presentation</a:t>
            </a:r>
          </a:p>
        </p:txBody>
      </p:sp>
      <p:pic>
        <p:nvPicPr>
          <p:cNvPr id="16" name="Picture 15" descr="crv_logo_rgb_pos.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53912" y="6056965"/>
            <a:ext cx="1505379" cy="679419"/>
          </a:xfrm>
          <a:prstGeom prst="rect">
            <a:avLst/>
          </a:prstGeom>
        </p:spPr>
      </p:pic>
      <p:pic>
        <p:nvPicPr>
          <p:cNvPr id="21" name="Picture 20"/>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309011106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357707"/>
            <a:ext cx="764102" cy="3075749"/>
          </a:xfrm>
          <a:prstGeom prst="rect">
            <a:avLst/>
          </a:prstGeom>
        </p:spPr>
        <p:txBody>
          <a:bodyPr vert="horz" lIns="0" tIns="0" rIns="0" bIns="0"/>
          <a:lstStyle>
            <a:lvl1pPr marL="0" indent="0" algn="r">
              <a:spcBef>
                <a:spcPts val="0"/>
              </a:spcBef>
              <a:spcAft>
                <a:spcPts val="1200"/>
              </a:spcAft>
              <a:buNone/>
              <a:defRPr sz="1500" b="0" i="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83320695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8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800" baseline="0">
                <a:latin typeface="微软雅黑" panose="020B0503020204020204" pitchFamily="34" charset="-122"/>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244119247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0" name="Picture 9"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384182015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5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5831" t="11493" r="27790"/>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pic>
        <p:nvPicPr>
          <p:cNvPr id="11" name="Picture 10" descr="crv_logo_rgb_po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12303184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Line 4"/>
          <p:cNvSpPr>
            <a:spLocks noChangeShapeType="1"/>
          </p:cNvSpPr>
          <p:nvPr/>
        </p:nvSpPr>
        <p:spPr bwMode="auto">
          <a:xfrm>
            <a:off x="355601" y="4321175"/>
            <a:ext cx="8410575" cy="0"/>
          </a:xfrm>
          <a:prstGeom prst="line">
            <a:avLst/>
          </a:prstGeom>
          <a:noFill/>
          <a:ln w="2413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zh-CN" altLang="en-US" sz="1800">
              <a:solidFill>
                <a:srgbClr val="000000"/>
              </a:solidFill>
              <a:ea typeface="宋体" panose="02010600030101010101" pitchFamily="2" charset="-122"/>
            </a:endParaRPr>
          </a:p>
        </p:txBody>
      </p:sp>
      <p:pic>
        <p:nvPicPr>
          <p:cNvPr id="5" name="Picture 10" descr="technology_leader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1" y="374653"/>
            <a:ext cx="83693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92501" y="6184900"/>
            <a:ext cx="5449888"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p:cNvSpPr>
            <a:spLocks noGrp="1" noChangeArrowheads="1"/>
          </p:cNvSpPr>
          <p:nvPr>
            <p:ph type="ctrTitle"/>
          </p:nvPr>
        </p:nvSpPr>
        <p:spPr>
          <a:xfrm>
            <a:off x="361950" y="3448050"/>
            <a:ext cx="8382000" cy="819150"/>
          </a:xfrm>
        </p:spPr>
        <p:txBody>
          <a:bodyPr/>
          <a:lstStyle>
            <a:lvl1pPr>
              <a:defRPr sz="3200"/>
            </a:lvl1pPr>
          </a:lstStyle>
          <a:p>
            <a:r>
              <a:rPr lang="en-US" altLang="zh-CN"/>
              <a:t>Click to edit Master title style</a:t>
            </a:r>
          </a:p>
        </p:txBody>
      </p:sp>
      <p:sp>
        <p:nvSpPr>
          <p:cNvPr id="38915" name="Rectangle 3"/>
          <p:cNvSpPr>
            <a:spLocks noGrp="1" noChangeArrowheads="1"/>
          </p:cNvSpPr>
          <p:nvPr>
            <p:ph type="subTitle" idx="1"/>
          </p:nvPr>
        </p:nvSpPr>
        <p:spPr>
          <a:xfrm>
            <a:off x="361950" y="4435479"/>
            <a:ext cx="8382000" cy="1279525"/>
          </a:xfrm>
        </p:spPr>
        <p:txBody>
          <a:bodyPr rIns="0"/>
          <a:lstStyle>
            <a:lvl1pPr marL="0" indent="0">
              <a:lnSpc>
                <a:spcPct val="90000"/>
              </a:lnSpc>
              <a:spcBef>
                <a:spcPct val="0"/>
              </a:spcBef>
              <a:buFontTx/>
              <a:buNone/>
              <a:defRPr sz="1800"/>
            </a:lvl1pPr>
          </a:lstStyle>
          <a:p>
            <a:r>
              <a:rPr lang="en-US" altLang="zh-CN"/>
              <a:t>Click to edit Master subtitle style</a:t>
            </a:r>
          </a:p>
        </p:txBody>
      </p:sp>
    </p:spTree>
    <p:extLst>
      <p:ext uri="{BB962C8B-B14F-4D97-AF65-F5344CB8AC3E}">
        <p14:creationId xmlns:p14="http://schemas.microsoft.com/office/powerpoint/2010/main" val="2586867030"/>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Arial"/>
                <a:cs typeface="Arial"/>
              </a:defRPr>
            </a:lvl1pPr>
          </a:lstStyle>
          <a:p>
            <a:r>
              <a:rPr lang="en-US" dirty="0"/>
              <a:t>Main take-away or heading goes here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099" y="6081988"/>
            <a:ext cx="1505379" cy="679418"/>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0" y="6028313"/>
            <a:ext cx="1735195" cy="817198"/>
          </a:xfrm>
          <a:prstGeom prst="rect">
            <a:avLst/>
          </a:prstGeom>
        </p:spPr>
      </p:pic>
    </p:spTree>
    <p:extLst>
      <p:ext uri="{BB962C8B-B14F-4D97-AF65-F5344CB8AC3E}">
        <p14:creationId xmlns:p14="http://schemas.microsoft.com/office/powerpoint/2010/main" val="335752043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微软雅黑" panose="020B0503020204020204" pitchFamily="34" charset="-122"/>
                <a:ea typeface="微软雅黑" panose="020B0503020204020204" pitchFamily="34" charset="-122"/>
                <a:cs typeface="Arial"/>
              </a:defRPr>
            </a:lvl1pPr>
            <a:lvl2pPr marL="633600" indent="-212400">
              <a:buSzPct val="40000"/>
              <a:buFont typeface="Wingdings" charset="2"/>
              <a:buChar char=""/>
              <a:defRPr sz="1500" b="0" i="0" baseline="0">
                <a:latin typeface="微软雅黑" panose="020B0503020204020204" pitchFamily="34" charset="-122"/>
                <a:ea typeface="微软雅黑" panose="020B0503020204020204" pitchFamily="34" charset="-122"/>
                <a:cs typeface="Arial"/>
              </a:defRPr>
            </a:lvl2pPr>
            <a:lvl3pPr marL="1000800" indent="-158400">
              <a:defRPr sz="1500" b="0" i="0" baseline="0">
                <a:latin typeface="微软雅黑" panose="020B0503020204020204" pitchFamily="34" charset="-122"/>
                <a:ea typeface="微软雅黑" panose="020B0503020204020204" pitchFamily="34" charset="-122"/>
                <a:cs typeface="Arial"/>
              </a:defRPr>
            </a:lvl3pPr>
            <a:lvl4pPr marL="1458000" indent="-194400">
              <a:defRPr sz="1400">
                <a:latin typeface="微软雅黑" panose="020B0503020204020204" pitchFamily="34" charset="-122"/>
                <a:ea typeface="微软雅黑" panose="020B0503020204020204" pitchFamily="34" charset="-122"/>
              </a:defRPr>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微软雅黑" panose="020B0503020204020204" pitchFamily="34" charset="-122"/>
              </a:rPr>
              <a:pPr algn="r"/>
              <a:t>‹#›</a:t>
            </a:fld>
            <a:endParaRPr lang="en-US" sz="900" dirty="0">
              <a:solidFill>
                <a:srgbClr val="444444"/>
              </a:solidFill>
              <a:latin typeface="微软雅黑" panose="020B0503020204020204" pitchFamily="34" charset="-122"/>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微软雅黑" panose="020B0503020204020204" pitchFamily="34" charset="-122"/>
                <a:ea typeface="微软雅黑" panose="020B0503020204020204" pitchFamily="34" charset="-122"/>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4" name="Picture 13"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159526074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7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7"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341140556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FFFFFF">
                    <a:lumMod val="85000"/>
                  </a:srgbClr>
                </a:solidFill>
              </a:rPr>
              <a:pPr algn="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45541" y="6056965"/>
            <a:ext cx="1505379" cy="679418"/>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8"/>
          </a:xfrm>
          <a:prstGeom prst="rect">
            <a:avLst/>
          </a:prstGeom>
        </p:spPr>
      </p:pic>
    </p:spTree>
    <p:extLst>
      <p:ext uri="{BB962C8B-B14F-4D97-AF65-F5344CB8AC3E}">
        <p14:creationId xmlns:p14="http://schemas.microsoft.com/office/powerpoint/2010/main" val="28585508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8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Arial"/>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Arial"/>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a:buClr>
                <a:srgbClr val="FF6600"/>
              </a:buClr>
              <a:buSzPct val="75000"/>
            </a:pPr>
            <a:endParaRPr lang="en-US" sz="800" dirty="0">
              <a:solidFill>
                <a:srgbClr val="000000"/>
              </a:solidFill>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Arial"/>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248147968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11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6" name="Picture 15"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244091252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9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0" baseline="0">
                <a:solidFill>
                  <a:srgbClr val="D9D9D9"/>
                </a:solidFill>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61746" y="2659752"/>
            <a:ext cx="2234550" cy="1008514"/>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7711" y="2603539"/>
            <a:ext cx="2549185" cy="1200550"/>
          </a:xfrm>
          <a:prstGeom prst="rect">
            <a:avLst/>
          </a:prstGeom>
        </p:spPr>
      </p:pic>
    </p:spTree>
    <p:extLst>
      <p:ext uri="{BB962C8B-B14F-4D97-AF65-F5344CB8AC3E}">
        <p14:creationId xmlns:p14="http://schemas.microsoft.com/office/powerpoint/2010/main" val="396175547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3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mj-lt"/>
                <a:cs typeface="Arial"/>
              </a:defRPr>
            </a:lvl1pPr>
          </a:lstStyle>
          <a:p>
            <a:r>
              <a:rPr lang="zh-CN" altLang="en-US"/>
              <a:t>单击图标添加图片</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微软雅黑" panose="020B0503020204020204" pitchFamily="34" charset="-122"/>
                <a:ea typeface="微软雅黑" panose="020B0503020204020204" pitchFamily="34" charset="-122"/>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stStyle>
          <a:p>
            <a:r>
              <a:rPr lang="en-US" dirty="0"/>
              <a:t>Optional subtitle goes here and can go on multiple lines as needed for your presentation</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913" y="6051591"/>
            <a:ext cx="1500696" cy="679419"/>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6013409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917575" y="506413"/>
            <a:ext cx="7369175" cy="836612"/>
          </a:xfrm>
          <a:prstGeom prst="rect">
            <a:avLst/>
          </a:prstGeom>
        </p:spPr>
        <p:txBody>
          <a:bodyPr/>
          <a:lstStyle/>
          <a:p>
            <a:r>
              <a:rPr lang="en-US" altLang="zh-CN"/>
              <a:t>Click to edit Master title style</a:t>
            </a:r>
            <a:endParaRPr lang="zh-CN" altLang="en-US"/>
          </a:p>
        </p:txBody>
      </p:sp>
      <p:sp>
        <p:nvSpPr>
          <p:cNvPr id="3" name="内容占位符 2"/>
          <p:cNvSpPr>
            <a:spLocks noGrp="1"/>
          </p:cNvSpPr>
          <p:nvPr>
            <p:ph idx="1"/>
          </p:nvPr>
        </p:nvSpPr>
        <p:spPr>
          <a:xfrm>
            <a:off x="917575" y="1525588"/>
            <a:ext cx="7369175" cy="4570412"/>
          </a:xfrm>
          <a:prstGeom prst="rect">
            <a:avLst/>
          </a:prstGeo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pic>
        <p:nvPicPr>
          <p:cNvPr id="6"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61172" y="6056965"/>
            <a:ext cx="1505379" cy="679419"/>
          </a:xfrm>
          <a:prstGeom prst="rect">
            <a:avLst/>
          </a:prstGeom>
        </p:spPr>
      </p:pic>
      <p:pic>
        <p:nvPicPr>
          <p:cNvPr id="7"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795575132"/>
      </p:ext>
    </p:extLst>
  </p:cSld>
  <p:clrMapOvr>
    <a:masterClrMapping/>
  </p:clrMapOvr>
  <p:transition>
    <p:zoom/>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17575" y="506413"/>
            <a:ext cx="7369175" cy="836612"/>
          </a:xfrm>
          <a:prstGeom prst="rect">
            <a:avLst/>
          </a:prstGeom>
        </p:spPr>
        <p:txBody>
          <a:bodyPr/>
          <a:lstStyle/>
          <a:p>
            <a:r>
              <a:rPr lang="en-US" altLang="zh-CN"/>
              <a:t>Click to edit Master title style</a:t>
            </a:r>
            <a:endParaRPr lang="zh-CN" altLang="en-US"/>
          </a:p>
        </p:txBody>
      </p:sp>
      <p:pic>
        <p:nvPicPr>
          <p:cNvPr id="5"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61172" y="6056965"/>
            <a:ext cx="1505379" cy="679419"/>
          </a:xfrm>
          <a:prstGeom prst="rect">
            <a:avLst/>
          </a:prstGeom>
        </p:spPr>
      </p:pic>
      <p:pic>
        <p:nvPicPr>
          <p:cNvPr id="6"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835325447"/>
      </p:ext>
    </p:extLst>
  </p:cSld>
  <p:clrMapOvr>
    <a:masterClrMapping/>
  </p:clrMapOvr>
  <p:transition>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676ED290-4ECD-4205-947B-527F2A6E7868}"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354995560"/>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8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00" dirty="0">
              <a:solidFill>
                <a:srgbClr val="444444"/>
              </a:solidFill>
            </a:endParaRPr>
          </a:p>
        </p:txBody>
      </p:sp>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
        <p:nvSpPr>
          <p:cNvPr id="8" name="标题 7"/>
          <p:cNvSpPr>
            <a:spLocks noGrp="1"/>
          </p:cNvSpPr>
          <p:nvPr>
            <p:ph type="title"/>
          </p:nvPr>
        </p:nvSpPr>
        <p:spPr>
          <a:xfrm>
            <a:off x="457200" y="274638"/>
            <a:ext cx="8229600" cy="1143000"/>
          </a:xfrm>
          <a:prstGeom prst="rect">
            <a:avLst/>
          </a:prstGeom>
        </p:spPr>
        <p:txBody>
          <a:bodyPr/>
          <a:lstStyle>
            <a:lvl1pPr algn="l">
              <a:defRPr sz="2400" b="1">
                <a:solidFill>
                  <a:srgbClr val="6817FF"/>
                </a:solidFill>
                <a:latin typeface="微软雅黑" pitchFamily="34" charset="-122"/>
                <a:ea typeface="微软雅黑" pitchFamily="34" charset="-122"/>
              </a:defRPr>
            </a:lvl1pPr>
          </a:lstStyle>
          <a:p>
            <a:r>
              <a:rPr lang="zh-CN" altLang="en-US" dirty="0" smtClean="0"/>
              <a:t>单击此处编辑母版标题样式</a:t>
            </a:r>
            <a:endParaRPr lang="en-US" dirty="0"/>
          </a:p>
        </p:txBody>
      </p:sp>
      <p:sp>
        <p:nvSpPr>
          <p:cNvPr id="7" name="Slide Number Placeholder 1"/>
          <p:cNvSpPr txBox="1">
            <a:spLocks/>
          </p:cNvSpPr>
          <p:nvPr userDrawn="1"/>
        </p:nvSpPr>
        <p:spPr>
          <a:xfrm>
            <a:off x="8489912" y="188311"/>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Tree>
    <p:extLst>
      <p:ext uri="{BB962C8B-B14F-4D97-AF65-F5344CB8AC3E}">
        <p14:creationId xmlns:p14="http://schemas.microsoft.com/office/powerpoint/2010/main" val="3846479256"/>
      </p:ext>
    </p:extLst>
  </p:cSld>
  <p:clrMapOvr>
    <a:masterClrMapping/>
  </p:clrMapOvr>
  <p:transition/>
  <p:timing>
    <p:tnLst>
      <p:par>
        <p:cTn id="1" dur="indefinite" restart="never" nodeType="tmRoot"/>
      </p:par>
    </p:tnLst>
  </p:timing>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9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00" dirty="0">
              <a:solidFill>
                <a:srgbClr val="444444"/>
              </a:solidFill>
            </a:endParaRPr>
          </a:p>
        </p:txBody>
      </p:sp>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
        <p:nvSpPr>
          <p:cNvPr id="8" name="标题 7"/>
          <p:cNvSpPr>
            <a:spLocks noGrp="1"/>
          </p:cNvSpPr>
          <p:nvPr>
            <p:ph type="title"/>
          </p:nvPr>
        </p:nvSpPr>
        <p:spPr>
          <a:xfrm>
            <a:off x="457200" y="274638"/>
            <a:ext cx="8229600" cy="1143000"/>
          </a:xfrm>
          <a:prstGeom prst="rect">
            <a:avLst/>
          </a:prstGeom>
        </p:spPr>
        <p:txBody>
          <a:bodyPr/>
          <a:lstStyle>
            <a:lvl1pPr algn="l">
              <a:defRPr sz="2400" b="1">
                <a:solidFill>
                  <a:srgbClr val="6817FF"/>
                </a:solidFill>
                <a:latin typeface="微软雅黑" pitchFamily="34" charset="-122"/>
                <a:ea typeface="微软雅黑" pitchFamily="34" charset="-122"/>
              </a:defRPr>
            </a:lvl1pPr>
          </a:lstStyle>
          <a:p>
            <a:r>
              <a:rPr lang="zh-CN" altLang="en-US" dirty="0" smtClean="0"/>
              <a:t>单击此处编辑母版标题样式</a:t>
            </a:r>
            <a:endParaRPr lang="en-US" dirty="0"/>
          </a:p>
        </p:txBody>
      </p:sp>
      <p:sp>
        <p:nvSpPr>
          <p:cNvPr id="7" name="Slide Number Placeholder 1"/>
          <p:cNvSpPr txBox="1">
            <a:spLocks/>
          </p:cNvSpPr>
          <p:nvPr userDrawn="1"/>
        </p:nvSpPr>
        <p:spPr>
          <a:xfrm>
            <a:off x="8489912" y="188311"/>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Tree>
    <p:extLst>
      <p:ext uri="{BB962C8B-B14F-4D97-AF65-F5344CB8AC3E}">
        <p14:creationId xmlns:p14="http://schemas.microsoft.com/office/powerpoint/2010/main" val="2899128075"/>
      </p:ext>
    </p:extLst>
  </p:cSld>
  <p:clrMapOvr>
    <a:masterClrMapping/>
  </p:clrMapOvr>
  <p:transition/>
  <p:timing>
    <p:tnLst>
      <p:par>
        <p:cTn id="1" dur="indefinite" restart="never" nodeType="tmRoot"/>
      </p:par>
    </p:tnLst>
  </p:timing>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10_Full-bleed-Image_With-Quote">
    <p:spTree>
      <p:nvGrpSpPr>
        <p:cNvPr id="1" name=""/>
        <p:cNvGrpSpPr/>
        <p:nvPr/>
      </p:nvGrpSpPr>
      <p:grpSpPr>
        <a:xfrm>
          <a:off x="0" y="0"/>
          <a:ext cx="0" cy="0"/>
          <a:chOff x="0" y="0"/>
          <a:chExt cx="0" cy="0"/>
        </a:xfrm>
      </p:grpSpPr>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3" y="6056969"/>
            <a:ext cx="1505379" cy="67941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
        <p:nvSpPr>
          <p:cNvPr id="3" name="标题 2">
            <a:extLst>
              <a:ext uri="{FF2B5EF4-FFF2-40B4-BE49-F238E27FC236}">
                <a16:creationId xmlns:a16="http://schemas.microsoft.com/office/drawing/2014/main" xmlns="" id="{7658A79F-992D-42C9-9A52-145037005096}"/>
              </a:ext>
            </a:extLst>
          </p:cNvPr>
          <p:cNvSpPr>
            <a:spLocks noGrp="1"/>
          </p:cNvSpPr>
          <p:nvPr>
            <p:ph type="title"/>
          </p:nvPr>
        </p:nvSpPr>
        <p:spPr>
          <a:xfrm>
            <a:off x="628650" y="365129"/>
            <a:ext cx="4972050" cy="679419"/>
          </a:xfrm>
          <a:prstGeom prst="rect">
            <a:avLst/>
          </a:prstGeom>
        </p:spPr>
        <p:txBody>
          <a:bodyPr/>
          <a:lstStyle>
            <a:lvl1pPr>
              <a:defRPr sz="2800" b="1">
                <a:solidFill>
                  <a:schemeClr val="bg2"/>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Tree>
    <p:extLst>
      <p:ext uri="{BB962C8B-B14F-4D97-AF65-F5344CB8AC3E}">
        <p14:creationId xmlns:p14="http://schemas.microsoft.com/office/powerpoint/2010/main" val="1108260993"/>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11_Full-bleed-Image_With-Quote">
    <p:spTree>
      <p:nvGrpSpPr>
        <p:cNvPr id="1" name=""/>
        <p:cNvGrpSpPr/>
        <p:nvPr/>
      </p:nvGrpSpPr>
      <p:grpSpPr>
        <a:xfrm>
          <a:off x="0" y="0"/>
          <a:ext cx="0" cy="0"/>
          <a:chOff x="0" y="0"/>
          <a:chExt cx="0" cy="0"/>
        </a:xfrm>
      </p:grpSpPr>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3" y="6056969"/>
            <a:ext cx="1505379" cy="67941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
        <p:nvSpPr>
          <p:cNvPr id="3" name="标题 2">
            <a:extLst>
              <a:ext uri="{FF2B5EF4-FFF2-40B4-BE49-F238E27FC236}">
                <a16:creationId xmlns:a16="http://schemas.microsoft.com/office/drawing/2014/main" xmlns="" id="{7658A79F-992D-42C9-9A52-145037005096}"/>
              </a:ext>
            </a:extLst>
          </p:cNvPr>
          <p:cNvSpPr>
            <a:spLocks noGrp="1"/>
          </p:cNvSpPr>
          <p:nvPr>
            <p:ph type="title"/>
          </p:nvPr>
        </p:nvSpPr>
        <p:spPr>
          <a:xfrm>
            <a:off x="628650" y="365129"/>
            <a:ext cx="4972050" cy="679419"/>
          </a:xfrm>
          <a:prstGeom prst="rect">
            <a:avLst/>
          </a:prstGeom>
        </p:spPr>
        <p:txBody>
          <a:bodyPr/>
          <a:lstStyle>
            <a:lvl1pPr>
              <a:defRPr sz="2800" b="1">
                <a:solidFill>
                  <a:schemeClr val="bg2"/>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Tree>
    <p:extLst>
      <p:ext uri="{BB962C8B-B14F-4D97-AF65-F5344CB8AC3E}">
        <p14:creationId xmlns:p14="http://schemas.microsoft.com/office/powerpoint/2010/main" val="2196763710"/>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12_Full-bleed-Image_With-Quote">
    <p:spTree>
      <p:nvGrpSpPr>
        <p:cNvPr id="1" name=""/>
        <p:cNvGrpSpPr/>
        <p:nvPr/>
      </p:nvGrpSpPr>
      <p:grpSpPr>
        <a:xfrm>
          <a:off x="0" y="0"/>
          <a:ext cx="0" cy="0"/>
          <a:chOff x="0" y="0"/>
          <a:chExt cx="0" cy="0"/>
        </a:xfrm>
      </p:grpSpPr>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3" y="6056969"/>
            <a:ext cx="1505379" cy="67941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
        <p:nvSpPr>
          <p:cNvPr id="3" name="标题 2">
            <a:extLst>
              <a:ext uri="{FF2B5EF4-FFF2-40B4-BE49-F238E27FC236}">
                <a16:creationId xmlns:a16="http://schemas.microsoft.com/office/drawing/2014/main" xmlns="" id="{7658A79F-992D-42C9-9A52-145037005096}"/>
              </a:ext>
            </a:extLst>
          </p:cNvPr>
          <p:cNvSpPr>
            <a:spLocks noGrp="1"/>
          </p:cNvSpPr>
          <p:nvPr>
            <p:ph type="title"/>
          </p:nvPr>
        </p:nvSpPr>
        <p:spPr>
          <a:xfrm>
            <a:off x="628650" y="365129"/>
            <a:ext cx="4972050" cy="679419"/>
          </a:xfrm>
          <a:prstGeom prst="rect">
            <a:avLst/>
          </a:prstGeom>
        </p:spPr>
        <p:txBody>
          <a:bodyPr/>
          <a:lstStyle>
            <a:lvl1pPr>
              <a:defRPr sz="2800" b="1">
                <a:solidFill>
                  <a:schemeClr val="bg2"/>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Tree>
    <p:extLst>
      <p:ext uri="{BB962C8B-B14F-4D97-AF65-F5344CB8AC3E}">
        <p14:creationId xmlns:p14="http://schemas.microsoft.com/office/powerpoint/2010/main" val="2531849964"/>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13_Full-bleed-Image_With-Quote">
    <p:spTree>
      <p:nvGrpSpPr>
        <p:cNvPr id="1" name=""/>
        <p:cNvGrpSpPr/>
        <p:nvPr/>
      </p:nvGrpSpPr>
      <p:grpSpPr>
        <a:xfrm>
          <a:off x="0" y="0"/>
          <a:ext cx="0" cy="0"/>
          <a:chOff x="0" y="0"/>
          <a:chExt cx="0" cy="0"/>
        </a:xfrm>
      </p:grpSpPr>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3" y="6056969"/>
            <a:ext cx="1505379" cy="67941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
        <p:nvSpPr>
          <p:cNvPr id="3" name="标题 2">
            <a:extLst>
              <a:ext uri="{FF2B5EF4-FFF2-40B4-BE49-F238E27FC236}">
                <a16:creationId xmlns:a16="http://schemas.microsoft.com/office/drawing/2014/main" xmlns="" id="{7658A79F-992D-42C9-9A52-145037005096}"/>
              </a:ext>
            </a:extLst>
          </p:cNvPr>
          <p:cNvSpPr>
            <a:spLocks noGrp="1"/>
          </p:cNvSpPr>
          <p:nvPr>
            <p:ph type="title"/>
          </p:nvPr>
        </p:nvSpPr>
        <p:spPr>
          <a:xfrm>
            <a:off x="628650" y="365129"/>
            <a:ext cx="4972050" cy="679419"/>
          </a:xfrm>
          <a:prstGeom prst="rect">
            <a:avLst/>
          </a:prstGeom>
        </p:spPr>
        <p:txBody>
          <a:bodyPr/>
          <a:lstStyle>
            <a:lvl1pPr>
              <a:defRPr sz="2800" b="1">
                <a:solidFill>
                  <a:schemeClr val="bg2"/>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Tree>
    <p:extLst>
      <p:ext uri="{BB962C8B-B14F-4D97-AF65-F5344CB8AC3E}">
        <p14:creationId xmlns:p14="http://schemas.microsoft.com/office/powerpoint/2010/main" val="2507593485"/>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3"/>
            <a:ext cx="9144000" cy="6858000"/>
          </a:xfrm>
          <a:prstGeom prst="rect">
            <a:avLst/>
          </a:prstGeom>
        </p:spPr>
      </p:pic>
      <p:sp>
        <p:nvSpPr>
          <p:cNvPr id="5" name="Text Placeholder 4"/>
          <p:cNvSpPr>
            <a:spLocks noGrp="1"/>
          </p:cNvSpPr>
          <p:nvPr>
            <p:ph type="body" sz="quarter" idx="11" hasCustomPrompt="1"/>
          </p:nvPr>
        </p:nvSpPr>
        <p:spPr>
          <a:xfrm>
            <a:off x="420162" y="511608"/>
            <a:ext cx="4155766" cy="1132417"/>
          </a:xfrm>
          <a:prstGeom prst="rect">
            <a:avLst/>
          </a:prstGeom>
        </p:spPr>
        <p:txBody>
          <a:bodyPr vert="horz" lIns="0" tIns="0" rIns="0" bIns="0"/>
          <a:lstStyle>
            <a:lvl1pPr marL="0" indent="0">
              <a:buNone/>
              <a:defRPr sz="2800" b="1" i="0">
                <a:solidFill>
                  <a:schemeClr val="bg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4" y="2698113"/>
            <a:ext cx="2727325" cy="309033"/>
          </a:xfrm>
          <a:prstGeom prst="rect">
            <a:avLst/>
          </a:prstGeom>
        </p:spPr>
        <p:txBody>
          <a:bodyPr vert="horz" lIns="0" tIns="0" rIns="0" bIns="0"/>
          <a:lstStyle>
            <a:lvl1pPr marL="0" indent="0">
              <a:buNone/>
              <a:defRPr sz="900" b="0" i="0">
                <a:solidFill>
                  <a:schemeClr val="bg1">
                    <a:lumMod val="6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7"/>
            <a:ext cx="4155766" cy="876995"/>
          </a:xfrm>
          <a:prstGeom prst="rect">
            <a:avLst/>
          </a:prstGeom>
        </p:spPr>
        <p:txBody>
          <a:bodyPr vert="horz" lIns="0" tIns="0" rIns="0" bIns="0"/>
          <a:lstStyle>
            <a:lvl1pPr algn="l">
              <a:defRPr sz="1400" b="0" i="0" cap="none" baseline="0">
                <a:solidFill>
                  <a:srgbClr val="BFBFBF"/>
                </a:solidFill>
                <a:latin typeface="Arial"/>
                <a:cs typeface="Arial"/>
              </a:defRPr>
            </a:lvl1pPr>
          </a:lstStyle>
          <a:p>
            <a:r>
              <a:rPr lang="en-US" dirty="0"/>
              <a:t>Optional subtitle goes here and can go on multiple lines as needed for your presentation</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103" y="6081988"/>
            <a:ext cx="1505379" cy="679419"/>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2" y="6028315"/>
            <a:ext cx="1735195" cy="817199"/>
          </a:xfrm>
          <a:prstGeom prst="rect">
            <a:avLst/>
          </a:prstGeom>
        </p:spPr>
      </p:pic>
    </p:spTree>
    <p:extLst>
      <p:ext uri="{BB962C8B-B14F-4D97-AF65-F5344CB8AC3E}">
        <p14:creationId xmlns:p14="http://schemas.microsoft.com/office/powerpoint/2010/main" val="285123377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5" y="514645"/>
            <a:ext cx="8400235" cy="399311"/>
          </a:xfrm>
          <a:prstGeom prst="rect">
            <a:avLst/>
          </a:prstGeom>
        </p:spPr>
        <p:txBody>
          <a:bodyPr vert="horz" lIns="0" tIns="0" rIns="0" bIns="0"/>
          <a:lstStyle>
            <a:lvl1pPr algn="l">
              <a:defRPr sz="2800" b="1" i="0" cap="none">
                <a:solidFill>
                  <a:srgbClr val="6817FF"/>
                </a:solidFill>
                <a:latin typeface="Arial"/>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700607"/>
            <a:ext cx="764102" cy="3075749"/>
          </a:xfrm>
          <a:prstGeom prst="rect">
            <a:avLst/>
          </a:prstGeom>
        </p:spPr>
        <p:txBody>
          <a:bodyPr vert="horz" lIns="0" tIns="0" rIns="0" bIns="0"/>
          <a:lstStyle>
            <a:lvl1pPr marL="0" indent="0" algn="r">
              <a:spcBef>
                <a:spcPts val="0"/>
              </a:spcBef>
              <a:spcAft>
                <a:spcPts val="1200"/>
              </a:spcAft>
              <a:buNone/>
              <a:defRPr sz="1800" b="0" i="0">
                <a:latin typeface="+mj-ea"/>
                <a:ea typeface="+mj-ea"/>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690345"/>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800" b="0" i="0" baseline="0">
                <a:latin typeface="+mj-ea"/>
                <a:ea typeface="+mj-ea"/>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81"/>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5" y="6056965"/>
            <a:ext cx="1505379" cy="67941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2" y="6003291"/>
            <a:ext cx="1735195" cy="817197"/>
          </a:xfrm>
          <a:prstGeom prst="rect">
            <a:avLst/>
          </a:prstGeom>
        </p:spPr>
      </p:pic>
    </p:spTree>
    <p:extLst>
      <p:ext uri="{BB962C8B-B14F-4D97-AF65-F5344CB8AC3E}">
        <p14:creationId xmlns:p14="http://schemas.microsoft.com/office/powerpoint/2010/main" val="101871162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5"/>
            <a:ext cx="8390828" cy="399311"/>
          </a:xfrm>
          <a:prstGeom prst="rect">
            <a:avLst/>
          </a:prstGeom>
        </p:spPr>
        <p:txBody>
          <a:bodyPr vert="horz" lIns="0" tIns="0" rIns="0" bIns="0"/>
          <a:lstStyle>
            <a:lvl1pPr>
              <a:defRPr lang="en-US" sz="2800" b="1" i="0" cap="none" dirty="0">
                <a:solidFill>
                  <a:srgbClr val="6817FF"/>
                </a:solidFill>
                <a:latin typeface="Arial"/>
                <a:cs typeface="Arial"/>
              </a:defRPr>
            </a:lvl1pPr>
          </a:lstStyle>
          <a:p>
            <a:pPr lvl="0" algn="l"/>
            <a:r>
              <a:rPr lang="en-US" dirty="0"/>
              <a:t>Main take-away or heading goes here</a:t>
            </a:r>
          </a:p>
        </p:txBody>
      </p:sp>
      <p:sp>
        <p:nvSpPr>
          <p:cNvPr id="23" name="Text Placeholder 10"/>
          <p:cNvSpPr>
            <a:spLocks noGrp="1"/>
          </p:cNvSpPr>
          <p:nvPr>
            <p:ph type="body" sz="quarter" idx="12" hasCustomPrompt="1"/>
          </p:nvPr>
        </p:nvSpPr>
        <p:spPr>
          <a:xfrm>
            <a:off x="429570" y="1357709"/>
            <a:ext cx="7739640" cy="2571809"/>
          </a:xfrm>
          <a:prstGeom prst="rect">
            <a:avLst/>
          </a:prstGeom>
        </p:spPr>
        <p:txBody>
          <a:bodyPr vert="horz" lIns="0" tIns="0" rIns="0" bIns="0"/>
          <a:lstStyle>
            <a:lvl1pPr>
              <a:defRPr lang="en-US" sz="1800" b="0" i="0" baseline="0" dirty="0" smtClean="0">
                <a:latin typeface="+mj-ea"/>
                <a:ea typeface="+mj-ea"/>
                <a:cs typeface="Arial"/>
              </a:defRPr>
            </a:lvl1pPr>
          </a:lstStyle>
          <a:p>
            <a:pPr marL="0" marR="0" lvl="0" indent="0" fontAlgn="auto">
              <a:lnSpc>
                <a:spcPct val="100000"/>
              </a:lnSpc>
              <a:spcBef>
                <a:spcPts val="0"/>
              </a:spcBef>
              <a:spcAft>
                <a:spcPts val="1200"/>
              </a:spcAft>
              <a:buClr>
                <a:srgbClr val="FF6600"/>
              </a:buClr>
              <a:buSzPct val="75000"/>
              <a:buFontTx/>
              <a:buNone/>
              <a:tabLst/>
            </a:pPr>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81"/>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5" y="6056965"/>
            <a:ext cx="1505379" cy="679419"/>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2" y="6003291"/>
            <a:ext cx="1735195" cy="817197"/>
          </a:xfrm>
          <a:prstGeom prst="rect">
            <a:avLst/>
          </a:prstGeom>
        </p:spPr>
      </p:pic>
    </p:spTree>
    <p:extLst>
      <p:ext uri="{BB962C8B-B14F-4D97-AF65-F5344CB8AC3E}">
        <p14:creationId xmlns:p14="http://schemas.microsoft.com/office/powerpoint/2010/main" val="6917869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5"/>
            <a:ext cx="8390828"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7"/>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81"/>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0" name="Picture 9"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5" y="6056965"/>
            <a:ext cx="1505379" cy="67941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2" y="6003291"/>
            <a:ext cx="1735195" cy="817197"/>
          </a:xfrm>
          <a:prstGeom prst="rect">
            <a:avLst/>
          </a:prstGeom>
        </p:spPr>
      </p:pic>
    </p:spTree>
    <p:extLst>
      <p:ext uri="{BB962C8B-B14F-4D97-AF65-F5344CB8AC3E}">
        <p14:creationId xmlns:p14="http://schemas.microsoft.com/office/powerpoint/2010/main" val="21620931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4"/>
            <a:ext cx="7772400" cy="1362075"/>
          </a:xfrm>
        </p:spPr>
        <p:txBody>
          <a:bodyPr anchor="t"/>
          <a:lstStyle>
            <a:lvl1pPr algn="l">
              <a:defRPr sz="4000" b="1" cap="all"/>
            </a:lvl1pPr>
          </a:lstStyle>
          <a:p>
            <a:r>
              <a:rPr lang="en-US" altLang="zh-CN"/>
              <a:t>Click to edit Master title style</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ltLang="zh-CN"/>
              <a:t>Click to edit Master text styles</a:t>
            </a:r>
          </a:p>
        </p:txBody>
      </p:sp>
      <p:sp>
        <p:nvSpPr>
          <p:cNvPr id="4" name="Rectangle 5"/>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DD219745-1FA1-4304-979A-D7BFDED8CAC4}"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4074777840"/>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7" name="Slide Number Placeholder 1"/>
          <p:cNvSpPr txBox="1">
            <a:spLocks/>
          </p:cNvSpPr>
          <p:nvPr userDrawn="1"/>
        </p:nvSpPr>
        <p:spPr>
          <a:xfrm>
            <a:off x="8600074" y="146281"/>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FFFFFF">
                    <a:lumMod val="85000"/>
                  </a:srgbClr>
                </a:solidFill>
              </a:rPr>
              <a:pPr algn="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45545" y="6056965"/>
            <a:ext cx="1505379" cy="67941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2" y="6003291"/>
            <a:ext cx="1735195" cy="817199"/>
          </a:xfrm>
          <a:prstGeom prst="rect">
            <a:avLst/>
          </a:prstGeom>
        </p:spPr>
      </p:pic>
    </p:spTree>
    <p:extLst>
      <p:ext uri="{BB962C8B-B14F-4D97-AF65-F5344CB8AC3E}">
        <p14:creationId xmlns:p14="http://schemas.microsoft.com/office/powerpoint/2010/main" val="269326897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cSld name="仅标题">
    <p:bg>
      <p:bgPr>
        <a:solidFill>
          <a:srgbClr val="4F434F"/>
        </a:solidFill>
        <a:effectLst/>
      </p:bgPr>
    </p:bg>
    <p:spTree>
      <p:nvGrpSpPr>
        <p:cNvPr id="1" name=""/>
        <p:cNvGrpSpPr/>
        <p:nvPr/>
      </p:nvGrpSpPr>
      <p:grpSpPr>
        <a:xfrm>
          <a:off x="0" y="0"/>
          <a:ext cx="0" cy="0"/>
          <a:chOff x="0" y="0"/>
          <a:chExt cx="0" cy="0"/>
        </a:xfrm>
      </p:grpSpPr>
      <p:sp>
        <p:nvSpPr>
          <p:cNvPr id="9" name="矩形 8"/>
          <p:cNvSpPr/>
          <p:nvPr userDrawn="1"/>
        </p:nvSpPr>
        <p:spPr>
          <a:xfrm>
            <a:off x="0" y="0"/>
            <a:ext cx="9144000" cy="685800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sz="1800">
              <a:solidFill>
                <a:srgbClr val="000000"/>
              </a:solidFill>
            </a:endParaRPr>
          </a:p>
        </p:txBody>
      </p:sp>
      <p:sp>
        <p:nvSpPr>
          <p:cNvPr id="2" name="标题 1"/>
          <p:cNvSpPr>
            <a:spLocks noGrp="1"/>
          </p:cNvSpPr>
          <p:nvPr>
            <p:ph type="title"/>
          </p:nvPr>
        </p:nvSpPr>
        <p:spPr>
          <a:xfrm>
            <a:off x="628650" y="365127"/>
            <a:ext cx="7886700" cy="1325563"/>
          </a:xfrm>
          <a:prstGeom prst="rect">
            <a:avLst/>
          </a:prstGeom>
        </p:spPr>
        <p:txBody>
          <a:bodyPr/>
          <a:lstStyle/>
          <a:p>
            <a:r>
              <a:rPr lang="zh-CN" altLang="en-US" dirty="0"/>
              <a:t>单击此处编辑母版标题样式</a:t>
            </a:r>
          </a:p>
        </p:txBody>
      </p:sp>
    </p:spTree>
    <p:extLst>
      <p:ext uri="{BB962C8B-B14F-4D97-AF65-F5344CB8AC3E}">
        <p14:creationId xmlns:p14="http://schemas.microsoft.com/office/powerpoint/2010/main" val="228381801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Line 4"/>
          <p:cNvSpPr>
            <a:spLocks noChangeShapeType="1"/>
          </p:cNvSpPr>
          <p:nvPr/>
        </p:nvSpPr>
        <p:spPr bwMode="auto">
          <a:xfrm>
            <a:off x="355602" y="4321175"/>
            <a:ext cx="8410575" cy="0"/>
          </a:xfrm>
          <a:prstGeom prst="line">
            <a:avLst/>
          </a:prstGeom>
          <a:noFill/>
          <a:ln w="24130" cap="rnd">
            <a:solidFill>
              <a:schemeClr val="tx1"/>
            </a:solidFill>
            <a:prstDash val="sysDot"/>
            <a:round/>
            <a:headEnd/>
            <a:tailEnd/>
          </a:ln>
        </p:spPr>
        <p:txBody>
          <a:bodyPr/>
          <a:lstStyle/>
          <a:p>
            <a:endParaRPr lang="en-US" sz="1800">
              <a:solidFill>
                <a:srgbClr val="000000"/>
              </a:solidFill>
            </a:endParaRPr>
          </a:p>
        </p:txBody>
      </p:sp>
      <p:sp>
        <p:nvSpPr>
          <p:cNvPr id="16386" name="Rectangle 2"/>
          <p:cNvSpPr>
            <a:spLocks noGrp="1" noChangeArrowheads="1"/>
          </p:cNvSpPr>
          <p:nvPr>
            <p:ph type="ctrTitle"/>
          </p:nvPr>
        </p:nvSpPr>
        <p:spPr>
          <a:xfrm>
            <a:off x="361950" y="3448051"/>
            <a:ext cx="8382000" cy="819151"/>
          </a:xfrm>
          <a:prstGeom prst="rect">
            <a:avLst/>
          </a:prstGeom>
        </p:spPr>
        <p:txBody>
          <a:bodyPr/>
          <a:lstStyle>
            <a:lvl1pPr>
              <a:defRPr sz="3200">
                <a:solidFill>
                  <a:srgbClr val="FF8000"/>
                </a:solidFill>
              </a:defRPr>
            </a:lvl1pPr>
          </a:lstStyle>
          <a:p>
            <a:r>
              <a:rPr lang="en-US"/>
              <a:t>Click to edit Master title style</a:t>
            </a:r>
          </a:p>
        </p:txBody>
      </p:sp>
      <p:sp>
        <p:nvSpPr>
          <p:cNvPr id="16387" name="Rectangle 3"/>
          <p:cNvSpPr>
            <a:spLocks noGrp="1" noChangeArrowheads="1"/>
          </p:cNvSpPr>
          <p:nvPr>
            <p:ph type="subTitle" idx="1"/>
          </p:nvPr>
        </p:nvSpPr>
        <p:spPr>
          <a:xfrm>
            <a:off x="361950" y="4435476"/>
            <a:ext cx="8382000" cy="1279525"/>
          </a:xfrm>
          <a:prstGeom prst="rect">
            <a:avLst/>
          </a:prstGeom>
        </p:spPr>
        <p:txBody>
          <a:bodyPr rIns="0"/>
          <a:lstStyle>
            <a:lvl1pPr marL="0" indent="0">
              <a:lnSpc>
                <a:spcPct val="90000"/>
              </a:lnSpc>
              <a:spcBef>
                <a:spcPct val="0"/>
              </a:spcBef>
              <a:buFontTx/>
              <a:buNone/>
              <a:defRPr sz="1800">
                <a:solidFill>
                  <a:srgbClr val="4B4B4B"/>
                </a:solidFill>
              </a:defRPr>
            </a:lvl1pPr>
          </a:lstStyle>
          <a:p>
            <a:r>
              <a:rPr lang="en-US"/>
              <a:t>Click to edit Master subtitle style</a:t>
            </a:r>
          </a:p>
        </p:txBody>
      </p:sp>
      <p:pic>
        <p:nvPicPr>
          <p:cNvPr id="6" name="Picture 2" descr="C:\Users\U0173914\Pictures\crv_logo_chinese-english-dual_rgb_pos_hrz.jpg"/>
          <p:cNvPicPr>
            <a:picLocks noChangeAspect="1" noChangeArrowheads="1"/>
          </p:cNvPicPr>
          <p:nvPr userDrawn="1"/>
        </p:nvPicPr>
        <p:blipFill>
          <a:blip r:embed="rId2"/>
          <a:srcRect/>
          <a:stretch>
            <a:fillRect/>
          </a:stretch>
        </p:blipFill>
        <p:spPr bwMode="auto">
          <a:xfrm>
            <a:off x="6934200" y="6248402"/>
            <a:ext cx="1689100" cy="452844"/>
          </a:xfrm>
          <a:prstGeom prst="rect">
            <a:avLst/>
          </a:prstGeom>
          <a:noFill/>
        </p:spPr>
      </p:pic>
    </p:spTree>
    <p:extLst>
      <p:ext uri="{BB962C8B-B14F-4D97-AF65-F5344CB8AC3E}">
        <p14:creationId xmlns:p14="http://schemas.microsoft.com/office/powerpoint/2010/main" val="348486031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7577" y="506414"/>
            <a:ext cx="7369175" cy="83661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917577" y="1525590"/>
            <a:ext cx="7369175" cy="45704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xfrm>
            <a:off x="3124204" y="6394451"/>
            <a:ext cx="5172075" cy="231775"/>
          </a:xfrm>
          <a:prstGeom prst="rect">
            <a:avLst/>
          </a:prstGeom>
          <a:ln/>
        </p:spPr>
        <p:txBody>
          <a:bodyPr/>
          <a:lstStyle>
            <a:lvl1pPr>
              <a:defRPr/>
            </a:lvl1pPr>
          </a:lstStyle>
          <a:p>
            <a:pPr>
              <a:defRPr/>
            </a:pPr>
            <a:endParaRPr lang="en-US" altLang="zh-CN">
              <a:solidFill>
                <a:srgbClr val="FFFFFF"/>
              </a:solidFill>
            </a:endParaRPr>
          </a:p>
        </p:txBody>
      </p:sp>
      <p:sp>
        <p:nvSpPr>
          <p:cNvPr id="5" name="Rectangle 5"/>
          <p:cNvSpPr>
            <a:spLocks noGrp="1" noChangeArrowheads="1"/>
          </p:cNvSpPr>
          <p:nvPr>
            <p:ph type="sldNum" sz="quarter" idx="11"/>
          </p:nvPr>
        </p:nvSpPr>
        <p:spPr>
          <a:xfrm>
            <a:off x="8424863" y="6394451"/>
            <a:ext cx="457200" cy="231775"/>
          </a:xfrm>
          <a:prstGeom prst="rect">
            <a:avLst/>
          </a:prstGeom>
          <a:ln/>
        </p:spPr>
        <p:txBody>
          <a:bodyPr/>
          <a:lstStyle>
            <a:lvl1pPr>
              <a:defRPr/>
            </a:lvl1pPr>
          </a:lstStyle>
          <a:p>
            <a:fld id="{72950C87-61CA-4215-9DFA-F23B7C60D109}" type="slidenum">
              <a:rPr lang="zh-CN" altLang="en-US">
                <a:solidFill>
                  <a:srgbClr val="4B4B4B"/>
                </a:solidFill>
              </a:rPr>
              <a:pPr/>
              <a:t>‹#›</a:t>
            </a:fld>
            <a:endParaRPr lang="en-US" altLang="zh-CN">
              <a:solidFill>
                <a:srgbClr val="4B4B4B"/>
              </a:solidFill>
            </a:endParaRPr>
          </a:p>
        </p:txBody>
      </p:sp>
    </p:spTree>
    <p:extLst>
      <p:ext uri="{BB962C8B-B14F-4D97-AF65-F5344CB8AC3E}">
        <p14:creationId xmlns:p14="http://schemas.microsoft.com/office/powerpoint/2010/main" val="192074969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4" y="6394451"/>
            <a:ext cx="5172075" cy="231775"/>
          </a:xfrm>
          <a:prstGeom prst="rect">
            <a:avLst/>
          </a:prstGeom>
        </p:spPr>
        <p:txBody>
          <a:bodyPr/>
          <a:lstStyle>
            <a:lvl1pPr>
              <a:defRPr/>
            </a:lvl1pPr>
          </a:lstStyle>
          <a:p>
            <a:pPr>
              <a:defRPr/>
            </a:pPr>
            <a:endParaRPr lang="en-US" altLang="zh-CN">
              <a:solidFill>
                <a:srgbClr val="000000"/>
              </a:solidFill>
            </a:endParaRPr>
          </a:p>
        </p:txBody>
      </p:sp>
      <p:sp>
        <p:nvSpPr>
          <p:cNvPr id="3" name="Rectangle 6"/>
          <p:cNvSpPr>
            <a:spLocks noGrp="1" noChangeArrowheads="1"/>
          </p:cNvSpPr>
          <p:nvPr>
            <p:ph type="sldNum" sz="quarter" idx="11"/>
          </p:nvPr>
        </p:nvSpPr>
        <p:spPr>
          <a:xfrm>
            <a:off x="8424863" y="6394451"/>
            <a:ext cx="457200" cy="231775"/>
          </a:xfrm>
          <a:prstGeom prst="rect">
            <a:avLst/>
          </a:prstGeom>
        </p:spPr>
        <p:txBody>
          <a:bodyPr/>
          <a:lstStyle>
            <a:lvl1pPr>
              <a:defRPr/>
            </a:lvl1pPr>
          </a:lstStyle>
          <a:p>
            <a:fld id="{4EC20FC3-F233-4BB0-A92D-0BBE8EE37A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7106293"/>
      </p:ext>
    </p:extLst>
  </p:cSld>
  <p:clrMapOvr>
    <a:masterClrMapping/>
  </p:clrMapOvr>
  <p:transition>
    <p:zoom/>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5250" y="506413"/>
            <a:ext cx="1841500" cy="55895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917576" y="506413"/>
            <a:ext cx="5375275" cy="55895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xfrm>
            <a:off x="3124202" y="6394451"/>
            <a:ext cx="5172075" cy="231775"/>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1"/>
          </p:nvPr>
        </p:nvSpPr>
        <p:spPr>
          <a:xfrm>
            <a:off x="8424863" y="6394451"/>
            <a:ext cx="457200" cy="231775"/>
          </a:xfrm>
          <a:prstGeom prst="rect">
            <a:avLst/>
          </a:prstGeom>
          <a:ln/>
        </p:spPr>
        <p:txBody>
          <a:bodyPr/>
          <a:lstStyle>
            <a:lvl1pPr>
              <a:defRPr/>
            </a:lvl1pPr>
          </a:lstStyle>
          <a:p>
            <a:fld id="{A3DB3F6E-6A3B-4E3B-8D9A-5B55F6F8D30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722803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5_Content_1-Column">
    <p:spTree>
      <p:nvGrpSpPr>
        <p:cNvPr id="1" name=""/>
        <p:cNvGrpSpPr/>
        <p:nvPr/>
      </p:nvGrpSpPr>
      <p:grpSpPr>
        <a:xfrm>
          <a:off x="0" y="0"/>
          <a:ext cx="0" cy="0"/>
          <a:chOff x="0" y="0"/>
          <a:chExt cx="0" cy="0"/>
        </a:xfrm>
      </p:grpSpPr>
      <p:sp>
        <p:nvSpPr>
          <p:cNvPr id="8" name="Slide Number Placeholder 1"/>
          <p:cNvSpPr txBox="1">
            <a:spLocks/>
          </p:cNvSpPr>
          <p:nvPr userDrawn="1"/>
        </p:nvSpPr>
        <p:spPr>
          <a:xfrm>
            <a:off x="8600075" y="146281"/>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500" smtClean="0">
                <a:solidFill>
                  <a:srgbClr val="444444"/>
                </a:solidFill>
              </a:rPr>
              <a:pPr algn="r"/>
              <a:t>‹#›</a:t>
            </a:fld>
            <a:endParaRPr lang="en-US" sz="700" dirty="0">
              <a:solidFill>
                <a:srgbClr val="444444"/>
              </a:solidFill>
            </a:endParaRPr>
          </a:p>
        </p:txBody>
      </p:sp>
      <p:sp>
        <p:nvSpPr>
          <p:cNvPr id="12" name="Title 1">
            <a:extLst>
              <a:ext uri="{FF2B5EF4-FFF2-40B4-BE49-F238E27FC236}">
                <a16:creationId xmlns="" xmlns:a16="http://schemas.microsoft.com/office/drawing/2014/main" id="{4D8F5C53-38B1-4F7D-893E-0BCFD463A516}"/>
              </a:ext>
            </a:extLst>
          </p:cNvPr>
          <p:cNvSpPr>
            <a:spLocks noGrp="1"/>
          </p:cNvSpPr>
          <p:nvPr>
            <p:ph type="title" idx="4294967295" hasCustomPrompt="1"/>
          </p:nvPr>
        </p:nvSpPr>
        <p:spPr>
          <a:xfrm>
            <a:off x="441000" y="414305"/>
            <a:ext cx="8262000" cy="777411"/>
          </a:xfrm>
          <a:prstGeom prst="rect">
            <a:avLst/>
          </a:prstGeom>
        </p:spPr>
        <p:txBody>
          <a:bodyPr lIns="68580" tIns="34290" rIns="68580" bIns="34290" anchor="t"/>
          <a:lstStyle>
            <a:lvl1pPr>
              <a:defRPr sz="1500">
                <a:solidFill>
                  <a:schemeClr val="accent1"/>
                </a:solidFill>
                <a:latin typeface="Arial" panose="020B0604020202020204" pitchFamily="34" charset="0"/>
                <a:cs typeface="Arial" panose="020B0604020202020204" pitchFamily="34" charset="0"/>
              </a:defRPr>
            </a:lvl1pPr>
          </a:lstStyle>
          <a:p>
            <a:pPr algn="l"/>
            <a:r>
              <a:rPr lang="en-GB" sz="1500" b="1" dirty="0">
                <a:solidFill>
                  <a:schemeClr val="accent1"/>
                </a:solidFill>
                <a:latin typeface="Arial" panose="020B0604020202020204" pitchFamily="34" charset="0"/>
                <a:cs typeface="Arial" panose="020B0604020202020204" pitchFamily="34" charset="0"/>
              </a:rPr>
              <a:t>[Key takeaway</a:t>
            </a:r>
            <a:r>
              <a:rPr lang="en-US" sz="1500" b="1" dirty="0">
                <a:solidFill>
                  <a:schemeClr val="accent1"/>
                </a:solidFill>
                <a:latin typeface="Arial" panose="020B0604020202020204" pitchFamily="34" charset="0"/>
                <a:cs typeface="Arial" panose="020B0604020202020204" pitchFamily="34" charset="0"/>
              </a:rPr>
              <a:t>]</a:t>
            </a:r>
          </a:p>
        </p:txBody>
      </p:sp>
      <p:pic>
        <p:nvPicPr>
          <p:cNvPr id="6" name="Picture 5" descr="crv_logo_chinese-english-dual_rgb_pos_hrz.jpg"/>
          <p:cNvPicPr>
            <a:picLocks noChangeAspect="1"/>
          </p:cNvPicPr>
          <p:nvPr userDrawn="1"/>
        </p:nvPicPr>
        <p:blipFill>
          <a:blip r:embed="rId2"/>
          <a:stretch>
            <a:fillRect/>
          </a:stretch>
        </p:blipFill>
        <p:spPr>
          <a:xfrm>
            <a:off x="7182987" y="6159343"/>
            <a:ext cx="1690577" cy="604436"/>
          </a:xfrm>
          <a:prstGeom prst="rect">
            <a:avLst/>
          </a:prstGeom>
        </p:spPr>
      </p:pic>
    </p:spTree>
    <p:extLst>
      <p:ext uri="{BB962C8B-B14F-4D97-AF65-F5344CB8AC3E}">
        <p14:creationId xmlns:p14="http://schemas.microsoft.com/office/powerpoint/2010/main" val="409976613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7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7"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0" name="Picture 9"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597422"/>
            <a:ext cx="1505379" cy="905892"/>
          </a:xfrm>
          <a:prstGeom prst="rect">
            <a:avLst/>
          </a:prstGeom>
        </p:spPr>
      </p:pic>
    </p:spTree>
    <p:extLst>
      <p:ext uri="{BB962C8B-B14F-4D97-AF65-F5344CB8AC3E}">
        <p14:creationId xmlns:p14="http://schemas.microsoft.com/office/powerpoint/2010/main" val="338787506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9_Full-bleed-Image_With-Quote">
    <p:spTree>
      <p:nvGrpSpPr>
        <p:cNvPr id="1" name=""/>
        <p:cNvGrpSpPr/>
        <p:nvPr/>
      </p:nvGrpSpPr>
      <p:grpSpPr>
        <a:xfrm>
          <a:off x="0" y="0"/>
          <a:ext cx="0" cy="0"/>
          <a:chOff x="0" y="0"/>
          <a:chExt cx="0" cy="0"/>
        </a:xfrm>
      </p:grpSpPr>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5" y="6056969"/>
            <a:ext cx="1505379" cy="67941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4" y="6003295"/>
            <a:ext cx="1735195" cy="817197"/>
          </a:xfrm>
          <a:prstGeom prst="rect">
            <a:avLst/>
          </a:prstGeom>
        </p:spPr>
      </p:pic>
      <p:sp>
        <p:nvSpPr>
          <p:cNvPr id="3" name="标题 2">
            <a:extLst>
              <a:ext uri="{FF2B5EF4-FFF2-40B4-BE49-F238E27FC236}">
                <a16:creationId xmlns="" xmlns:a16="http://schemas.microsoft.com/office/drawing/2014/main" id="{7658A79F-992D-42C9-9A52-145037005096}"/>
              </a:ext>
            </a:extLst>
          </p:cNvPr>
          <p:cNvSpPr>
            <a:spLocks noGrp="1"/>
          </p:cNvSpPr>
          <p:nvPr>
            <p:ph type="title"/>
          </p:nvPr>
        </p:nvSpPr>
        <p:spPr>
          <a:xfrm>
            <a:off x="628650" y="365129"/>
            <a:ext cx="4972050" cy="679419"/>
          </a:xfrm>
          <a:prstGeom prst="rect">
            <a:avLst/>
          </a:prstGeom>
        </p:spPr>
        <p:txBody>
          <a:bodyPr/>
          <a:lstStyle>
            <a:lvl1pPr>
              <a:defRPr sz="2100" b="1">
                <a:solidFill>
                  <a:schemeClr val="bg2"/>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Tree>
    <p:extLst>
      <p:ext uri="{BB962C8B-B14F-4D97-AF65-F5344CB8AC3E}">
        <p14:creationId xmlns:p14="http://schemas.microsoft.com/office/powerpoint/2010/main" val="362608310"/>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6"/>
            <a:ext cx="8120748" cy="3932767"/>
          </a:xfrm>
          <a:prstGeom prst="rect">
            <a:avLst/>
          </a:prstGeom>
        </p:spPr>
        <p:txBody>
          <a:bodyPr vert="horz" lIns="0" tIns="0" rIns="0" bIns="0"/>
          <a:lstStyle>
            <a:lvl1pPr marL="175500" indent="-175500">
              <a:buClr>
                <a:srgbClr val="666666"/>
              </a:buClr>
              <a:buSzPct val="60000"/>
              <a:buFont typeface="Courier New"/>
              <a:buChar char="o"/>
              <a:defRPr sz="1125" b="0" i="0">
                <a:latin typeface="+mj-lt"/>
                <a:cs typeface="Arial"/>
              </a:defRPr>
            </a:lvl1pPr>
            <a:lvl2pPr marL="475200" indent="-159300">
              <a:buSzPct val="40000"/>
              <a:buFont typeface="Wingdings" charset="2"/>
              <a:buChar char=""/>
              <a:defRPr sz="1125" b="0" i="0" baseline="0">
                <a:latin typeface="+mj-lt"/>
                <a:cs typeface="Arial"/>
              </a:defRPr>
            </a:lvl2pPr>
            <a:lvl3pPr marL="750600" indent="-118800">
              <a:defRPr sz="1125" b="0" i="0" baseline="0">
                <a:latin typeface="+mj-lt"/>
                <a:cs typeface="Arial"/>
              </a:defRPr>
            </a:lvl3pPr>
            <a:lvl4pPr marL="1093500" indent="-145800">
              <a:defRPr sz="1050">
                <a:latin typeface="+mj-lt"/>
              </a:defRPr>
            </a:lvl4pPr>
            <a:lvl5pPr marL="1543050" indent="-171450">
              <a:buFont typeface="Wingdings" charset="2"/>
              <a:buChar char="ü"/>
              <a:defRPr sz="105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5" y="514643"/>
            <a:ext cx="8102477" cy="399311"/>
          </a:xfrm>
          <a:prstGeom prst="rect">
            <a:avLst/>
          </a:prstGeom>
        </p:spPr>
        <p:txBody>
          <a:bodyPr vert="horz" lIns="0" tIns="0" rIns="0" bIns="0"/>
          <a:lstStyle>
            <a:lvl1pPr algn="l">
              <a:defRPr sz="1125" b="1" i="0" cap="none">
                <a:solidFill>
                  <a:srgbClr val="6817FF"/>
                </a:solidFill>
                <a:latin typeface="+mj-lt"/>
                <a:cs typeface="Arial"/>
              </a:defRPr>
            </a:lvl1pPr>
          </a:lstStyle>
          <a:p>
            <a:r>
              <a:rPr lang="en-US" dirty="0"/>
              <a:t>Main take-away or heading goes here</a:t>
            </a:r>
          </a:p>
        </p:txBody>
      </p:sp>
      <p:sp>
        <p:nvSpPr>
          <p:cNvPr id="11" name="Slide Number Placeholder 1"/>
          <p:cNvSpPr txBox="1">
            <a:spLocks/>
          </p:cNvSpPr>
          <p:nvPr userDrawn="1"/>
        </p:nvSpPr>
        <p:spPr>
          <a:xfrm>
            <a:off x="8600074" y="146281"/>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450" smtClean="0">
                <a:solidFill>
                  <a:srgbClr val="444444"/>
                </a:solidFill>
              </a:rPr>
              <a:pPr algn="r"/>
              <a:t>‹#›</a:t>
            </a:fld>
            <a:endParaRPr lang="en-US" sz="675" dirty="0">
              <a:solidFill>
                <a:srgbClr val="444444"/>
              </a:solidFill>
            </a:endParaRPr>
          </a:p>
        </p:txBody>
      </p:sp>
      <p:sp>
        <p:nvSpPr>
          <p:cNvPr id="12" name="Text Placeholder 2"/>
          <p:cNvSpPr>
            <a:spLocks noGrp="1"/>
          </p:cNvSpPr>
          <p:nvPr>
            <p:ph type="body" sz="quarter" idx="13" hasCustomPrompt="1"/>
          </p:nvPr>
        </p:nvSpPr>
        <p:spPr>
          <a:xfrm>
            <a:off x="5764012" y="297765"/>
            <a:ext cx="2697516" cy="69250"/>
          </a:xfrm>
          <a:prstGeom prst="rect">
            <a:avLst/>
          </a:prstGeom>
        </p:spPr>
        <p:txBody>
          <a:bodyPr vert="horz" wrap="square" lIns="0" tIns="0" rIns="0" bIns="0" anchor="b" anchorCtr="0">
            <a:spAutoFit/>
          </a:bodyPr>
          <a:lstStyle>
            <a:lvl1pPr marL="0" indent="0" algn="r" defTabSz="342900" rtl="0" eaLnBrk="1" latinLnBrk="0" hangingPunct="1">
              <a:buNone/>
              <a:defRPr lang="en-GB" sz="450" kern="1200" dirty="0" smtClean="0">
                <a:solidFill>
                  <a:srgbClr val="444444"/>
                </a:solidFill>
                <a:latin typeface="+mj-lt"/>
                <a:ea typeface="+mn-ea"/>
                <a:cs typeface="+mn-cs"/>
              </a:defRPr>
            </a:lvl1pPr>
            <a:lvl2pPr marL="0" indent="0" algn="r" defTabSz="342900" rtl="0" eaLnBrk="1" latinLnBrk="0" hangingPunct="1">
              <a:buNone/>
              <a:defRPr lang="en-GB" sz="450" kern="1200" dirty="0" smtClean="0">
                <a:solidFill>
                  <a:srgbClr val="444444"/>
                </a:solidFill>
                <a:latin typeface="+mj-lt"/>
                <a:ea typeface="+mn-ea"/>
                <a:cs typeface="+mn-cs"/>
              </a:defRPr>
            </a:lvl2pPr>
            <a:lvl3pPr marL="0" indent="0" algn="r" defTabSz="342900" rtl="0" eaLnBrk="1" latinLnBrk="0" hangingPunct="1">
              <a:buNone/>
              <a:defRPr lang="en-GB" sz="450" kern="1200" dirty="0" smtClean="0">
                <a:solidFill>
                  <a:srgbClr val="444444"/>
                </a:solidFill>
                <a:latin typeface="+mj-lt"/>
                <a:ea typeface="+mn-ea"/>
                <a:cs typeface="+mn-cs"/>
              </a:defRPr>
            </a:lvl3pPr>
            <a:lvl4pPr marL="0" indent="0" algn="r" defTabSz="342900" rtl="0" eaLnBrk="1" latinLnBrk="0" hangingPunct="1">
              <a:buNone/>
              <a:defRPr lang="en-GB" sz="450" kern="1200" dirty="0" smtClean="0">
                <a:solidFill>
                  <a:srgbClr val="444444"/>
                </a:solidFill>
                <a:latin typeface="+mj-lt"/>
                <a:ea typeface="+mn-ea"/>
                <a:cs typeface="+mn-cs"/>
              </a:defRPr>
            </a:lvl4pPr>
            <a:lvl5pPr marL="0" indent="0" algn="r" defTabSz="342900" rtl="0" eaLnBrk="1" latinLnBrk="0" hangingPunct="1">
              <a:buNone/>
              <a:defRPr lang="en-US" sz="45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0224" y="6051592"/>
            <a:ext cx="1500696" cy="679419"/>
          </a:xfrm>
          <a:prstGeom prst="rect">
            <a:avLst/>
          </a:prstGeom>
        </p:spPr>
      </p:pic>
    </p:spTree>
    <p:extLst>
      <p:ext uri="{BB962C8B-B14F-4D97-AF65-F5344CB8AC3E}">
        <p14:creationId xmlns:p14="http://schemas.microsoft.com/office/powerpoint/2010/main" val="37518262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4678365"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5"/>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en-US" altLang="zh-CN">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94E4E942-B884-42A4-AF51-D5308BF1E475}"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556383722"/>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3"/>
            <a:ext cx="9144000" cy="6858000"/>
          </a:xfrm>
          <a:prstGeom prst="rect">
            <a:avLst/>
          </a:prstGeom>
        </p:spPr>
      </p:pic>
      <p:sp>
        <p:nvSpPr>
          <p:cNvPr id="5" name="Text Placeholder 4"/>
          <p:cNvSpPr>
            <a:spLocks noGrp="1"/>
          </p:cNvSpPr>
          <p:nvPr>
            <p:ph type="body" sz="quarter" idx="11" hasCustomPrompt="1"/>
          </p:nvPr>
        </p:nvSpPr>
        <p:spPr>
          <a:xfrm>
            <a:off x="420162" y="511608"/>
            <a:ext cx="4155766" cy="1132417"/>
          </a:xfrm>
          <a:prstGeom prst="rect">
            <a:avLst/>
          </a:prstGeom>
        </p:spPr>
        <p:txBody>
          <a:bodyPr vert="horz" lIns="0" tIns="0" rIns="0" bIns="0"/>
          <a:lstStyle>
            <a:lvl1pPr marL="0" indent="0">
              <a:buNone/>
              <a:defRPr sz="2800" b="1" i="0">
                <a:solidFill>
                  <a:schemeClr val="bg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4" y="2698113"/>
            <a:ext cx="2727325" cy="309033"/>
          </a:xfrm>
          <a:prstGeom prst="rect">
            <a:avLst/>
          </a:prstGeom>
        </p:spPr>
        <p:txBody>
          <a:bodyPr vert="horz" lIns="0" tIns="0" rIns="0" bIns="0"/>
          <a:lstStyle>
            <a:lvl1pPr marL="0" indent="0">
              <a:buNone/>
              <a:defRPr sz="900" b="0" i="0">
                <a:solidFill>
                  <a:schemeClr val="bg1">
                    <a:lumMod val="6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7"/>
            <a:ext cx="4155766" cy="876995"/>
          </a:xfrm>
          <a:prstGeom prst="rect">
            <a:avLst/>
          </a:prstGeom>
        </p:spPr>
        <p:txBody>
          <a:bodyPr vert="horz" lIns="0" tIns="0" rIns="0" bIns="0"/>
          <a:lstStyle>
            <a:lvl1pPr algn="l">
              <a:defRPr sz="1400" b="0" i="0" cap="none" baseline="0">
                <a:solidFill>
                  <a:srgbClr val="BFBFBF"/>
                </a:solidFill>
                <a:latin typeface="Arial"/>
                <a:cs typeface="Arial"/>
              </a:defRPr>
            </a:lvl1pPr>
          </a:lstStyle>
          <a:p>
            <a:r>
              <a:rPr lang="en-US" dirty="0"/>
              <a:t>Optional subtitle goes here and can go on multiple lines as needed for your presentation</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103" y="6081988"/>
            <a:ext cx="1505379" cy="679419"/>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2" y="6028315"/>
            <a:ext cx="1735195" cy="817199"/>
          </a:xfrm>
          <a:prstGeom prst="rect">
            <a:avLst/>
          </a:prstGeom>
        </p:spPr>
      </p:pic>
    </p:spTree>
    <p:extLst>
      <p:ext uri="{BB962C8B-B14F-4D97-AF65-F5344CB8AC3E}">
        <p14:creationId xmlns:p14="http://schemas.microsoft.com/office/powerpoint/2010/main" val="388299822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5" y="514645"/>
            <a:ext cx="8400235" cy="399311"/>
          </a:xfrm>
          <a:prstGeom prst="rect">
            <a:avLst/>
          </a:prstGeom>
        </p:spPr>
        <p:txBody>
          <a:bodyPr vert="horz" lIns="0" tIns="0" rIns="0" bIns="0"/>
          <a:lstStyle>
            <a:lvl1pPr algn="l">
              <a:defRPr sz="2800" b="1" i="0" cap="none">
                <a:solidFill>
                  <a:srgbClr val="6817FF"/>
                </a:solidFill>
                <a:latin typeface="Arial"/>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700607"/>
            <a:ext cx="764102" cy="3075749"/>
          </a:xfrm>
          <a:prstGeom prst="rect">
            <a:avLst/>
          </a:prstGeom>
        </p:spPr>
        <p:txBody>
          <a:bodyPr vert="horz" lIns="0" tIns="0" rIns="0" bIns="0"/>
          <a:lstStyle>
            <a:lvl1pPr marL="0" indent="0" algn="r">
              <a:spcBef>
                <a:spcPts val="0"/>
              </a:spcBef>
              <a:spcAft>
                <a:spcPts val="1200"/>
              </a:spcAft>
              <a:buNone/>
              <a:defRPr sz="1800" b="0" i="0">
                <a:latin typeface="+mj-ea"/>
                <a:ea typeface="+mj-ea"/>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690345"/>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800" b="0" i="0" baseline="0">
                <a:latin typeface="+mj-ea"/>
                <a:ea typeface="+mj-ea"/>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81"/>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5" y="6056965"/>
            <a:ext cx="1505379" cy="67941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2" y="6003291"/>
            <a:ext cx="1735195" cy="817197"/>
          </a:xfrm>
          <a:prstGeom prst="rect">
            <a:avLst/>
          </a:prstGeom>
        </p:spPr>
      </p:pic>
    </p:spTree>
    <p:extLst>
      <p:ext uri="{BB962C8B-B14F-4D97-AF65-F5344CB8AC3E}">
        <p14:creationId xmlns:p14="http://schemas.microsoft.com/office/powerpoint/2010/main" val="160609549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5"/>
            <a:ext cx="8390828" cy="399311"/>
          </a:xfrm>
          <a:prstGeom prst="rect">
            <a:avLst/>
          </a:prstGeom>
        </p:spPr>
        <p:txBody>
          <a:bodyPr vert="horz" lIns="0" tIns="0" rIns="0" bIns="0"/>
          <a:lstStyle>
            <a:lvl1pPr>
              <a:defRPr lang="en-US" sz="2800" b="1" i="0" cap="none" dirty="0">
                <a:solidFill>
                  <a:srgbClr val="6817FF"/>
                </a:solidFill>
                <a:latin typeface="Arial"/>
                <a:cs typeface="Arial"/>
              </a:defRPr>
            </a:lvl1pPr>
          </a:lstStyle>
          <a:p>
            <a:pPr lvl="0" algn="l"/>
            <a:r>
              <a:rPr lang="en-US" dirty="0"/>
              <a:t>Main take-away or heading goes here</a:t>
            </a:r>
          </a:p>
        </p:txBody>
      </p:sp>
      <p:sp>
        <p:nvSpPr>
          <p:cNvPr id="23" name="Text Placeholder 10"/>
          <p:cNvSpPr>
            <a:spLocks noGrp="1"/>
          </p:cNvSpPr>
          <p:nvPr>
            <p:ph type="body" sz="quarter" idx="12" hasCustomPrompt="1"/>
          </p:nvPr>
        </p:nvSpPr>
        <p:spPr>
          <a:xfrm>
            <a:off x="429570" y="1357709"/>
            <a:ext cx="7739640" cy="2571809"/>
          </a:xfrm>
          <a:prstGeom prst="rect">
            <a:avLst/>
          </a:prstGeom>
        </p:spPr>
        <p:txBody>
          <a:bodyPr vert="horz" lIns="0" tIns="0" rIns="0" bIns="0"/>
          <a:lstStyle>
            <a:lvl1pPr>
              <a:defRPr lang="en-US" sz="1800" b="0" i="0" baseline="0" dirty="0" smtClean="0">
                <a:latin typeface="+mj-ea"/>
                <a:ea typeface="+mj-ea"/>
                <a:cs typeface="Arial"/>
              </a:defRPr>
            </a:lvl1pPr>
          </a:lstStyle>
          <a:p>
            <a:pPr marL="0" marR="0" lvl="0" indent="0" fontAlgn="auto">
              <a:lnSpc>
                <a:spcPct val="100000"/>
              </a:lnSpc>
              <a:spcBef>
                <a:spcPts val="0"/>
              </a:spcBef>
              <a:spcAft>
                <a:spcPts val="1200"/>
              </a:spcAft>
              <a:buClr>
                <a:srgbClr val="FF6600"/>
              </a:buClr>
              <a:buSzPct val="75000"/>
              <a:buFontTx/>
              <a:buNone/>
              <a:tabLst/>
            </a:pPr>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81"/>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5" y="6056965"/>
            <a:ext cx="1505379" cy="679419"/>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2" y="6003291"/>
            <a:ext cx="1735195" cy="817197"/>
          </a:xfrm>
          <a:prstGeom prst="rect">
            <a:avLst/>
          </a:prstGeom>
        </p:spPr>
      </p:pic>
    </p:spTree>
    <p:extLst>
      <p:ext uri="{BB962C8B-B14F-4D97-AF65-F5344CB8AC3E}">
        <p14:creationId xmlns:p14="http://schemas.microsoft.com/office/powerpoint/2010/main" val="202521087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5"/>
            <a:ext cx="8390828"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7"/>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81"/>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0" name="Picture 9"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5" y="6056965"/>
            <a:ext cx="1505379" cy="67941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2" y="6003291"/>
            <a:ext cx="1735195" cy="817197"/>
          </a:xfrm>
          <a:prstGeom prst="rect">
            <a:avLst/>
          </a:prstGeom>
        </p:spPr>
      </p:pic>
    </p:spTree>
    <p:extLst>
      <p:ext uri="{BB962C8B-B14F-4D97-AF65-F5344CB8AC3E}">
        <p14:creationId xmlns:p14="http://schemas.microsoft.com/office/powerpoint/2010/main" val="304220680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7" name="Slide Number Placeholder 1"/>
          <p:cNvSpPr txBox="1">
            <a:spLocks/>
          </p:cNvSpPr>
          <p:nvPr userDrawn="1"/>
        </p:nvSpPr>
        <p:spPr>
          <a:xfrm>
            <a:off x="8600074" y="146281"/>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FFFFFF">
                    <a:lumMod val="85000"/>
                  </a:srgbClr>
                </a:solidFill>
              </a:rPr>
              <a:pPr algn="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45545" y="6056965"/>
            <a:ext cx="1505379" cy="67941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2" y="6003291"/>
            <a:ext cx="1735195" cy="817199"/>
          </a:xfrm>
          <a:prstGeom prst="rect">
            <a:avLst/>
          </a:prstGeom>
        </p:spPr>
      </p:pic>
    </p:spTree>
    <p:extLst>
      <p:ext uri="{BB962C8B-B14F-4D97-AF65-F5344CB8AC3E}">
        <p14:creationId xmlns:p14="http://schemas.microsoft.com/office/powerpoint/2010/main" val="207575202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cSld name="仅标题">
    <p:bg>
      <p:bgPr>
        <a:solidFill>
          <a:srgbClr val="4F434F"/>
        </a:solidFill>
        <a:effectLst/>
      </p:bgPr>
    </p:bg>
    <p:spTree>
      <p:nvGrpSpPr>
        <p:cNvPr id="1" name=""/>
        <p:cNvGrpSpPr/>
        <p:nvPr/>
      </p:nvGrpSpPr>
      <p:grpSpPr>
        <a:xfrm>
          <a:off x="0" y="0"/>
          <a:ext cx="0" cy="0"/>
          <a:chOff x="0" y="0"/>
          <a:chExt cx="0" cy="0"/>
        </a:xfrm>
      </p:grpSpPr>
      <p:sp>
        <p:nvSpPr>
          <p:cNvPr id="9" name="矩形 8"/>
          <p:cNvSpPr/>
          <p:nvPr userDrawn="1"/>
        </p:nvSpPr>
        <p:spPr>
          <a:xfrm>
            <a:off x="0" y="0"/>
            <a:ext cx="9144000" cy="685800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sz="1800">
              <a:solidFill>
                <a:srgbClr val="000000"/>
              </a:solidFill>
            </a:endParaRPr>
          </a:p>
        </p:txBody>
      </p:sp>
      <p:sp>
        <p:nvSpPr>
          <p:cNvPr id="2" name="标题 1"/>
          <p:cNvSpPr>
            <a:spLocks noGrp="1"/>
          </p:cNvSpPr>
          <p:nvPr>
            <p:ph type="title"/>
          </p:nvPr>
        </p:nvSpPr>
        <p:spPr>
          <a:xfrm>
            <a:off x="628650" y="365127"/>
            <a:ext cx="7886700" cy="1325563"/>
          </a:xfrm>
          <a:prstGeom prst="rect">
            <a:avLst/>
          </a:prstGeom>
        </p:spPr>
        <p:txBody>
          <a:bodyPr/>
          <a:lstStyle/>
          <a:p>
            <a:r>
              <a:rPr lang="zh-CN" altLang="en-US" dirty="0"/>
              <a:t>单击此处编辑母版标题样式</a:t>
            </a:r>
          </a:p>
        </p:txBody>
      </p:sp>
    </p:spTree>
    <p:extLst>
      <p:ext uri="{BB962C8B-B14F-4D97-AF65-F5344CB8AC3E}">
        <p14:creationId xmlns:p14="http://schemas.microsoft.com/office/powerpoint/2010/main" val="158293857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Line 4"/>
          <p:cNvSpPr>
            <a:spLocks noChangeShapeType="1"/>
          </p:cNvSpPr>
          <p:nvPr/>
        </p:nvSpPr>
        <p:spPr bwMode="auto">
          <a:xfrm>
            <a:off x="355602" y="4321175"/>
            <a:ext cx="8410575" cy="0"/>
          </a:xfrm>
          <a:prstGeom prst="line">
            <a:avLst/>
          </a:prstGeom>
          <a:noFill/>
          <a:ln w="24130" cap="rnd">
            <a:solidFill>
              <a:schemeClr val="tx1"/>
            </a:solidFill>
            <a:prstDash val="sysDot"/>
            <a:round/>
            <a:headEnd/>
            <a:tailEnd/>
          </a:ln>
        </p:spPr>
        <p:txBody>
          <a:bodyPr/>
          <a:lstStyle/>
          <a:p>
            <a:endParaRPr lang="en-US" sz="1800">
              <a:solidFill>
                <a:srgbClr val="000000"/>
              </a:solidFill>
            </a:endParaRPr>
          </a:p>
        </p:txBody>
      </p:sp>
      <p:sp>
        <p:nvSpPr>
          <p:cNvPr id="16386" name="Rectangle 2"/>
          <p:cNvSpPr>
            <a:spLocks noGrp="1" noChangeArrowheads="1"/>
          </p:cNvSpPr>
          <p:nvPr>
            <p:ph type="ctrTitle"/>
          </p:nvPr>
        </p:nvSpPr>
        <p:spPr>
          <a:xfrm>
            <a:off x="361950" y="3448051"/>
            <a:ext cx="8382000" cy="819151"/>
          </a:xfrm>
          <a:prstGeom prst="rect">
            <a:avLst/>
          </a:prstGeom>
        </p:spPr>
        <p:txBody>
          <a:bodyPr/>
          <a:lstStyle>
            <a:lvl1pPr>
              <a:defRPr sz="3200">
                <a:solidFill>
                  <a:srgbClr val="FF8000"/>
                </a:solidFill>
              </a:defRPr>
            </a:lvl1pPr>
          </a:lstStyle>
          <a:p>
            <a:r>
              <a:rPr lang="en-US"/>
              <a:t>Click to edit Master title style</a:t>
            </a:r>
          </a:p>
        </p:txBody>
      </p:sp>
      <p:sp>
        <p:nvSpPr>
          <p:cNvPr id="16387" name="Rectangle 3"/>
          <p:cNvSpPr>
            <a:spLocks noGrp="1" noChangeArrowheads="1"/>
          </p:cNvSpPr>
          <p:nvPr>
            <p:ph type="subTitle" idx="1"/>
          </p:nvPr>
        </p:nvSpPr>
        <p:spPr>
          <a:xfrm>
            <a:off x="361950" y="4435476"/>
            <a:ext cx="8382000" cy="1279525"/>
          </a:xfrm>
          <a:prstGeom prst="rect">
            <a:avLst/>
          </a:prstGeom>
        </p:spPr>
        <p:txBody>
          <a:bodyPr rIns="0"/>
          <a:lstStyle>
            <a:lvl1pPr marL="0" indent="0">
              <a:lnSpc>
                <a:spcPct val="90000"/>
              </a:lnSpc>
              <a:spcBef>
                <a:spcPct val="0"/>
              </a:spcBef>
              <a:buFontTx/>
              <a:buNone/>
              <a:defRPr sz="1800">
                <a:solidFill>
                  <a:srgbClr val="4B4B4B"/>
                </a:solidFill>
              </a:defRPr>
            </a:lvl1pPr>
          </a:lstStyle>
          <a:p>
            <a:r>
              <a:rPr lang="en-US"/>
              <a:t>Click to edit Master subtitle style</a:t>
            </a:r>
          </a:p>
        </p:txBody>
      </p:sp>
      <p:pic>
        <p:nvPicPr>
          <p:cNvPr id="6" name="Picture 2" descr="C:\Users\U0173914\Pictures\crv_logo_chinese-english-dual_rgb_pos_hrz.jpg"/>
          <p:cNvPicPr>
            <a:picLocks noChangeAspect="1" noChangeArrowheads="1"/>
          </p:cNvPicPr>
          <p:nvPr userDrawn="1"/>
        </p:nvPicPr>
        <p:blipFill>
          <a:blip r:embed="rId2"/>
          <a:srcRect/>
          <a:stretch>
            <a:fillRect/>
          </a:stretch>
        </p:blipFill>
        <p:spPr bwMode="auto">
          <a:xfrm>
            <a:off x="6934200" y="6248402"/>
            <a:ext cx="1689100" cy="452844"/>
          </a:xfrm>
          <a:prstGeom prst="rect">
            <a:avLst/>
          </a:prstGeom>
          <a:noFill/>
        </p:spPr>
      </p:pic>
    </p:spTree>
    <p:extLst>
      <p:ext uri="{BB962C8B-B14F-4D97-AF65-F5344CB8AC3E}">
        <p14:creationId xmlns:p14="http://schemas.microsoft.com/office/powerpoint/2010/main" val="42570885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7577" y="506414"/>
            <a:ext cx="7369175" cy="83661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917577" y="1525590"/>
            <a:ext cx="7369175" cy="45704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xfrm>
            <a:off x="3124204" y="6394451"/>
            <a:ext cx="5172075" cy="231775"/>
          </a:xfrm>
          <a:prstGeom prst="rect">
            <a:avLst/>
          </a:prstGeom>
          <a:ln/>
        </p:spPr>
        <p:txBody>
          <a:bodyPr/>
          <a:lstStyle>
            <a:lvl1pPr>
              <a:defRPr/>
            </a:lvl1pPr>
          </a:lstStyle>
          <a:p>
            <a:pPr>
              <a:defRPr/>
            </a:pPr>
            <a:endParaRPr lang="en-US" altLang="zh-CN">
              <a:solidFill>
                <a:srgbClr val="FFFFFF"/>
              </a:solidFill>
            </a:endParaRPr>
          </a:p>
        </p:txBody>
      </p:sp>
      <p:sp>
        <p:nvSpPr>
          <p:cNvPr id="5" name="Rectangle 5"/>
          <p:cNvSpPr>
            <a:spLocks noGrp="1" noChangeArrowheads="1"/>
          </p:cNvSpPr>
          <p:nvPr>
            <p:ph type="sldNum" sz="quarter" idx="11"/>
          </p:nvPr>
        </p:nvSpPr>
        <p:spPr>
          <a:xfrm>
            <a:off x="8424863" y="6394451"/>
            <a:ext cx="457200" cy="231775"/>
          </a:xfrm>
          <a:prstGeom prst="rect">
            <a:avLst/>
          </a:prstGeom>
          <a:ln/>
        </p:spPr>
        <p:txBody>
          <a:bodyPr/>
          <a:lstStyle>
            <a:lvl1pPr>
              <a:defRPr/>
            </a:lvl1pPr>
          </a:lstStyle>
          <a:p>
            <a:fld id="{72950C87-61CA-4215-9DFA-F23B7C60D109}" type="slidenum">
              <a:rPr lang="zh-CN" altLang="en-US">
                <a:solidFill>
                  <a:srgbClr val="4B4B4B"/>
                </a:solidFill>
              </a:rPr>
              <a:pPr/>
              <a:t>‹#›</a:t>
            </a:fld>
            <a:endParaRPr lang="en-US" altLang="zh-CN">
              <a:solidFill>
                <a:srgbClr val="4B4B4B"/>
              </a:solidFill>
            </a:endParaRPr>
          </a:p>
        </p:txBody>
      </p:sp>
    </p:spTree>
    <p:extLst>
      <p:ext uri="{BB962C8B-B14F-4D97-AF65-F5344CB8AC3E}">
        <p14:creationId xmlns:p14="http://schemas.microsoft.com/office/powerpoint/2010/main" val="264722943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4" y="6394451"/>
            <a:ext cx="5172075" cy="231775"/>
          </a:xfrm>
          <a:prstGeom prst="rect">
            <a:avLst/>
          </a:prstGeom>
        </p:spPr>
        <p:txBody>
          <a:bodyPr/>
          <a:lstStyle>
            <a:lvl1pPr>
              <a:defRPr/>
            </a:lvl1pPr>
          </a:lstStyle>
          <a:p>
            <a:pPr>
              <a:defRPr/>
            </a:pPr>
            <a:endParaRPr lang="en-US" altLang="zh-CN">
              <a:solidFill>
                <a:srgbClr val="000000"/>
              </a:solidFill>
            </a:endParaRPr>
          </a:p>
        </p:txBody>
      </p:sp>
      <p:sp>
        <p:nvSpPr>
          <p:cNvPr id="3" name="Rectangle 6"/>
          <p:cNvSpPr>
            <a:spLocks noGrp="1" noChangeArrowheads="1"/>
          </p:cNvSpPr>
          <p:nvPr>
            <p:ph type="sldNum" sz="quarter" idx="11"/>
          </p:nvPr>
        </p:nvSpPr>
        <p:spPr>
          <a:xfrm>
            <a:off x="8424863" y="6394451"/>
            <a:ext cx="457200" cy="231775"/>
          </a:xfrm>
          <a:prstGeom prst="rect">
            <a:avLst/>
          </a:prstGeom>
        </p:spPr>
        <p:txBody>
          <a:bodyPr/>
          <a:lstStyle>
            <a:lvl1pPr>
              <a:defRPr/>
            </a:lvl1pPr>
          </a:lstStyle>
          <a:p>
            <a:fld id="{4EC20FC3-F233-4BB0-A92D-0BBE8EE37A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9867156"/>
      </p:ext>
    </p:extLst>
  </p:cSld>
  <p:clrMapOvr>
    <a:masterClrMapping/>
  </p:clrMapOvr>
  <p:transition>
    <p:zoom/>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5250" y="506413"/>
            <a:ext cx="1841500" cy="55895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917576" y="506413"/>
            <a:ext cx="5375275" cy="55895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xfrm>
            <a:off x="3124202" y="6394451"/>
            <a:ext cx="5172075" cy="231775"/>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1"/>
          </p:nvPr>
        </p:nvSpPr>
        <p:spPr>
          <a:xfrm>
            <a:off x="8424863" y="6394451"/>
            <a:ext cx="457200" cy="231775"/>
          </a:xfrm>
          <a:prstGeom prst="rect">
            <a:avLst/>
          </a:prstGeom>
          <a:ln/>
        </p:spPr>
        <p:txBody>
          <a:bodyPr/>
          <a:lstStyle>
            <a:lvl1pPr>
              <a:defRPr/>
            </a:lvl1pPr>
          </a:lstStyle>
          <a:p>
            <a:fld id="{A3DB3F6E-6A3B-4E3B-8D9A-5B55F6F8D30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08604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Rectangle 5"/>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en-US" altLang="zh-CN">
              <a:solidFill>
                <a:srgbClr val="000000"/>
              </a:solidFill>
              <a:ea typeface="宋体" panose="02010600030101010101" pitchFamily="2" charset="-122"/>
            </a:endParaRPr>
          </a:p>
        </p:txBody>
      </p:sp>
      <p:sp>
        <p:nvSpPr>
          <p:cNvPr id="8" name="Rectangle 6"/>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80A3E47C-66CE-4CCC-BABD-3233329FD23B}"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356745024"/>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5_Content_1-Column">
    <p:spTree>
      <p:nvGrpSpPr>
        <p:cNvPr id="1" name=""/>
        <p:cNvGrpSpPr/>
        <p:nvPr/>
      </p:nvGrpSpPr>
      <p:grpSpPr>
        <a:xfrm>
          <a:off x="0" y="0"/>
          <a:ext cx="0" cy="0"/>
          <a:chOff x="0" y="0"/>
          <a:chExt cx="0" cy="0"/>
        </a:xfrm>
      </p:grpSpPr>
      <p:sp>
        <p:nvSpPr>
          <p:cNvPr id="8" name="Slide Number Placeholder 1"/>
          <p:cNvSpPr txBox="1">
            <a:spLocks/>
          </p:cNvSpPr>
          <p:nvPr userDrawn="1"/>
        </p:nvSpPr>
        <p:spPr>
          <a:xfrm>
            <a:off x="8600075" y="146281"/>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500" smtClean="0">
                <a:solidFill>
                  <a:srgbClr val="444444"/>
                </a:solidFill>
              </a:rPr>
              <a:pPr algn="r"/>
              <a:t>‹#›</a:t>
            </a:fld>
            <a:endParaRPr lang="en-US" sz="700" dirty="0">
              <a:solidFill>
                <a:srgbClr val="444444"/>
              </a:solidFill>
            </a:endParaRPr>
          </a:p>
        </p:txBody>
      </p:sp>
      <p:sp>
        <p:nvSpPr>
          <p:cNvPr id="12" name="Title 1">
            <a:extLst>
              <a:ext uri="{FF2B5EF4-FFF2-40B4-BE49-F238E27FC236}">
                <a16:creationId xmlns="" xmlns:a16="http://schemas.microsoft.com/office/drawing/2014/main" id="{4D8F5C53-38B1-4F7D-893E-0BCFD463A516}"/>
              </a:ext>
            </a:extLst>
          </p:cNvPr>
          <p:cNvSpPr>
            <a:spLocks noGrp="1"/>
          </p:cNvSpPr>
          <p:nvPr>
            <p:ph type="title" idx="4294967295" hasCustomPrompt="1"/>
          </p:nvPr>
        </p:nvSpPr>
        <p:spPr>
          <a:xfrm>
            <a:off x="441000" y="414305"/>
            <a:ext cx="8262000" cy="777411"/>
          </a:xfrm>
          <a:prstGeom prst="rect">
            <a:avLst/>
          </a:prstGeom>
        </p:spPr>
        <p:txBody>
          <a:bodyPr lIns="68580" tIns="34290" rIns="68580" bIns="34290" anchor="t"/>
          <a:lstStyle>
            <a:lvl1pPr>
              <a:defRPr sz="1500">
                <a:solidFill>
                  <a:schemeClr val="accent1"/>
                </a:solidFill>
                <a:latin typeface="Arial" panose="020B0604020202020204" pitchFamily="34" charset="0"/>
                <a:cs typeface="Arial" panose="020B0604020202020204" pitchFamily="34" charset="0"/>
              </a:defRPr>
            </a:lvl1pPr>
          </a:lstStyle>
          <a:p>
            <a:pPr algn="l"/>
            <a:r>
              <a:rPr lang="en-GB" sz="1500" b="1" dirty="0">
                <a:solidFill>
                  <a:schemeClr val="accent1"/>
                </a:solidFill>
                <a:latin typeface="Arial" panose="020B0604020202020204" pitchFamily="34" charset="0"/>
                <a:cs typeface="Arial" panose="020B0604020202020204" pitchFamily="34" charset="0"/>
              </a:rPr>
              <a:t>[Key takeaway</a:t>
            </a:r>
            <a:r>
              <a:rPr lang="en-US" sz="1500" b="1" dirty="0">
                <a:solidFill>
                  <a:schemeClr val="accent1"/>
                </a:solidFill>
                <a:latin typeface="Arial" panose="020B0604020202020204" pitchFamily="34" charset="0"/>
                <a:cs typeface="Arial" panose="020B0604020202020204" pitchFamily="34" charset="0"/>
              </a:rPr>
              <a:t>]</a:t>
            </a:r>
          </a:p>
        </p:txBody>
      </p:sp>
      <p:pic>
        <p:nvPicPr>
          <p:cNvPr id="6" name="Picture 5" descr="crv_logo_chinese-english-dual_rgb_pos_hrz.jpg"/>
          <p:cNvPicPr>
            <a:picLocks noChangeAspect="1"/>
          </p:cNvPicPr>
          <p:nvPr userDrawn="1"/>
        </p:nvPicPr>
        <p:blipFill>
          <a:blip r:embed="rId2"/>
          <a:stretch>
            <a:fillRect/>
          </a:stretch>
        </p:blipFill>
        <p:spPr>
          <a:xfrm>
            <a:off x="7182987" y="6159343"/>
            <a:ext cx="1690577" cy="604436"/>
          </a:xfrm>
          <a:prstGeom prst="rect">
            <a:avLst/>
          </a:prstGeom>
        </p:spPr>
      </p:pic>
    </p:spTree>
    <p:extLst>
      <p:ext uri="{BB962C8B-B14F-4D97-AF65-F5344CB8AC3E}">
        <p14:creationId xmlns:p14="http://schemas.microsoft.com/office/powerpoint/2010/main" val="200684965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7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7"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0" name="Picture 9"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597422"/>
            <a:ext cx="1505379" cy="905892"/>
          </a:xfrm>
          <a:prstGeom prst="rect">
            <a:avLst/>
          </a:prstGeom>
        </p:spPr>
      </p:pic>
    </p:spTree>
    <p:extLst>
      <p:ext uri="{BB962C8B-B14F-4D97-AF65-F5344CB8AC3E}">
        <p14:creationId xmlns:p14="http://schemas.microsoft.com/office/powerpoint/2010/main" val="346382571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9_Full-bleed-Image_With-Quote">
    <p:spTree>
      <p:nvGrpSpPr>
        <p:cNvPr id="1" name=""/>
        <p:cNvGrpSpPr/>
        <p:nvPr/>
      </p:nvGrpSpPr>
      <p:grpSpPr>
        <a:xfrm>
          <a:off x="0" y="0"/>
          <a:ext cx="0" cy="0"/>
          <a:chOff x="0" y="0"/>
          <a:chExt cx="0" cy="0"/>
        </a:xfrm>
      </p:grpSpPr>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5" y="6056969"/>
            <a:ext cx="1505379" cy="67941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4" y="6003295"/>
            <a:ext cx="1735195" cy="817197"/>
          </a:xfrm>
          <a:prstGeom prst="rect">
            <a:avLst/>
          </a:prstGeom>
        </p:spPr>
      </p:pic>
      <p:sp>
        <p:nvSpPr>
          <p:cNvPr id="3" name="标题 2">
            <a:extLst>
              <a:ext uri="{FF2B5EF4-FFF2-40B4-BE49-F238E27FC236}">
                <a16:creationId xmlns="" xmlns:a16="http://schemas.microsoft.com/office/drawing/2014/main" id="{7658A79F-992D-42C9-9A52-145037005096}"/>
              </a:ext>
            </a:extLst>
          </p:cNvPr>
          <p:cNvSpPr>
            <a:spLocks noGrp="1"/>
          </p:cNvSpPr>
          <p:nvPr>
            <p:ph type="title"/>
          </p:nvPr>
        </p:nvSpPr>
        <p:spPr>
          <a:xfrm>
            <a:off x="628650" y="365129"/>
            <a:ext cx="4972050" cy="679419"/>
          </a:xfrm>
          <a:prstGeom prst="rect">
            <a:avLst/>
          </a:prstGeom>
        </p:spPr>
        <p:txBody>
          <a:bodyPr/>
          <a:lstStyle>
            <a:lvl1pPr>
              <a:defRPr sz="2100" b="1">
                <a:solidFill>
                  <a:schemeClr val="bg2"/>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Tree>
    <p:extLst>
      <p:ext uri="{BB962C8B-B14F-4D97-AF65-F5344CB8AC3E}">
        <p14:creationId xmlns:p14="http://schemas.microsoft.com/office/powerpoint/2010/main" val="2329890254"/>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6"/>
            <a:ext cx="8120748" cy="3932767"/>
          </a:xfrm>
          <a:prstGeom prst="rect">
            <a:avLst/>
          </a:prstGeom>
        </p:spPr>
        <p:txBody>
          <a:bodyPr vert="horz" lIns="0" tIns="0" rIns="0" bIns="0"/>
          <a:lstStyle>
            <a:lvl1pPr marL="175500" indent="-175500">
              <a:buClr>
                <a:srgbClr val="666666"/>
              </a:buClr>
              <a:buSzPct val="60000"/>
              <a:buFont typeface="Courier New"/>
              <a:buChar char="o"/>
              <a:defRPr sz="1125" b="0" i="0">
                <a:latin typeface="+mj-lt"/>
                <a:cs typeface="Arial"/>
              </a:defRPr>
            </a:lvl1pPr>
            <a:lvl2pPr marL="475200" indent="-159300">
              <a:buSzPct val="40000"/>
              <a:buFont typeface="Wingdings" charset="2"/>
              <a:buChar char=""/>
              <a:defRPr sz="1125" b="0" i="0" baseline="0">
                <a:latin typeface="+mj-lt"/>
                <a:cs typeface="Arial"/>
              </a:defRPr>
            </a:lvl2pPr>
            <a:lvl3pPr marL="750600" indent="-118800">
              <a:defRPr sz="1125" b="0" i="0" baseline="0">
                <a:latin typeface="+mj-lt"/>
                <a:cs typeface="Arial"/>
              </a:defRPr>
            </a:lvl3pPr>
            <a:lvl4pPr marL="1093500" indent="-145800">
              <a:defRPr sz="1050">
                <a:latin typeface="+mj-lt"/>
              </a:defRPr>
            </a:lvl4pPr>
            <a:lvl5pPr marL="1543050" indent="-171450">
              <a:buFont typeface="Wingdings" charset="2"/>
              <a:buChar char="ü"/>
              <a:defRPr sz="105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5" y="514643"/>
            <a:ext cx="8102477" cy="399311"/>
          </a:xfrm>
          <a:prstGeom prst="rect">
            <a:avLst/>
          </a:prstGeom>
        </p:spPr>
        <p:txBody>
          <a:bodyPr vert="horz" lIns="0" tIns="0" rIns="0" bIns="0"/>
          <a:lstStyle>
            <a:lvl1pPr algn="l">
              <a:defRPr sz="1125" b="1" i="0" cap="none">
                <a:solidFill>
                  <a:srgbClr val="6817FF"/>
                </a:solidFill>
                <a:latin typeface="+mj-lt"/>
                <a:cs typeface="Arial"/>
              </a:defRPr>
            </a:lvl1pPr>
          </a:lstStyle>
          <a:p>
            <a:r>
              <a:rPr lang="en-US" dirty="0"/>
              <a:t>Main take-away or heading goes here</a:t>
            </a:r>
          </a:p>
        </p:txBody>
      </p:sp>
      <p:sp>
        <p:nvSpPr>
          <p:cNvPr id="11" name="Slide Number Placeholder 1"/>
          <p:cNvSpPr txBox="1">
            <a:spLocks/>
          </p:cNvSpPr>
          <p:nvPr userDrawn="1"/>
        </p:nvSpPr>
        <p:spPr>
          <a:xfrm>
            <a:off x="8600074" y="146281"/>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450" smtClean="0">
                <a:solidFill>
                  <a:srgbClr val="444444"/>
                </a:solidFill>
              </a:rPr>
              <a:pPr algn="r"/>
              <a:t>‹#›</a:t>
            </a:fld>
            <a:endParaRPr lang="en-US" sz="675" dirty="0">
              <a:solidFill>
                <a:srgbClr val="444444"/>
              </a:solidFill>
            </a:endParaRPr>
          </a:p>
        </p:txBody>
      </p:sp>
      <p:sp>
        <p:nvSpPr>
          <p:cNvPr id="12" name="Text Placeholder 2"/>
          <p:cNvSpPr>
            <a:spLocks noGrp="1"/>
          </p:cNvSpPr>
          <p:nvPr>
            <p:ph type="body" sz="quarter" idx="13" hasCustomPrompt="1"/>
          </p:nvPr>
        </p:nvSpPr>
        <p:spPr>
          <a:xfrm>
            <a:off x="5764012" y="297765"/>
            <a:ext cx="2697516" cy="69250"/>
          </a:xfrm>
          <a:prstGeom prst="rect">
            <a:avLst/>
          </a:prstGeom>
        </p:spPr>
        <p:txBody>
          <a:bodyPr vert="horz" wrap="square" lIns="0" tIns="0" rIns="0" bIns="0" anchor="b" anchorCtr="0">
            <a:spAutoFit/>
          </a:bodyPr>
          <a:lstStyle>
            <a:lvl1pPr marL="0" indent="0" algn="r" defTabSz="342900" rtl="0" eaLnBrk="1" latinLnBrk="0" hangingPunct="1">
              <a:buNone/>
              <a:defRPr lang="en-GB" sz="450" kern="1200" dirty="0" smtClean="0">
                <a:solidFill>
                  <a:srgbClr val="444444"/>
                </a:solidFill>
                <a:latin typeface="+mj-lt"/>
                <a:ea typeface="+mn-ea"/>
                <a:cs typeface="+mn-cs"/>
              </a:defRPr>
            </a:lvl1pPr>
            <a:lvl2pPr marL="0" indent="0" algn="r" defTabSz="342900" rtl="0" eaLnBrk="1" latinLnBrk="0" hangingPunct="1">
              <a:buNone/>
              <a:defRPr lang="en-GB" sz="450" kern="1200" dirty="0" smtClean="0">
                <a:solidFill>
                  <a:srgbClr val="444444"/>
                </a:solidFill>
                <a:latin typeface="+mj-lt"/>
                <a:ea typeface="+mn-ea"/>
                <a:cs typeface="+mn-cs"/>
              </a:defRPr>
            </a:lvl2pPr>
            <a:lvl3pPr marL="0" indent="0" algn="r" defTabSz="342900" rtl="0" eaLnBrk="1" latinLnBrk="0" hangingPunct="1">
              <a:buNone/>
              <a:defRPr lang="en-GB" sz="450" kern="1200" dirty="0" smtClean="0">
                <a:solidFill>
                  <a:srgbClr val="444444"/>
                </a:solidFill>
                <a:latin typeface="+mj-lt"/>
                <a:ea typeface="+mn-ea"/>
                <a:cs typeface="+mn-cs"/>
              </a:defRPr>
            </a:lvl3pPr>
            <a:lvl4pPr marL="0" indent="0" algn="r" defTabSz="342900" rtl="0" eaLnBrk="1" latinLnBrk="0" hangingPunct="1">
              <a:buNone/>
              <a:defRPr lang="en-GB" sz="450" kern="1200" dirty="0" smtClean="0">
                <a:solidFill>
                  <a:srgbClr val="444444"/>
                </a:solidFill>
                <a:latin typeface="+mj-lt"/>
                <a:ea typeface="+mn-ea"/>
                <a:cs typeface="+mn-cs"/>
              </a:defRPr>
            </a:lvl4pPr>
            <a:lvl5pPr marL="0" indent="0" algn="r" defTabSz="342900" rtl="0" eaLnBrk="1" latinLnBrk="0" hangingPunct="1">
              <a:buNone/>
              <a:defRPr lang="en-US" sz="45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0224" y="6051592"/>
            <a:ext cx="1500696" cy="679419"/>
          </a:xfrm>
          <a:prstGeom prst="rect">
            <a:avLst/>
          </a:prstGeom>
        </p:spPr>
      </p:pic>
    </p:spTree>
    <p:extLst>
      <p:ext uri="{BB962C8B-B14F-4D97-AF65-F5344CB8AC3E}">
        <p14:creationId xmlns:p14="http://schemas.microsoft.com/office/powerpoint/2010/main" val="390581633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3"/>
            <a:ext cx="9144000" cy="6858000"/>
          </a:xfrm>
          <a:prstGeom prst="rect">
            <a:avLst/>
          </a:prstGeom>
        </p:spPr>
      </p:pic>
      <p:sp>
        <p:nvSpPr>
          <p:cNvPr id="5" name="Text Placeholder 4"/>
          <p:cNvSpPr>
            <a:spLocks noGrp="1"/>
          </p:cNvSpPr>
          <p:nvPr>
            <p:ph type="body" sz="quarter" idx="11" hasCustomPrompt="1"/>
          </p:nvPr>
        </p:nvSpPr>
        <p:spPr>
          <a:xfrm>
            <a:off x="420162" y="511608"/>
            <a:ext cx="4155766" cy="1132417"/>
          </a:xfrm>
          <a:prstGeom prst="rect">
            <a:avLst/>
          </a:prstGeom>
        </p:spPr>
        <p:txBody>
          <a:bodyPr vert="horz" lIns="0" tIns="0" rIns="0" bIns="0"/>
          <a:lstStyle>
            <a:lvl1pPr marL="0" indent="0">
              <a:buNone/>
              <a:defRPr sz="2100" b="1" i="0">
                <a:solidFill>
                  <a:schemeClr val="bg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5" y="2698112"/>
            <a:ext cx="2727325" cy="309033"/>
          </a:xfrm>
          <a:prstGeom prst="rect">
            <a:avLst/>
          </a:prstGeom>
        </p:spPr>
        <p:txBody>
          <a:bodyPr vert="horz" lIns="0" tIns="0" rIns="0" bIns="0"/>
          <a:lstStyle>
            <a:lvl1pPr marL="0" indent="0">
              <a:buNone/>
              <a:defRPr sz="675" b="0" i="0">
                <a:solidFill>
                  <a:schemeClr val="bg1">
                    <a:lumMod val="65000"/>
                  </a:schemeClr>
                </a:solidFill>
                <a:latin typeface="+mj-lt"/>
                <a:cs typeface="Arial"/>
              </a:defRPr>
            </a:lvl1pPr>
            <a:lvl2pPr marL="342900" indent="0">
              <a:buNone/>
              <a:defRPr sz="600" b="0" i="0">
                <a:latin typeface="Arial"/>
                <a:cs typeface="Arial"/>
              </a:defRPr>
            </a:lvl2pPr>
            <a:lvl3pPr marL="685800" indent="0">
              <a:buNone/>
              <a:defRPr sz="600" b="0" i="0">
                <a:latin typeface="Arial"/>
                <a:cs typeface="Arial"/>
              </a:defRPr>
            </a:lvl3pPr>
            <a:lvl4pPr marL="1028700" indent="0">
              <a:buNone/>
              <a:defRPr sz="600" b="0" i="0">
                <a:latin typeface="Arial"/>
                <a:cs typeface="Arial"/>
              </a:defRPr>
            </a:lvl4pPr>
            <a:lvl5pPr marL="1371600" indent="0">
              <a:buNone/>
              <a:defRPr sz="6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6"/>
            <a:ext cx="4155766" cy="876995"/>
          </a:xfrm>
          <a:prstGeom prst="rect">
            <a:avLst/>
          </a:prstGeom>
        </p:spPr>
        <p:txBody>
          <a:bodyPr vert="horz" lIns="0" tIns="0" rIns="0" bIns="0"/>
          <a:lstStyle>
            <a:lvl1pPr algn="l">
              <a:defRPr sz="1050" b="0" i="0" cap="none" baseline="0">
                <a:solidFill>
                  <a:srgbClr val="BFBFBF"/>
                </a:solidFill>
                <a:latin typeface="+mj-lt"/>
                <a:cs typeface="Arial"/>
              </a:defRPr>
            </a:lvl1pPr>
          </a:lstStyle>
          <a:p>
            <a:r>
              <a:rPr lang="en-US" dirty="0"/>
              <a:t>Optional subtitle goes here and can go on multiple lines as needed for your presentation</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2" y="6051592"/>
            <a:ext cx="1500694" cy="679419"/>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8" y="6263739"/>
            <a:ext cx="1162775" cy="315053"/>
          </a:xfrm>
          <a:prstGeom prst="rect">
            <a:avLst/>
          </a:prstGeom>
        </p:spPr>
      </p:pic>
    </p:spTree>
    <p:extLst>
      <p:ext uri="{BB962C8B-B14F-4D97-AF65-F5344CB8AC3E}">
        <p14:creationId xmlns:p14="http://schemas.microsoft.com/office/powerpoint/2010/main" val="278157936"/>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1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857999"/>
          </a:xfrm>
          <a:prstGeom prst="rect">
            <a:avLst/>
          </a:prstGeom>
        </p:spPr>
      </p:pic>
      <p:sp>
        <p:nvSpPr>
          <p:cNvPr id="12" name="Text Placeholder 4"/>
          <p:cNvSpPr>
            <a:spLocks noGrp="1"/>
          </p:cNvSpPr>
          <p:nvPr>
            <p:ph type="body" sz="quarter" idx="11" hasCustomPrompt="1"/>
          </p:nvPr>
        </p:nvSpPr>
        <p:spPr>
          <a:xfrm>
            <a:off x="420162" y="511608"/>
            <a:ext cx="4155766" cy="1132417"/>
          </a:xfrm>
          <a:prstGeom prst="rect">
            <a:avLst/>
          </a:prstGeom>
        </p:spPr>
        <p:txBody>
          <a:bodyPr vert="horz" lIns="0" tIns="0" rIns="0" bIns="0"/>
          <a:lstStyle>
            <a:lvl1pPr marL="0" indent="0">
              <a:buNone/>
              <a:defRPr sz="2100" b="1" i="0">
                <a:solidFill>
                  <a:schemeClr val="tx1"/>
                </a:solidFill>
                <a:latin typeface="+mj-lt"/>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5" y="2698112"/>
            <a:ext cx="2727325" cy="309033"/>
          </a:xfrm>
          <a:prstGeom prst="rect">
            <a:avLst/>
          </a:prstGeom>
        </p:spPr>
        <p:txBody>
          <a:bodyPr vert="horz" lIns="0" tIns="0" rIns="0" bIns="0"/>
          <a:lstStyle>
            <a:lvl1pPr marL="0" indent="0">
              <a:buNone/>
              <a:defRPr sz="675" b="0" i="0">
                <a:solidFill>
                  <a:schemeClr val="tx1">
                    <a:lumMod val="65000"/>
                    <a:lumOff val="35000"/>
                  </a:schemeClr>
                </a:solidFill>
                <a:latin typeface="+mj-lt"/>
                <a:cs typeface="Arial"/>
              </a:defRPr>
            </a:lvl1pPr>
            <a:lvl2pPr marL="342900" indent="0">
              <a:buNone/>
              <a:defRPr sz="600" b="0" i="0">
                <a:latin typeface="Arial"/>
                <a:cs typeface="Arial"/>
              </a:defRPr>
            </a:lvl2pPr>
            <a:lvl3pPr marL="685800" indent="0">
              <a:buNone/>
              <a:defRPr sz="600" b="0" i="0">
                <a:latin typeface="Arial"/>
                <a:cs typeface="Arial"/>
              </a:defRPr>
            </a:lvl3pPr>
            <a:lvl4pPr marL="1028700" indent="0">
              <a:buNone/>
              <a:defRPr sz="600" b="0" i="0">
                <a:latin typeface="Arial"/>
                <a:cs typeface="Arial"/>
              </a:defRPr>
            </a:lvl4pPr>
            <a:lvl5pPr marL="1371600" indent="0">
              <a:buNone/>
              <a:defRPr sz="6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6"/>
            <a:ext cx="4155766" cy="876995"/>
          </a:xfrm>
          <a:prstGeom prst="rect">
            <a:avLst/>
          </a:prstGeom>
        </p:spPr>
        <p:txBody>
          <a:bodyPr vert="horz" lIns="0" tIns="0" rIns="0" bIns="0"/>
          <a:lstStyle>
            <a:lvl1pPr algn="l">
              <a:defRPr sz="105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1" y="6051592"/>
            <a:ext cx="1500696" cy="679419"/>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8" y="6263738"/>
            <a:ext cx="1162775" cy="315055"/>
          </a:xfrm>
          <a:prstGeom prst="rect">
            <a:avLst/>
          </a:prstGeom>
        </p:spPr>
      </p:pic>
    </p:spTree>
    <p:extLst>
      <p:ext uri="{BB962C8B-B14F-4D97-AF65-F5344CB8AC3E}">
        <p14:creationId xmlns:p14="http://schemas.microsoft.com/office/powerpoint/2010/main" val="2257842429"/>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2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6" descr="stock-photo-light-mosaic-70784491.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3" name="Rectangle 10"/>
          <p:cNvSpPr/>
          <p:nvPr userDrawn="1"/>
        </p:nvSpPr>
        <p:spPr>
          <a:xfrm>
            <a:off x="4966944"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350">
              <a:solidFill>
                <a:srgbClr val="FFFFFF"/>
              </a:solidFill>
            </a:endParaRPr>
          </a:p>
        </p:txBody>
      </p:sp>
      <p:pic>
        <p:nvPicPr>
          <p:cNvPr id="9" name="Picture 8" descr="crv_lfcl_grhc_rgb_pos_coverpage-img.png"/>
          <p:cNvPicPr>
            <a:picLocks noChangeAspect="1"/>
          </p:cNvPicPr>
          <p:nvPr userDrawn="1"/>
        </p:nvPicPr>
        <p:blipFill rotWithShape="1">
          <a:blip r:embed="rId3" cstate="print">
            <a:extLst>
              <a:ext uri="{28A0092B-C50C-407E-A947-70E740481C1C}">
                <a14:useLocalDpi xmlns:a14="http://schemas.microsoft.com/office/drawing/2010/main"/>
              </a:ext>
            </a:extLst>
          </a:blip>
          <a:srcRect l="17291" t="11945" r="20416" b="4802"/>
          <a:stretch/>
        </p:blipFill>
        <p:spPr>
          <a:xfrm>
            <a:off x="0" y="-19921"/>
            <a:ext cx="9149354" cy="6877921"/>
          </a:xfrm>
          <a:prstGeom prst="rect">
            <a:avLst/>
          </a:prstGeom>
        </p:spPr>
      </p:pic>
      <p:sp>
        <p:nvSpPr>
          <p:cNvPr id="18" name="Text Placeholder 4"/>
          <p:cNvSpPr>
            <a:spLocks noGrp="1"/>
          </p:cNvSpPr>
          <p:nvPr>
            <p:ph type="body" sz="quarter" idx="11" hasCustomPrompt="1"/>
          </p:nvPr>
        </p:nvSpPr>
        <p:spPr>
          <a:xfrm>
            <a:off x="420162" y="511608"/>
            <a:ext cx="4155766" cy="1132417"/>
          </a:xfrm>
          <a:prstGeom prst="rect">
            <a:avLst/>
          </a:prstGeom>
        </p:spPr>
        <p:txBody>
          <a:bodyPr vert="horz" lIns="0" tIns="0" rIns="0" bIns="0"/>
          <a:lstStyle>
            <a:lvl1pPr marL="0" indent="0">
              <a:buNone/>
              <a:defRPr sz="2100" b="1" i="0">
                <a:solidFill>
                  <a:schemeClr val="tx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5" y="2698112"/>
            <a:ext cx="2727325" cy="309033"/>
          </a:xfrm>
          <a:prstGeom prst="rect">
            <a:avLst/>
          </a:prstGeom>
        </p:spPr>
        <p:txBody>
          <a:bodyPr vert="horz" lIns="0" tIns="0" rIns="0" bIns="0"/>
          <a:lstStyle>
            <a:lvl1pPr marL="0" indent="0">
              <a:buNone/>
              <a:defRPr sz="675" b="0" i="0">
                <a:solidFill>
                  <a:schemeClr val="tx1">
                    <a:lumMod val="65000"/>
                    <a:lumOff val="35000"/>
                  </a:schemeClr>
                </a:solidFill>
                <a:latin typeface="+mj-lt"/>
                <a:cs typeface="Arial"/>
              </a:defRPr>
            </a:lvl1pPr>
            <a:lvl2pPr marL="342900" indent="0">
              <a:buNone/>
              <a:defRPr sz="600" b="0" i="0">
                <a:latin typeface="Arial"/>
                <a:cs typeface="Arial"/>
              </a:defRPr>
            </a:lvl2pPr>
            <a:lvl3pPr marL="685800" indent="0">
              <a:buNone/>
              <a:defRPr sz="600" b="0" i="0">
                <a:latin typeface="Arial"/>
                <a:cs typeface="Arial"/>
              </a:defRPr>
            </a:lvl3pPr>
            <a:lvl4pPr marL="1028700" indent="0">
              <a:buNone/>
              <a:defRPr sz="600" b="0" i="0">
                <a:latin typeface="Arial"/>
                <a:cs typeface="Arial"/>
              </a:defRPr>
            </a:lvl4pPr>
            <a:lvl5pPr marL="1371600" indent="0">
              <a:buNone/>
              <a:defRPr sz="6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6"/>
            <a:ext cx="4155766" cy="876995"/>
          </a:xfrm>
          <a:prstGeom prst="rect">
            <a:avLst/>
          </a:prstGeom>
        </p:spPr>
        <p:txBody>
          <a:bodyPr vert="horz" lIns="0" tIns="0" rIns="0" bIns="0"/>
          <a:lstStyle>
            <a:lvl1pPr algn="l">
              <a:defRPr sz="105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21" name="Picture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53913" y="6051592"/>
            <a:ext cx="1500696" cy="679419"/>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1408" y="6263738"/>
            <a:ext cx="1162775" cy="315055"/>
          </a:xfrm>
          <a:prstGeom prst="rect">
            <a:avLst/>
          </a:prstGeom>
        </p:spPr>
      </p:pic>
    </p:spTree>
    <p:extLst>
      <p:ext uri="{BB962C8B-B14F-4D97-AF65-F5344CB8AC3E}">
        <p14:creationId xmlns:p14="http://schemas.microsoft.com/office/powerpoint/2010/main" val="4259268675"/>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5" y="514643"/>
            <a:ext cx="8400235" cy="399311"/>
          </a:xfrm>
          <a:prstGeom prst="rect">
            <a:avLst/>
          </a:prstGeom>
        </p:spPr>
        <p:txBody>
          <a:bodyPr vert="horz" lIns="0" tIns="0" rIns="0" bIns="0"/>
          <a:lstStyle>
            <a:lvl1pPr algn="l">
              <a:defRPr sz="21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850076"/>
            <a:ext cx="764102" cy="3075749"/>
          </a:xfrm>
          <a:prstGeom prst="rect">
            <a:avLst/>
          </a:prstGeom>
        </p:spPr>
        <p:txBody>
          <a:bodyPr vert="horz" lIns="0" tIns="0" rIns="0" bIns="0"/>
          <a:lstStyle>
            <a:lvl1pPr marL="0" indent="0" algn="r">
              <a:spcBef>
                <a:spcPts val="0"/>
              </a:spcBef>
              <a:spcAft>
                <a:spcPts val="900"/>
              </a:spcAft>
              <a:buNone/>
              <a:defRPr sz="1125" b="0" i="0">
                <a:latin typeface="微软雅黑" panose="020B0503020204020204" pitchFamily="34" charset="-122"/>
                <a:ea typeface="微软雅黑" panose="020B0503020204020204" pitchFamily="34" charset="-122"/>
                <a:cs typeface="Arial"/>
              </a:defRPr>
            </a:lvl1pPr>
            <a:lvl2pPr marL="557213" indent="-214313">
              <a:buFont typeface="Courier New"/>
              <a:buChar char="o"/>
              <a:defRPr sz="1350"/>
            </a:lvl2pPr>
            <a:lvl3pPr>
              <a:defRPr sz="1200"/>
            </a:lvl3pPr>
            <a:lvl4pPr>
              <a:defRPr sz="1050"/>
            </a:lvl4pPr>
            <a:lvl5pPr marL="1543050" indent="-171450">
              <a:buFont typeface="Wingdings" charset="2"/>
              <a:buChar char="ü"/>
              <a:defRPr sz="105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839813"/>
            <a:ext cx="4272530" cy="3086012"/>
          </a:xfrm>
          <a:prstGeom prst="rect">
            <a:avLst/>
          </a:prstGeom>
        </p:spPr>
        <p:txBody>
          <a:bodyPr vert="horz" lIns="0" tIns="0" rIns="0" bIns="0"/>
          <a:lstStyle>
            <a:lvl1pPr marL="0" marR="0" indent="0" algn="l" defTabSz="342900" rtl="0" eaLnBrk="1" fontAlgn="auto" latinLnBrk="0" hangingPunct="1">
              <a:lnSpc>
                <a:spcPct val="100000"/>
              </a:lnSpc>
              <a:spcBef>
                <a:spcPts val="0"/>
              </a:spcBef>
              <a:spcAft>
                <a:spcPts val="900"/>
              </a:spcAft>
              <a:buClr>
                <a:srgbClr val="FF6600"/>
              </a:buClr>
              <a:buSzPct val="75000"/>
              <a:buFontTx/>
              <a:buNone/>
              <a:tabLst/>
              <a:defRPr sz="1125" b="0" i="0" baseline="0">
                <a:latin typeface="微软雅黑" panose="020B0503020204020204" pitchFamily="34" charset="-122"/>
                <a:ea typeface="微软雅黑" panose="020B0503020204020204" pitchFamily="34" charset="-122"/>
                <a:cs typeface="Arial"/>
              </a:defRPr>
            </a:lvl1pPr>
            <a:lvl2pPr marL="557213" indent="-214313">
              <a:buFont typeface="Courier New"/>
              <a:buChar char="o"/>
              <a:defRPr sz="1350"/>
            </a:lvl2pPr>
            <a:lvl3pPr>
              <a:defRPr sz="1200"/>
            </a:lvl3pPr>
            <a:lvl4pPr>
              <a:defRPr sz="1050"/>
            </a:lvl4pPr>
            <a:lvl5pPr marL="1543050" indent="-171450">
              <a:buFont typeface="Wingdings" charset="2"/>
              <a:buChar char="ü"/>
              <a:defRPr sz="105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81"/>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450" smtClean="0">
                <a:solidFill>
                  <a:srgbClr val="444444"/>
                </a:solidFill>
                <a:latin typeface="微软雅黑" panose="020B0503020204020204" pitchFamily="34" charset="-122"/>
                <a:ea typeface="微软雅黑" panose="020B0503020204020204" pitchFamily="34" charset="-122"/>
              </a:rPr>
              <a:pPr algn="r"/>
              <a:t>‹#›</a:t>
            </a:fld>
            <a:endParaRPr lang="en-US" sz="675" dirty="0">
              <a:solidFill>
                <a:srgbClr val="444444"/>
              </a:solidFill>
              <a:latin typeface="微软雅黑" panose="020B0503020204020204" pitchFamily="34" charset="-122"/>
              <a:ea typeface="微软雅黑" panose="020B0503020204020204" pitchFamily="34" charset="-122"/>
            </a:endParaRPr>
          </a:p>
        </p:txBody>
      </p:sp>
      <p:sp>
        <p:nvSpPr>
          <p:cNvPr id="3" name="Text Placeholder 2"/>
          <p:cNvSpPr>
            <a:spLocks noGrp="1"/>
          </p:cNvSpPr>
          <p:nvPr>
            <p:ph type="body" sz="quarter" idx="13" hasCustomPrompt="1"/>
          </p:nvPr>
        </p:nvSpPr>
        <p:spPr>
          <a:xfrm>
            <a:off x="5764012" y="297765"/>
            <a:ext cx="2697516" cy="69250"/>
          </a:xfrm>
          <a:prstGeom prst="rect">
            <a:avLst/>
          </a:prstGeom>
        </p:spPr>
        <p:txBody>
          <a:bodyPr vert="horz" wrap="square" lIns="0" tIns="0" rIns="0" bIns="0" anchor="b" anchorCtr="0">
            <a:spAutoFit/>
          </a:bodyPr>
          <a:lstStyle>
            <a:lvl1pPr marL="0" indent="0" algn="r" defTabSz="342900" rtl="0" eaLnBrk="1" latinLnBrk="0" hangingPunct="1">
              <a:buNone/>
              <a:defRPr lang="en-GB" sz="450" kern="1200" dirty="0" smtClean="0">
                <a:solidFill>
                  <a:srgbClr val="444444"/>
                </a:solidFill>
                <a:latin typeface="微软雅黑" panose="020B0503020204020204" pitchFamily="34" charset="-122"/>
                <a:ea typeface="微软雅黑" panose="020B0503020204020204" pitchFamily="34" charset="-122"/>
                <a:cs typeface="+mn-cs"/>
              </a:defRPr>
            </a:lvl1pPr>
            <a:lvl2pPr marL="0" indent="0" algn="r" defTabSz="342900" rtl="0" eaLnBrk="1" latinLnBrk="0" hangingPunct="1">
              <a:buNone/>
              <a:defRPr lang="en-GB" sz="450" kern="1200" dirty="0" smtClean="0">
                <a:solidFill>
                  <a:srgbClr val="444444"/>
                </a:solidFill>
                <a:latin typeface="+mj-lt"/>
                <a:ea typeface="+mn-ea"/>
                <a:cs typeface="+mn-cs"/>
              </a:defRPr>
            </a:lvl2pPr>
            <a:lvl3pPr marL="0" indent="0" algn="r" defTabSz="342900" rtl="0" eaLnBrk="1" latinLnBrk="0" hangingPunct="1">
              <a:buNone/>
              <a:defRPr lang="en-GB" sz="450" kern="1200" dirty="0" smtClean="0">
                <a:solidFill>
                  <a:srgbClr val="444444"/>
                </a:solidFill>
                <a:latin typeface="+mj-lt"/>
                <a:ea typeface="+mn-ea"/>
                <a:cs typeface="+mn-cs"/>
              </a:defRPr>
            </a:lvl3pPr>
            <a:lvl4pPr marL="0" indent="0" algn="r" defTabSz="342900" rtl="0" eaLnBrk="1" latinLnBrk="0" hangingPunct="1">
              <a:buNone/>
              <a:defRPr lang="en-GB" sz="450" kern="1200" dirty="0" smtClean="0">
                <a:solidFill>
                  <a:srgbClr val="444444"/>
                </a:solidFill>
                <a:latin typeface="+mj-lt"/>
                <a:ea typeface="+mn-ea"/>
                <a:cs typeface="+mn-cs"/>
              </a:defRPr>
            </a:lvl4pPr>
            <a:lvl5pPr marL="0" indent="0" algn="r" defTabSz="342900" rtl="0" eaLnBrk="1" latinLnBrk="0" hangingPunct="1">
              <a:buNone/>
              <a:defRPr lang="en-US" sz="45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2"/>
            <a:ext cx="1500696" cy="679419"/>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8" y="6263738"/>
            <a:ext cx="1162775" cy="315055"/>
          </a:xfrm>
          <a:prstGeom prst="rect">
            <a:avLst/>
          </a:prstGeom>
        </p:spPr>
      </p:pic>
    </p:spTree>
    <p:extLst>
      <p:ext uri="{BB962C8B-B14F-4D97-AF65-F5344CB8AC3E}">
        <p14:creationId xmlns:p14="http://schemas.microsoft.com/office/powerpoint/2010/main" val="3533259450"/>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3"/>
            <a:ext cx="8390828" cy="399311"/>
          </a:xfrm>
          <a:prstGeom prst="rect">
            <a:avLst/>
          </a:prstGeom>
        </p:spPr>
        <p:txBody>
          <a:bodyPr vert="horz" lIns="0" tIns="0" rIns="0" bIns="0"/>
          <a:lstStyle>
            <a:lvl1pPr algn="l">
              <a:defRPr sz="21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8"/>
            <a:ext cx="7739640" cy="2571809"/>
          </a:xfrm>
          <a:prstGeom prst="rect">
            <a:avLst/>
          </a:prstGeom>
        </p:spPr>
        <p:txBody>
          <a:bodyPr vert="horz" lIns="0" tIns="0" rIns="0" bIns="0"/>
          <a:lstStyle>
            <a:lvl1pPr marL="0" marR="0" indent="0" algn="l" defTabSz="342900" rtl="0" eaLnBrk="1" fontAlgn="auto" latinLnBrk="0" hangingPunct="1">
              <a:lnSpc>
                <a:spcPct val="100000"/>
              </a:lnSpc>
              <a:spcBef>
                <a:spcPts val="0"/>
              </a:spcBef>
              <a:spcAft>
                <a:spcPts val="0"/>
              </a:spcAft>
              <a:buClr>
                <a:srgbClr val="FF6600"/>
              </a:buClr>
              <a:buSzPct val="75000"/>
              <a:buFontTx/>
              <a:buNone/>
              <a:tabLst/>
              <a:defRPr sz="1125" baseline="0">
                <a:latin typeface="微软雅黑" panose="020B0503020204020204" pitchFamily="34" charset="-122"/>
                <a:ea typeface="微软雅黑" panose="020B0503020204020204" pitchFamily="34" charset="-122"/>
              </a:defRPr>
            </a:lvl1pPr>
            <a:lvl2pPr marL="557213" indent="-214313">
              <a:buFont typeface="Courier New"/>
              <a:buChar char="o"/>
              <a:defRPr sz="1350"/>
            </a:lvl2pPr>
            <a:lvl3pPr>
              <a:defRPr sz="1200"/>
            </a:lvl3pPr>
            <a:lvl4pPr>
              <a:defRPr sz="1050"/>
            </a:lvl4pPr>
            <a:lvl5pPr marL="1543050" indent="-171450">
              <a:buFont typeface="Wingdings" charset="2"/>
              <a:buChar char="ü"/>
              <a:defRPr sz="105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81"/>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450" smtClean="0">
                <a:solidFill>
                  <a:srgbClr val="444444"/>
                </a:solidFill>
              </a:rPr>
              <a:pPr algn="r"/>
              <a:t>‹#›</a:t>
            </a:fld>
            <a:endParaRPr lang="en-US" sz="675" dirty="0">
              <a:solidFill>
                <a:srgbClr val="444444"/>
              </a:solidFill>
            </a:endParaRPr>
          </a:p>
        </p:txBody>
      </p:sp>
      <p:sp>
        <p:nvSpPr>
          <p:cNvPr id="9" name="Text Placeholder 2"/>
          <p:cNvSpPr>
            <a:spLocks noGrp="1"/>
          </p:cNvSpPr>
          <p:nvPr>
            <p:ph type="body" sz="quarter" idx="13" hasCustomPrompt="1"/>
          </p:nvPr>
        </p:nvSpPr>
        <p:spPr>
          <a:xfrm>
            <a:off x="5764012" y="297765"/>
            <a:ext cx="2697516" cy="69250"/>
          </a:xfrm>
          <a:prstGeom prst="rect">
            <a:avLst/>
          </a:prstGeom>
        </p:spPr>
        <p:txBody>
          <a:bodyPr vert="horz" wrap="square" lIns="0" tIns="0" rIns="0" bIns="0" anchor="b" anchorCtr="0">
            <a:spAutoFit/>
          </a:bodyPr>
          <a:lstStyle>
            <a:lvl1pPr marL="0" indent="0" algn="r" defTabSz="342900" rtl="0" eaLnBrk="1" latinLnBrk="0" hangingPunct="1">
              <a:buNone/>
              <a:defRPr lang="en-GB" sz="450" kern="1200" dirty="0" smtClean="0">
                <a:solidFill>
                  <a:srgbClr val="444444"/>
                </a:solidFill>
                <a:latin typeface="+mj-lt"/>
                <a:ea typeface="+mn-ea"/>
                <a:cs typeface="+mn-cs"/>
              </a:defRPr>
            </a:lvl1pPr>
            <a:lvl2pPr marL="0" indent="0" algn="r" defTabSz="342900" rtl="0" eaLnBrk="1" latinLnBrk="0" hangingPunct="1">
              <a:buNone/>
              <a:defRPr lang="en-GB" sz="450" kern="1200" dirty="0" smtClean="0">
                <a:solidFill>
                  <a:srgbClr val="444444"/>
                </a:solidFill>
                <a:latin typeface="+mj-lt"/>
                <a:ea typeface="+mn-ea"/>
                <a:cs typeface="+mn-cs"/>
              </a:defRPr>
            </a:lvl2pPr>
            <a:lvl3pPr marL="0" indent="0" algn="r" defTabSz="342900" rtl="0" eaLnBrk="1" latinLnBrk="0" hangingPunct="1">
              <a:buNone/>
              <a:defRPr lang="en-GB" sz="450" kern="1200" dirty="0" smtClean="0">
                <a:solidFill>
                  <a:srgbClr val="444444"/>
                </a:solidFill>
                <a:latin typeface="+mj-lt"/>
                <a:ea typeface="+mn-ea"/>
                <a:cs typeface="+mn-cs"/>
              </a:defRPr>
            </a:lvl3pPr>
            <a:lvl4pPr marL="0" indent="0" algn="r" defTabSz="342900" rtl="0" eaLnBrk="1" latinLnBrk="0" hangingPunct="1">
              <a:buNone/>
              <a:defRPr lang="en-GB" sz="450" kern="1200" dirty="0" smtClean="0">
                <a:solidFill>
                  <a:srgbClr val="444444"/>
                </a:solidFill>
                <a:latin typeface="+mj-lt"/>
                <a:ea typeface="+mn-ea"/>
                <a:cs typeface="+mn-cs"/>
              </a:defRPr>
            </a:lvl4pPr>
            <a:lvl5pPr marL="0" indent="0" algn="r" defTabSz="342900" rtl="0" eaLnBrk="1" latinLnBrk="0" hangingPunct="1">
              <a:buNone/>
              <a:defRPr lang="en-US" sz="45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2"/>
            <a:ext cx="1500696" cy="679419"/>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8" y="6263738"/>
            <a:ext cx="1162775" cy="315055"/>
          </a:xfrm>
          <a:prstGeom prst="rect">
            <a:avLst/>
          </a:prstGeom>
        </p:spPr>
      </p:pic>
    </p:spTree>
    <p:extLst>
      <p:ext uri="{BB962C8B-B14F-4D97-AF65-F5344CB8AC3E}">
        <p14:creationId xmlns:p14="http://schemas.microsoft.com/office/powerpoint/2010/main" val="1360679536"/>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3"/>
            <a:ext cx="8390828" cy="399311"/>
          </a:xfrm>
          <a:prstGeom prst="rect">
            <a:avLst/>
          </a:prstGeom>
        </p:spPr>
        <p:txBody>
          <a:bodyPr vert="horz" lIns="0" tIns="0" rIns="0" bIns="0"/>
          <a:lstStyle>
            <a:lvl1pPr algn="l">
              <a:defRPr sz="1125" b="1" i="0" cap="none">
                <a:solidFill>
                  <a:srgbClr val="6817FF"/>
                </a:solidFill>
                <a:latin typeface="+mj-lt"/>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7"/>
            <a:ext cx="7739640" cy="2372893"/>
          </a:xfrm>
          <a:prstGeom prst="rect">
            <a:avLst/>
          </a:prstGeom>
        </p:spPr>
        <p:txBody>
          <a:bodyPr vert="horz" lIns="0" tIns="0" rIns="0" bIns="0" numCol="2"/>
          <a:lstStyle>
            <a:lvl1pPr marL="0" marR="0" indent="0" algn="l" defTabSz="342900" rtl="0" eaLnBrk="1" fontAlgn="auto" latinLnBrk="0" hangingPunct="1">
              <a:lnSpc>
                <a:spcPct val="100000"/>
              </a:lnSpc>
              <a:spcBef>
                <a:spcPts val="0"/>
              </a:spcBef>
              <a:spcAft>
                <a:spcPts val="450"/>
              </a:spcAft>
              <a:buClr>
                <a:srgbClr val="FF6600"/>
              </a:buClr>
              <a:buSzPct val="75000"/>
              <a:buFontTx/>
              <a:buNone/>
              <a:tabLst/>
              <a:defRPr sz="1125" b="0" i="0" baseline="0">
                <a:latin typeface="+mj-lt"/>
                <a:cs typeface="Arial"/>
              </a:defRPr>
            </a:lvl1pPr>
            <a:lvl2pPr marL="557213" indent="-214313">
              <a:buFont typeface="Courier New"/>
              <a:buChar char="o"/>
              <a:defRPr sz="1350"/>
            </a:lvl2pPr>
            <a:lvl3pPr>
              <a:defRPr sz="1200"/>
            </a:lvl3pPr>
            <a:lvl4pPr>
              <a:defRPr sz="1050"/>
            </a:lvl4pPr>
            <a:lvl5pPr marL="1543050" indent="-171450">
              <a:buFont typeface="Wingdings" charset="2"/>
              <a:buChar char="ü"/>
              <a:defRPr sz="105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81"/>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450" smtClean="0">
                <a:solidFill>
                  <a:srgbClr val="444444"/>
                </a:solidFill>
              </a:rPr>
              <a:pPr algn="r"/>
              <a:t>‹#›</a:t>
            </a:fld>
            <a:endParaRPr lang="en-US" sz="675" dirty="0">
              <a:solidFill>
                <a:srgbClr val="444444"/>
              </a:solidFill>
            </a:endParaRPr>
          </a:p>
        </p:txBody>
      </p:sp>
      <p:sp>
        <p:nvSpPr>
          <p:cNvPr id="13" name="Text Placeholder 2"/>
          <p:cNvSpPr>
            <a:spLocks noGrp="1"/>
          </p:cNvSpPr>
          <p:nvPr>
            <p:ph type="body" sz="quarter" idx="13" hasCustomPrompt="1"/>
          </p:nvPr>
        </p:nvSpPr>
        <p:spPr>
          <a:xfrm>
            <a:off x="5764012" y="297765"/>
            <a:ext cx="2697516" cy="69250"/>
          </a:xfrm>
          <a:prstGeom prst="rect">
            <a:avLst/>
          </a:prstGeom>
        </p:spPr>
        <p:txBody>
          <a:bodyPr vert="horz" wrap="square" lIns="0" tIns="0" rIns="0" bIns="0" anchor="b" anchorCtr="0">
            <a:spAutoFit/>
          </a:bodyPr>
          <a:lstStyle>
            <a:lvl1pPr marL="0" indent="0" algn="r" defTabSz="342900" rtl="0" eaLnBrk="1" latinLnBrk="0" hangingPunct="1">
              <a:buNone/>
              <a:defRPr lang="en-GB" sz="450" kern="1200" dirty="0" smtClean="0">
                <a:solidFill>
                  <a:srgbClr val="444444"/>
                </a:solidFill>
                <a:latin typeface="+mj-lt"/>
                <a:ea typeface="+mn-ea"/>
                <a:cs typeface="+mn-cs"/>
              </a:defRPr>
            </a:lvl1pPr>
            <a:lvl2pPr marL="0" indent="0" algn="r" defTabSz="342900" rtl="0" eaLnBrk="1" latinLnBrk="0" hangingPunct="1">
              <a:buNone/>
              <a:defRPr lang="en-GB" sz="450" kern="1200" dirty="0" smtClean="0">
                <a:solidFill>
                  <a:srgbClr val="444444"/>
                </a:solidFill>
                <a:latin typeface="+mj-lt"/>
                <a:ea typeface="+mn-ea"/>
                <a:cs typeface="+mn-cs"/>
              </a:defRPr>
            </a:lvl2pPr>
            <a:lvl3pPr marL="0" indent="0" algn="r" defTabSz="342900" rtl="0" eaLnBrk="1" latinLnBrk="0" hangingPunct="1">
              <a:buNone/>
              <a:defRPr lang="en-GB" sz="450" kern="1200" dirty="0" smtClean="0">
                <a:solidFill>
                  <a:srgbClr val="444444"/>
                </a:solidFill>
                <a:latin typeface="+mj-lt"/>
                <a:ea typeface="+mn-ea"/>
                <a:cs typeface="+mn-cs"/>
              </a:defRPr>
            </a:lvl3pPr>
            <a:lvl4pPr marL="0" indent="0" algn="r" defTabSz="342900" rtl="0" eaLnBrk="1" latinLnBrk="0" hangingPunct="1">
              <a:buNone/>
              <a:defRPr lang="en-GB" sz="450" kern="1200" dirty="0" smtClean="0">
                <a:solidFill>
                  <a:srgbClr val="444444"/>
                </a:solidFill>
                <a:latin typeface="+mj-lt"/>
                <a:ea typeface="+mn-ea"/>
                <a:cs typeface="+mn-cs"/>
              </a:defRPr>
            </a:lvl4pPr>
            <a:lvl5pPr marL="0" indent="0" algn="r" defTabSz="342900" rtl="0" eaLnBrk="1" latinLnBrk="0" hangingPunct="1">
              <a:buNone/>
              <a:defRPr lang="en-US" sz="45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2"/>
            <a:ext cx="1500696" cy="67941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8" y="6263738"/>
            <a:ext cx="1162775" cy="315055"/>
          </a:xfrm>
          <a:prstGeom prst="rect">
            <a:avLst/>
          </a:prstGeom>
        </p:spPr>
      </p:pic>
    </p:spTree>
    <p:extLst>
      <p:ext uri="{BB962C8B-B14F-4D97-AF65-F5344CB8AC3E}">
        <p14:creationId xmlns:p14="http://schemas.microsoft.com/office/powerpoint/2010/main" val="128827078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5" y="514646"/>
            <a:ext cx="8400235" cy="399311"/>
          </a:xfrm>
          <a:prstGeom prst="rect">
            <a:avLst/>
          </a:prstGeom>
        </p:spPr>
        <p:txBody>
          <a:bodyPr vert="horz" lIns="0" tIns="0" rIns="0" bIns="0"/>
          <a:lstStyle>
            <a:lvl1pPr algn="l">
              <a:defRPr sz="28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850080"/>
            <a:ext cx="764102" cy="3075749"/>
          </a:xfrm>
          <a:prstGeom prst="rect">
            <a:avLst/>
          </a:prstGeom>
        </p:spPr>
        <p:txBody>
          <a:bodyPr vert="horz" lIns="0" tIns="0" rIns="0" bIns="0"/>
          <a:lstStyle>
            <a:lvl1pPr marL="0" indent="0" algn="r">
              <a:spcBef>
                <a:spcPts val="0"/>
              </a:spcBef>
              <a:spcAft>
                <a:spcPts val="1200"/>
              </a:spcAft>
              <a:buNone/>
              <a:defRPr sz="1500" b="0" i="0">
                <a:latin typeface="微软雅黑" panose="020B0503020204020204" pitchFamily="34" charset="-122"/>
                <a:ea typeface="微软雅黑" panose="020B0503020204020204" pitchFamily="34" charset="-122"/>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839812"/>
            <a:ext cx="4272530" cy="3086012"/>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1200"/>
              </a:spcAft>
              <a:buClr>
                <a:srgbClr val="FF6600"/>
              </a:buClr>
              <a:buSzPct val="75000"/>
              <a:buFontTx/>
              <a:buNone/>
              <a:tabLst/>
              <a:defRPr sz="1500" b="0" i="0" baseline="0">
                <a:latin typeface="微软雅黑" panose="020B0503020204020204" pitchFamily="34" charset="-122"/>
                <a:ea typeface="微软雅黑" panose="020B0503020204020204" pitchFamily="34" charset="-122"/>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微软雅黑" panose="020B0503020204020204" pitchFamily="34" charset="-122"/>
                <a:ea typeface="微软雅黑" panose="020B0503020204020204" pitchFamily="34" charset="-122"/>
              </a:rPr>
              <a:pPr algn="r"/>
              <a:t>‹#›</a:t>
            </a:fld>
            <a:endParaRPr lang="en-US" sz="900" dirty="0">
              <a:solidFill>
                <a:srgbClr val="444444"/>
              </a:solidFill>
              <a:latin typeface="微软雅黑" panose="020B0503020204020204" pitchFamily="34" charset="-122"/>
              <a:ea typeface="微软雅黑" panose="020B0503020204020204" pitchFamily="34" charset="-122"/>
            </a:endParaRPr>
          </a:p>
        </p:txBody>
      </p:sp>
      <p:sp>
        <p:nvSpPr>
          <p:cNvPr id="3"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微软雅黑" panose="020B0503020204020204" pitchFamily="34" charset="-122"/>
                <a:ea typeface="微软雅黑" panose="020B0503020204020204" pitchFamily="34" charset="-122"/>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5"/>
            <a:ext cx="1500696" cy="679419"/>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8" y="6263738"/>
            <a:ext cx="1162775" cy="315054"/>
          </a:xfrm>
          <a:prstGeom prst="rect">
            <a:avLst/>
          </a:prstGeom>
        </p:spPr>
      </p:pic>
    </p:spTree>
    <p:extLst>
      <p:ext uri="{BB962C8B-B14F-4D97-AF65-F5344CB8AC3E}">
        <p14:creationId xmlns:p14="http://schemas.microsoft.com/office/powerpoint/2010/main" val="101329667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Rectangle 5"/>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en-US" altLang="zh-CN">
              <a:solidFill>
                <a:srgbClr val="000000"/>
              </a:solidFill>
              <a:ea typeface="宋体" panose="02010600030101010101" pitchFamily="2" charset="-122"/>
            </a:endParaRPr>
          </a:p>
        </p:txBody>
      </p:sp>
      <p:sp>
        <p:nvSpPr>
          <p:cNvPr id="4" name="Rectangle 6"/>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258CFF49-8657-430E-BB81-7D481888FD9F}"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875948449"/>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5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5831" t="11493" r="27790"/>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5" y="1416053"/>
            <a:ext cx="3836715" cy="2428811"/>
          </a:xfrm>
          <a:prstGeom prst="rect">
            <a:avLst/>
          </a:prstGeom>
        </p:spPr>
        <p:txBody>
          <a:bodyPr vert="horz" lIns="0" tIns="0" rIns="0" bIns="0"/>
          <a:lstStyle>
            <a:lvl1pPr marL="0" indent="0">
              <a:buNone/>
              <a:defRPr sz="1800">
                <a:latin typeface="+mj-lt"/>
              </a:defRPr>
            </a:lvl1pPr>
            <a:lvl2pPr marL="557213" indent="-214313">
              <a:buFont typeface="Courier New"/>
              <a:buChar char="o"/>
              <a:defRPr/>
            </a:lvl2pPr>
            <a:lvl5pPr marL="1543050" indent="-17145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39" y="4071834"/>
            <a:ext cx="3830638" cy="449665"/>
          </a:xfrm>
          <a:prstGeom prst="rect">
            <a:avLst/>
          </a:prstGeom>
        </p:spPr>
        <p:txBody>
          <a:bodyPr vert="horz" lIns="0" tIns="0" rIns="0" bIns="0"/>
          <a:lstStyle>
            <a:lvl1pPr marL="0" indent="0">
              <a:buNone/>
              <a:defRPr sz="563" b="0" i="0" baseline="0">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5" y="529168"/>
            <a:ext cx="3836715" cy="646205"/>
          </a:xfrm>
          <a:prstGeom prst="rect">
            <a:avLst/>
          </a:prstGeom>
        </p:spPr>
        <p:txBody>
          <a:bodyPr vert="horz" lIns="0" tIns="0" rIns="0" bIns="0"/>
          <a:lstStyle>
            <a:lvl1pPr algn="l">
              <a:defRPr sz="1125" b="1" i="0" cap="none">
                <a:solidFill>
                  <a:srgbClr val="6817FF"/>
                </a:solidFill>
                <a:latin typeface="+mj-lt"/>
                <a:cs typeface="Arial"/>
              </a:defRPr>
            </a:lvl1pPr>
          </a:lstStyle>
          <a:p>
            <a:r>
              <a:rPr lang="en-US" dirty="0"/>
              <a:t>Main take-away or heading goes here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1" y="6051592"/>
            <a:ext cx="1500696" cy="679419"/>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8" y="6263738"/>
            <a:ext cx="1162775" cy="315055"/>
          </a:xfrm>
          <a:prstGeom prst="rect">
            <a:avLst/>
          </a:prstGeom>
        </p:spPr>
      </p:pic>
    </p:spTree>
    <p:extLst>
      <p:ext uri="{BB962C8B-B14F-4D97-AF65-F5344CB8AC3E}">
        <p14:creationId xmlns:p14="http://schemas.microsoft.com/office/powerpoint/2010/main" val="3579480379"/>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3"/>
            <a:ext cx="9144000" cy="6858000"/>
          </a:xfrm>
          <a:prstGeom prst="rect">
            <a:avLst/>
          </a:prstGeom>
        </p:spPr>
      </p:pic>
      <p:sp>
        <p:nvSpPr>
          <p:cNvPr id="14" name="Text Placeholder 10"/>
          <p:cNvSpPr>
            <a:spLocks noGrp="1"/>
          </p:cNvSpPr>
          <p:nvPr>
            <p:ph type="body" sz="quarter" idx="10" hasCustomPrompt="1"/>
          </p:nvPr>
        </p:nvSpPr>
        <p:spPr>
          <a:xfrm>
            <a:off x="420165" y="1416053"/>
            <a:ext cx="3836715" cy="2428811"/>
          </a:xfrm>
          <a:prstGeom prst="rect">
            <a:avLst/>
          </a:prstGeom>
        </p:spPr>
        <p:txBody>
          <a:bodyPr vert="horz" lIns="0" tIns="0" rIns="0" bIns="0"/>
          <a:lstStyle>
            <a:lvl1pPr marL="0" indent="0">
              <a:buNone/>
              <a:defRPr sz="1800">
                <a:solidFill>
                  <a:srgbClr val="FFFFFF"/>
                </a:solidFill>
                <a:latin typeface="+mj-lt"/>
              </a:defRPr>
            </a:lvl1pPr>
            <a:lvl2pPr marL="557213" indent="-214313">
              <a:buFont typeface="Courier New"/>
              <a:buChar char="o"/>
              <a:defRPr/>
            </a:lvl2pPr>
            <a:lvl5pPr marL="1543050" indent="-17145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4"/>
            <a:ext cx="3830638" cy="449665"/>
          </a:xfrm>
          <a:prstGeom prst="rect">
            <a:avLst/>
          </a:prstGeom>
        </p:spPr>
        <p:txBody>
          <a:bodyPr vert="horz" lIns="0" tIns="0" rIns="0" bIns="0"/>
          <a:lstStyle>
            <a:lvl1pPr marL="0" indent="0">
              <a:buNone/>
              <a:defRPr sz="563" b="0" i="0" baseline="0">
                <a:solidFill>
                  <a:srgbClr val="FFFFFF"/>
                </a:solidFill>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5" y="529168"/>
            <a:ext cx="3836715" cy="646205"/>
          </a:xfrm>
          <a:prstGeom prst="rect">
            <a:avLst/>
          </a:prstGeom>
        </p:spPr>
        <p:txBody>
          <a:bodyPr vert="horz" lIns="0" tIns="0" rIns="0" bIns="0"/>
          <a:lstStyle>
            <a:lvl1pPr algn="l">
              <a:defRPr sz="1125" b="1" i="0" cap="none">
                <a:solidFill>
                  <a:srgbClr val="FFFFFF"/>
                </a:solidFill>
                <a:latin typeface="+mj-lt"/>
                <a:cs typeface="Arial"/>
              </a:defRPr>
            </a:lvl1pPr>
          </a:lstStyle>
          <a:p>
            <a:r>
              <a:rPr lang="en-US" dirty="0"/>
              <a:t>Main take-away or heading goes here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2" y="6051592"/>
            <a:ext cx="1500694" cy="67941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8" y="6263739"/>
            <a:ext cx="1162775" cy="315053"/>
          </a:xfrm>
          <a:prstGeom prst="rect">
            <a:avLst/>
          </a:prstGeom>
        </p:spPr>
      </p:pic>
    </p:spTree>
    <p:extLst>
      <p:ext uri="{BB962C8B-B14F-4D97-AF65-F5344CB8AC3E}">
        <p14:creationId xmlns:p14="http://schemas.microsoft.com/office/powerpoint/2010/main" val="1064460184"/>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6"/>
            <a:ext cx="8120748" cy="3932767"/>
          </a:xfrm>
          <a:prstGeom prst="rect">
            <a:avLst/>
          </a:prstGeom>
        </p:spPr>
        <p:txBody>
          <a:bodyPr vert="horz" lIns="0" tIns="0" rIns="0" bIns="0"/>
          <a:lstStyle>
            <a:lvl1pPr marL="175500" indent="-175500">
              <a:buClr>
                <a:srgbClr val="666666"/>
              </a:buClr>
              <a:buSzPct val="60000"/>
              <a:buFont typeface="Courier New"/>
              <a:buChar char="o"/>
              <a:defRPr sz="1125" b="0" i="0">
                <a:latin typeface="+mj-lt"/>
                <a:cs typeface="Arial"/>
              </a:defRPr>
            </a:lvl1pPr>
            <a:lvl2pPr marL="475200" indent="-159300">
              <a:buSzPct val="40000"/>
              <a:buFont typeface="Wingdings" charset="2"/>
              <a:buChar char=""/>
              <a:defRPr sz="1125" b="0" i="0" baseline="0">
                <a:latin typeface="+mj-lt"/>
                <a:cs typeface="Arial"/>
              </a:defRPr>
            </a:lvl2pPr>
            <a:lvl3pPr marL="750600" indent="-118800">
              <a:defRPr sz="1125" b="0" i="0" baseline="0">
                <a:latin typeface="+mj-lt"/>
                <a:cs typeface="Arial"/>
              </a:defRPr>
            </a:lvl3pPr>
            <a:lvl4pPr marL="1093500" indent="-145800">
              <a:defRPr sz="1050">
                <a:latin typeface="+mj-lt"/>
              </a:defRPr>
            </a:lvl4pPr>
            <a:lvl5pPr marL="1543050" indent="-171450">
              <a:buFont typeface="Wingdings" charset="2"/>
              <a:buChar char="ü"/>
              <a:defRPr sz="105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5" y="514643"/>
            <a:ext cx="8102477" cy="399311"/>
          </a:xfrm>
          <a:prstGeom prst="rect">
            <a:avLst/>
          </a:prstGeom>
        </p:spPr>
        <p:txBody>
          <a:bodyPr vert="horz" lIns="0" tIns="0" rIns="0" bIns="0"/>
          <a:lstStyle>
            <a:lvl1pPr algn="l">
              <a:defRPr sz="1125" b="1" i="0" cap="none">
                <a:solidFill>
                  <a:srgbClr val="6817FF"/>
                </a:solidFill>
                <a:latin typeface="+mj-lt"/>
                <a:cs typeface="Arial"/>
              </a:defRPr>
            </a:lvl1pPr>
          </a:lstStyle>
          <a:p>
            <a:r>
              <a:rPr lang="en-US" dirty="0"/>
              <a:t>Main take-away or heading goes here</a:t>
            </a:r>
          </a:p>
        </p:txBody>
      </p:sp>
      <p:sp>
        <p:nvSpPr>
          <p:cNvPr id="11" name="Slide Number Placeholder 1"/>
          <p:cNvSpPr txBox="1">
            <a:spLocks/>
          </p:cNvSpPr>
          <p:nvPr userDrawn="1"/>
        </p:nvSpPr>
        <p:spPr>
          <a:xfrm>
            <a:off x="8600074" y="146281"/>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450" smtClean="0">
                <a:solidFill>
                  <a:srgbClr val="444444"/>
                </a:solidFill>
              </a:rPr>
              <a:pPr algn="r"/>
              <a:t>‹#›</a:t>
            </a:fld>
            <a:endParaRPr lang="en-US" sz="675" dirty="0">
              <a:solidFill>
                <a:srgbClr val="444444"/>
              </a:solidFill>
            </a:endParaRPr>
          </a:p>
        </p:txBody>
      </p:sp>
      <p:sp>
        <p:nvSpPr>
          <p:cNvPr id="12" name="Text Placeholder 2"/>
          <p:cNvSpPr>
            <a:spLocks noGrp="1"/>
          </p:cNvSpPr>
          <p:nvPr>
            <p:ph type="body" sz="quarter" idx="13" hasCustomPrompt="1"/>
          </p:nvPr>
        </p:nvSpPr>
        <p:spPr>
          <a:xfrm>
            <a:off x="5764012" y="297765"/>
            <a:ext cx="2697516" cy="69250"/>
          </a:xfrm>
          <a:prstGeom prst="rect">
            <a:avLst/>
          </a:prstGeom>
        </p:spPr>
        <p:txBody>
          <a:bodyPr vert="horz" wrap="square" lIns="0" tIns="0" rIns="0" bIns="0" anchor="b" anchorCtr="0">
            <a:spAutoFit/>
          </a:bodyPr>
          <a:lstStyle>
            <a:lvl1pPr marL="0" indent="0" algn="r" defTabSz="342900" rtl="0" eaLnBrk="1" latinLnBrk="0" hangingPunct="1">
              <a:buNone/>
              <a:defRPr lang="en-GB" sz="450" kern="1200" dirty="0" smtClean="0">
                <a:solidFill>
                  <a:srgbClr val="444444"/>
                </a:solidFill>
                <a:latin typeface="+mj-lt"/>
                <a:ea typeface="+mn-ea"/>
                <a:cs typeface="+mn-cs"/>
              </a:defRPr>
            </a:lvl1pPr>
            <a:lvl2pPr marL="0" indent="0" algn="r" defTabSz="342900" rtl="0" eaLnBrk="1" latinLnBrk="0" hangingPunct="1">
              <a:buNone/>
              <a:defRPr lang="en-GB" sz="450" kern="1200" dirty="0" smtClean="0">
                <a:solidFill>
                  <a:srgbClr val="444444"/>
                </a:solidFill>
                <a:latin typeface="+mj-lt"/>
                <a:ea typeface="+mn-ea"/>
                <a:cs typeface="+mn-cs"/>
              </a:defRPr>
            </a:lvl2pPr>
            <a:lvl3pPr marL="0" indent="0" algn="r" defTabSz="342900" rtl="0" eaLnBrk="1" latinLnBrk="0" hangingPunct="1">
              <a:buNone/>
              <a:defRPr lang="en-GB" sz="450" kern="1200" dirty="0" smtClean="0">
                <a:solidFill>
                  <a:srgbClr val="444444"/>
                </a:solidFill>
                <a:latin typeface="+mj-lt"/>
                <a:ea typeface="+mn-ea"/>
                <a:cs typeface="+mn-cs"/>
              </a:defRPr>
            </a:lvl3pPr>
            <a:lvl4pPr marL="0" indent="0" algn="r" defTabSz="342900" rtl="0" eaLnBrk="1" latinLnBrk="0" hangingPunct="1">
              <a:buNone/>
              <a:defRPr lang="en-GB" sz="450" kern="1200" dirty="0" smtClean="0">
                <a:solidFill>
                  <a:srgbClr val="444444"/>
                </a:solidFill>
                <a:latin typeface="+mj-lt"/>
                <a:ea typeface="+mn-ea"/>
                <a:cs typeface="+mn-cs"/>
              </a:defRPr>
            </a:lvl4pPr>
            <a:lvl5pPr marL="0" indent="0" algn="r" defTabSz="342900" rtl="0" eaLnBrk="1" latinLnBrk="0" hangingPunct="1">
              <a:buNone/>
              <a:defRPr lang="en-US" sz="45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2"/>
            <a:ext cx="1500696" cy="67941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8" y="6263738"/>
            <a:ext cx="1162775" cy="315055"/>
          </a:xfrm>
          <a:prstGeom prst="rect">
            <a:avLst/>
          </a:prstGeom>
        </p:spPr>
      </p:pic>
    </p:spTree>
    <p:extLst>
      <p:ext uri="{BB962C8B-B14F-4D97-AF65-F5344CB8AC3E}">
        <p14:creationId xmlns:p14="http://schemas.microsoft.com/office/powerpoint/2010/main" val="3176877210"/>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7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FFFFFF"/>
              </a:solidFill>
            </a:endParaRPr>
          </a:p>
        </p:txBody>
      </p:sp>
      <p:sp>
        <p:nvSpPr>
          <p:cNvPr id="6" name="Slide Number Placeholder 1"/>
          <p:cNvSpPr txBox="1">
            <a:spLocks/>
          </p:cNvSpPr>
          <p:nvPr userDrawn="1"/>
        </p:nvSpPr>
        <p:spPr>
          <a:xfrm>
            <a:off x="8600074" y="146281"/>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450" smtClean="0">
                <a:solidFill>
                  <a:srgbClr val="444444"/>
                </a:solidFill>
              </a:rPr>
              <a:pPr algn="r"/>
              <a:t>‹#›</a:t>
            </a:fld>
            <a:endParaRPr lang="en-US" sz="675" dirty="0">
              <a:solidFill>
                <a:srgbClr val="444444"/>
              </a:solidFill>
            </a:endParaRPr>
          </a:p>
        </p:txBody>
      </p:sp>
      <p:sp>
        <p:nvSpPr>
          <p:cNvPr id="7" name="Text Placeholder 2"/>
          <p:cNvSpPr>
            <a:spLocks noGrp="1"/>
          </p:cNvSpPr>
          <p:nvPr>
            <p:ph type="body" sz="quarter" idx="13" hasCustomPrompt="1"/>
          </p:nvPr>
        </p:nvSpPr>
        <p:spPr>
          <a:xfrm>
            <a:off x="5764012" y="297765"/>
            <a:ext cx="2697516" cy="69250"/>
          </a:xfrm>
          <a:prstGeom prst="rect">
            <a:avLst/>
          </a:prstGeom>
        </p:spPr>
        <p:txBody>
          <a:bodyPr vert="horz" wrap="square" lIns="0" tIns="0" rIns="0" bIns="0" anchor="b" anchorCtr="0">
            <a:spAutoFit/>
          </a:bodyPr>
          <a:lstStyle>
            <a:lvl1pPr marL="0" indent="0" algn="r" defTabSz="342900" rtl="0" eaLnBrk="1" latinLnBrk="0" hangingPunct="1">
              <a:buNone/>
              <a:defRPr lang="en-GB" sz="450" kern="1200" dirty="0" smtClean="0">
                <a:solidFill>
                  <a:srgbClr val="444444"/>
                </a:solidFill>
                <a:latin typeface="+mj-lt"/>
                <a:ea typeface="+mn-ea"/>
                <a:cs typeface="+mn-cs"/>
              </a:defRPr>
            </a:lvl1pPr>
            <a:lvl2pPr marL="0" indent="0" algn="r" defTabSz="342900" rtl="0" eaLnBrk="1" latinLnBrk="0" hangingPunct="1">
              <a:buNone/>
              <a:defRPr lang="en-GB" sz="450" kern="1200" dirty="0" smtClean="0">
                <a:solidFill>
                  <a:srgbClr val="444444"/>
                </a:solidFill>
                <a:latin typeface="+mj-lt"/>
                <a:ea typeface="+mn-ea"/>
                <a:cs typeface="+mn-cs"/>
              </a:defRPr>
            </a:lvl2pPr>
            <a:lvl3pPr marL="0" indent="0" algn="r" defTabSz="342900" rtl="0" eaLnBrk="1" latinLnBrk="0" hangingPunct="1">
              <a:buNone/>
              <a:defRPr lang="en-GB" sz="450" kern="1200" dirty="0" smtClean="0">
                <a:solidFill>
                  <a:srgbClr val="444444"/>
                </a:solidFill>
                <a:latin typeface="+mj-lt"/>
                <a:ea typeface="+mn-ea"/>
                <a:cs typeface="+mn-cs"/>
              </a:defRPr>
            </a:lvl3pPr>
            <a:lvl4pPr marL="0" indent="0" algn="r" defTabSz="342900" rtl="0" eaLnBrk="1" latinLnBrk="0" hangingPunct="1">
              <a:buNone/>
              <a:defRPr lang="en-GB" sz="450" kern="1200" dirty="0" smtClean="0">
                <a:solidFill>
                  <a:srgbClr val="444444"/>
                </a:solidFill>
                <a:latin typeface="+mj-lt"/>
                <a:ea typeface="+mn-ea"/>
                <a:cs typeface="+mn-cs"/>
              </a:defRPr>
            </a:lvl4pPr>
            <a:lvl5pPr marL="0" indent="0" algn="r" defTabSz="342900" rtl="0" eaLnBrk="1" latinLnBrk="0" hangingPunct="1">
              <a:buNone/>
              <a:defRPr lang="en-US" sz="45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2"/>
            <a:ext cx="1500696" cy="67941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8" y="6263738"/>
            <a:ext cx="1162775" cy="315055"/>
          </a:xfrm>
          <a:prstGeom prst="rect">
            <a:avLst/>
          </a:prstGeom>
        </p:spPr>
      </p:pic>
    </p:spTree>
    <p:extLst>
      <p:ext uri="{BB962C8B-B14F-4D97-AF65-F5344CB8AC3E}">
        <p14:creationId xmlns:p14="http://schemas.microsoft.com/office/powerpoint/2010/main" val="165732908"/>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FFFFFF"/>
              </a:solidFill>
            </a:endParaRPr>
          </a:p>
        </p:txBody>
      </p:sp>
      <p:sp>
        <p:nvSpPr>
          <p:cNvPr id="7" name="Slide Number Placeholder 1"/>
          <p:cNvSpPr txBox="1">
            <a:spLocks/>
          </p:cNvSpPr>
          <p:nvPr userDrawn="1"/>
        </p:nvSpPr>
        <p:spPr>
          <a:xfrm>
            <a:off x="8600074" y="146281"/>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450" smtClean="0">
                <a:solidFill>
                  <a:srgbClr val="FFFFFF">
                    <a:lumMod val="85000"/>
                  </a:srgbClr>
                </a:solidFill>
              </a:rPr>
              <a:pPr algn="r"/>
              <a:t>‹#›</a:t>
            </a:fld>
            <a:endParaRPr lang="en-US" sz="675" dirty="0">
              <a:solidFill>
                <a:srgbClr val="FFFFFF">
                  <a:lumMod val="85000"/>
                </a:srgbClr>
              </a:solidFill>
            </a:endParaRPr>
          </a:p>
        </p:txBody>
      </p:sp>
      <p:sp>
        <p:nvSpPr>
          <p:cNvPr id="8" name="Text Placeholder 2"/>
          <p:cNvSpPr>
            <a:spLocks noGrp="1"/>
          </p:cNvSpPr>
          <p:nvPr>
            <p:ph type="body" sz="quarter" idx="13" hasCustomPrompt="1"/>
          </p:nvPr>
        </p:nvSpPr>
        <p:spPr>
          <a:xfrm>
            <a:off x="5764012" y="297765"/>
            <a:ext cx="2697516" cy="69250"/>
          </a:xfrm>
          <a:prstGeom prst="rect">
            <a:avLst/>
          </a:prstGeom>
        </p:spPr>
        <p:txBody>
          <a:bodyPr vert="horz" wrap="square" lIns="0" tIns="0" rIns="0" bIns="0" anchor="b" anchorCtr="0">
            <a:spAutoFit/>
          </a:bodyPr>
          <a:lstStyle>
            <a:lvl1pPr marL="0" indent="0" algn="r" defTabSz="342900" rtl="0" eaLnBrk="1" latinLnBrk="0" hangingPunct="1">
              <a:buNone/>
              <a:defRPr lang="en-GB" sz="450" kern="1200" dirty="0" smtClean="0">
                <a:solidFill>
                  <a:schemeClr val="bg1">
                    <a:lumMod val="85000"/>
                  </a:schemeClr>
                </a:solidFill>
                <a:latin typeface="+mj-lt"/>
                <a:ea typeface="+mn-ea"/>
                <a:cs typeface="+mn-cs"/>
              </a:defRPr>
            </a:lvl1pPr>
            <a:lvl2pPr marL="0" indent="0" algn="r" defTabSz="342900" rtl="0" eaLnBrk="1" latinLnBrk="0" hangingPunct="1">
              <a:buNone/>
              <a:defRPr lang="en-GB" sz="450" kern="1200" dirty="0" smtClean="0">
                <a:solidFill>
                  <a:srgbClr val="444444"/>
                </a:solidFill>
                <a:latin typeface="+mj-lt"/>
                <a:ea typeface="+mn-ea"/>
                <a:cs typeface="+mn-cs"/>
              </a:defRPr>
            </a:lvl2pPr>
            <a:lvl3pPr marL="0" indent="0" algn="r" defTabSz="342900" rtl="0" eaLnBrk="1" latinLnBrk="0" hangingPunct="1">
              <a:buNone/>
              <a:defRPr lang="en-GB" sz="450" kern="1200" dirty="0" smtClean="0">
                <a:solidFill>
                  <a:srgbClr val="444444"/>
                </a:solidFill>
                <a:latin typeface="+mj-lt"/>
                <a:ea typeface="+mn-ea"/>
                <a:cs typeface="+mn-cs"/>
              </a:defRPr>
            </a:lvl3pPr>
            <a:lvl4pPr marL="0" indent="0" algn="r" defTabSz="342900" rtl="0" eaLnBrk="1" latinLnBrk="0" hangingPunct="1">
              <a:buNone/>
              <a:defRPr lang="en-GB" sz="450" kern="1200" dirty="0" smtClean="0">
                <a:solidFill>
                  <a:srgbClr val="444444"/>
                </a:solidFill>
                <a:latin typeface="+mj-lt"/>
                <a:ea typeface="+mn-ea"/>
                <a:cs typeface="+mn-cs"/>
              </a:defRPr>
            </a:lvl4pPr>
            <a:lvl5pPr marL="0" indent="0" algn="r" defTabSz="342900" rtl="0" eaLnBrk="1" latinLnBrk="0" hangingPunct="1">
              <a:buNone/>
              <a:defRPr lang="en-US" sz="45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2" y="6051591"/>
            <a:ext cx="1500694" cy="679419"/>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8" y="6263739"/>
            <a:ext cx="1162775" cy="315053"/>
          </a:xfrm>
          <a:prstGeom prst="rect">
            <a:avLst/>
          </a:prstGeom>
        </p:spPr>
      </p:pic>
    </p:spTree>
    <p:extLst>
      <p:ext uri="{BB962C8B-B14F-4D97-AF65-F5344CB8AC3E}">
        <p14:creationId xmlns:p14="http://schemas.microsoft.com/office/powerpoint/2010/main" val="289674149"/>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8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2" y="514643"/>
            <a:ext cx="8102477" cy="429519"/>
          </a:xfrm>
          <a:prstGeom prst="rect">
            <a:avLst/>
          </a:prstGeom>
        </p:spPr>
        <p:txBody>
          <a:bodyPr vert="horz" lIns="0" tIns="0" rIns="0" bIns="0"/>
          <a:lstStyle>
            <a:lvl1pPr algn="l">
              <a:defRPr sz="1125" b="1" i="0" cap="none">
                <a:solidFill>
                  <a:srgbClr val="6817FF"/>
                </a:solidFill>
                <a:latin typeface="+mj-lt"/>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8" y="1313425"/>
            <a:ext cx="3484397" cy="1885819"/>
          </a:xfrm>
          <a:prstGeom prst="rect">
            <a:avLst/>
          </a:prstGeom>
        </p:spPr>
        <p:txBody>
          <a:bodyPr vert="horz" lIns="0" tIns="0" rIns="0" bIns="0"/>
          <a:lstStyle>
            <a:lvl1pPr marL="0" indent="0">
              <a:buClr>
                <a:srgbClr val="666666"/>
              </a:buClr>
              <a:buSzPct val="60000"/>
              <a:buFont typeface="Courier New"/>
              <a:buNone/>
              <a:defRPr sz="1125" b="0" i="0" baseline="0">
                <a:solidFill>
                  <a:srgbClr val="000000"/>
                </a:solidFill>
                <a:latin typeface="+mj-lt"/>
                <a:cs typeface="Arial"/>
              </a:defRPr>
            </a:lvl1pPr>
            <a:lvl2pPr marL="342900" indent="0">
              <a:buSzPct val="40000"/>
              <a:buFont typeface="Wingdings" charset="2"/>
              <a:buNone/>
              <a:defRPr sz="1350" b="0" i="0" baseline="0">
                <a:latin typeface="Arial"/>
                <a:cs typeface="Arial"/>
              </a:defRPr>
            </a:lvl2pPr>
            <a:lvl3pPr marL="685800" indent="0">
              <a:buNone/>
              <a:defRPr sz="1350" b="0" i="0" baseline="0">
                <a:latin typeface="Arial"/>
                <a:cs typeface="Arial"/>
              </a:defRPr>
            </a:lvl3pPr>
            <a:lvl4pPr>
              <a:defRPr sz="1050"/>
            </a:lvl4pPr>
            <a:lvl5pPr marL="1543050" indent="-171450">
              <a:buFont typeface="Wingdings" charset="2"/>
              <a:buChar char="ü"/>
              <a:defRPr sz="1050"/>
            </a:lvl5pPr>
          </a:lstStyle>
          <a:p>
            <a:pPr lvl="0"/>
            <a:r>
              <a:rPr lang="en-US" dirty="0"/>
              <a:t>Enter description here</a:t>
            </a:r>
          </a:p>
        </p:txBody>
      </p:sp>
      <p:sp>
        <p:nvSpPr>
          <p:cNvPr id="11" name="Picture Placeholder 10"/>
          <p:cNvSpPr>
            <a:spLocks noGrp="1"/>
          </p:cNvSpPr>
          <p:nvPr>
            <p:ph type="pic" sz="quarter" idx="11" hasCustomPrompt="1"/>
          </p:nvPr>
        </p:nvSpPr>
        <p:spPr>
          <a:xfrm>
            <a:off x="429572" y="1313426"/>
            <a:ext cx="4226309" cy="3530079"/>
          </a:xfrm>
          <a:prstGeom prst="rect">
            <a:avLst/>
          </a:prstGeom>
        </p:spPr>
        <p:txBody>
          <a:bodyPr vert="horz" lIns="0" tIns="0" rIns="0" bIns="0"/>
          <a:lstStyle>
            <a:lvl1pPr marL="0" indent="0">
              <a:buNone/>
              <a:defRPr sz="1125" b="0" i="0" baseline="0">
                <a:latin typeface="+mj-lt"/>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7" y="4980321"/>
            <a:ext cx="4574656" cy="92333"/>
          </a:xfrm>
          <a:prstGeom prst="rect">
            <a:avLst/>
          </a:prstGeom>
        </p:spPr>
        <p:txBody>
          <a:bodyPr wrap="square" lIns="0" tIns="0" rIns="0" bIns="0">
            <a:spAutoFit/>
          </a:bodyPr>
          <a:lstStyle/>
          <a:p>
            <a:pPr>
              <a:buClr>
                <a:srgbClr val="FF6600"/>
              </a:buClr>
              <a:buSzPct val="75000"/>
            </a:pPr>
            <a:endParaRPr lang="en-US" sz="600" dirty="0">
              <a:solidFill>
                <a:srgbClr val="000000"/>
              </a:solidFill>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563" b="0" i="0">
                <a:solidFill>
                  <a:srgbClr val="000000"/>
                </a:solidFill>
                <a:latin typeface="+mj-lt"/>
                <a:cs typeface="Arial"/>
              </a:defRPr>
            </a:lvl1pPr>
            <a:lvl2pPr marL="342900" indent="0">
              <a:buNone/>
              <a:defRPr sz="600" b="0" i="0">
                <a:solidFill>
                  <a:srgbClr val="000000"/>
                </a:solidFill>
                <a:latin typeface="Arial"/>
                <a:cs typeface="Arial"/>
              </a:defRPr>
            </a:lvl2pPr>
            <a:lvl3pPr marL="685800" indent="0">
              <a:buNone/>
              <a:defRPr sz="600" b="0" i="0">
                <a:solidFill>
                  <a:srgbClr val="000000"/>
                </a:solidFill>
                <a:latin typeface="Arial"/>
                <a:cs typeface="Arial"/>
              </a:defRPr>
            </a:lvl3pPr>
            <a:lvl4pPr marL="1028700" indent="0">
              <a:buNone/>
              <a:defRPr sz="600" b="0" i="0">
                <a:solidFill>
                  <a:srgbClr val="000000"/>
                </a:solidFill>
                <a:latin typeface="Arial"/>
                <a:cs typeface="Arial"/>
              </a:defRPr>
            </a:lvl4pPr>
            <a:lvl5pPr marL="1371600" indent="0">
              <a:buNone/>
              <a:defRPr sz="6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4" y="146281"/>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450" smtClean="0">
                <a:solidFill>
                  <a:srgbClr val="444444"/>
                </a:solidFill>
              </a:rPr>
              <a:pPr algn="r"/>
              <a:t>‹#›</a:t>
            </a:fld>
            <a:endParaRPr lang="en-US" sz="675" dirty="0">
              <a:solidFill>
                <a:srgbClr val="444444"/>
              </a:solidFill>
            </a:endParaRPr>
          </a:p>
        </p:txBody>
      </p:sp>
      <p:sp>
        <p:nvSpPr>
          <p:cNvPr id="16" name="Text Placeholder 2"/>
          <p:cNvSpPr>
            <a:spLocks noGrp="1"/>
          </p:cNvSpPr>
          <p:nvPr>
            <p:ph type="body" sz="quarter" idx="13" hasCustomPrompt="1"/>
          </p:nvPr>
        </p:nvSpPr>
        <p:spPr>
          <a:xfrm>
            <a:off x="5764012" y="297765"/>
            <a:ext cx="2697516" cy="69250"/>
          </a:xfrm>
          <a:prstGeom prst="rect">
            <a:avLst/>
          </a:prstGeom>
        </p:spPr>
        <p:txBody>
          <a:bodyPr vert="horz" wrap="square" lIns="0" tIns="0" rIns="0" bIns="0" anchor="b" anchorCtr="0">
            <a:spAutoFit/>
          </a:bodyPr>
          <a:lstStyle>
            <a:lvl1pPr marL="0" indent="0" algn="r" defTabSz="342900" rtl="0" eaLnBrk="1" latinLnBrk="0" hangingPunct="1">
              <a:buNone/>
              <a:defRPr lang="en-GB" sz="450" kern="1200" dirty="0" smtClean="0">
                <a:solidFill>
                  <a:srgbClr val="444444"/>
                </a:solidFill>
                <a:latin typeface="+mj-lt"/>
                <a:ea typeface="+mn-ea"/>
                <a:cs typeface="+mn-cs"/>
              </a:defRPr>
            </a:lvl1pPr>
            <a:lvl2pPr marL="0" indent="0" algn="r" defTabSz="342900" rtl="0" eaLnBrk="1" latinLnBrk="0" hangingPunct="1">
              <a:buNone/>
              <a:defRPr lang="en-GB" sz="450" kern="1200" dirty="0" smtClean="0">
                <a:solidFill>
                  <a:srgbClr val="444444"/>
                </a:solidFill>
                <a:latin typeface="+mj-lt"/>
                <a:ea typeface="+mn-ea"/>
                <a:cs typeface="+mn-cs"/>
              </a:defRPr>
            </a:lvl2pPr>
            <a:lvl3pPr marL="0" indent="0" algn="r" defTabSz="342900" rtl="0" eaLnBrk="1" latinLnBrk="0" hangingPunct="1">
              <a:buNone/>
              <a:defRPr lang="en-GB" sz="450" kern="1200" dirty="0" smtClean="0">
                <a:solidFill>
                  <a:srgbClr val="444444"/>
                </a:solidFill>
                <a:latin typeface="+mj-lt"/>
                <a:ea typeface="+mn-ea"/>
                <a:cs typeface="+mn-cs"/>
              </a:defRPr>
            </a:lvl3pPr>
            <a:lvl4pPr marL="0" indent="0" algn="r" defTabSz="342900" rtl="0" eaLnBrk="1" latinLnBrk="0" hangingPunct="1">
              <a:buNone/>
              <a:defRPr lang="en-GB" sz="450" kern="1200" dirty="0" smtClean="0">
                <a:solidFill>
                  <a:srgbClr val="444444"/>
                </a:solidFill>
                <a:latin typeface="+mj-lt"/>
                <a:ea typeface="+mn-ea"/>
                <a:cs typeface="+mn-cs"/>
              </a:defRPr>
            </a:lvl4pPr>
            <a:lvl5pPr marL="0" indent="0" algn="r" defTabSz="342900" rtl="0" eaLnBrk="1" latinLnBrk="0" hangingPunct="1">
              <a:buNone/>
              <a:defRPr lang="en-US" sz="45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2"/>
            <a:ext cx="1500696" cy="679419"/>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8" y="6263738"/>
            <a:ext cx="1162775" cy="315055"/>
          </a:xfrm>
          <a:prstGeom prst="rect">
            <a:avLst/>
          </a:prstGeom>
        </p:spPr>
      </p:pic>
    </p:spTree>
    <p:extLst>
      <p:ext uri="{BB962C8B-B14F-4D97-AF65-F5344CB8AC3E}">
        <p14:creationId xmlns:p14="http://schemas.microsoft.com/office/powerpoint/2010/main" val="3031265350"/>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11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3"/>
            <a:ext cx="7739640" cy="399311"/>
          </a:xfrm>
          <a:prstGeom prst="rect">
            <a:avLst/>
          </a:prstGeom>
        </p:spPr>
        <p:txBody>
          <a:bodyPr vert="horz" lIns="0" tIns="0" rIns="0" bIns="0"/>
          <a:lstStyle>
            <a:lvl1pPr algn="l">
              <a:defRPr sz="1125" b="1" i="0" cap="none">
                <a:solidFill>
                  <a:srgbClr val="6817FF"/>
                </a:solidFill>
                <a:latin typeface="+mj-lt"/>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6"/>
            <a:ext cx="1459740" cy="646927"/>
          </a:xfrm>
          <a:prstGeom prst="rect">
            <a:avLst/>
          </a:prstGeom>
        </p:spPr>
        <p:txBody>
          <a:bodyPr vert="horz" lIns="0" tIns="0" rIns="0" bIns="0"/>
          <a:lstStyle>
            <a:lvl1pPr marL="0" marR="0" indent="0" algn="l" defTabSz="342900" rtl="0" eaLnBrk="1" fontAlgn="auto" latinLnBrk="0" hangingPunct="1">
              <a:lnSpc>
                <a:spcPct val="100000"/>
              </a:lnSpc>
              <a:spcBef>
                <a:spcPts val="0"/>
              </a:spcBef>
              <a:spcAft>
                <a:spcPts val="900"/>
              </a:spcAft>
              <a:buClr>
                <a:srgbClr val="FF6600"/>
              </a:buClr>
              <a:buSzPct val="75000"/>
              <a:buFontTx/>
              <a:buNone/>
              <a:tabLst/>
              <a:defRPr sz="1125" b="0" i="0" baseline="0">
                <a:solidFill>
                  <a:srgbClr val="1AC604"/>
                </a:solidFill>
                <a:latin typeface="+mj-lt"/>
                <a:cs typeface="Arial"/>
              </a:defRPr>
            </a:lvl1pPr>
            <a:lvl2pPr marL="557213" indent="-214313">
              <a:buFont typeface="Courier New"/>
              <a:buChar char="o"/>
              <a:defRPr sz="1350"/>
            </a:lvl2pPr>
            <a:lvl3pPr>
              <a:defRPr sz="1200"/>
            </a:lvl3pPr>
            <a:lvl4pPr>
              <a:defRPr sz="1050"/>
            </a:lvl4pPr>
            <a:lvl5pPr marL="1543050" indent="-171450">
              <a:buFont typeface="Wingdings" charset="2"/>
              <a:buChar char="ü"/>
              <a:defRPr sz="105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6"/>
            <a:ext cx="1459740" cy="646927"/>
          </a:xfrm>
          <a:prstGeom prst="rect">
            <a:avLst/>
          </a:prstGeom>
        </p:spPr>
        <p:txBody>
          <a:bodyPr vert="horz" lIns="0" tIns="0" rIns="0" bIns="0"/>
          <a:lstStyle>
            <a:lvl1pPr marL="0" marR="0" indent="0" algn="l" defTabSz="342900" rtl="0" eaLnBrk="1" fontAlgn="auto" latinLnBrk="0" hangingPunct="1">
              <a:lnSpc>
                <a:spcPct val="100000"/>
              </a:lnSpc>
              <a:spcBef>
                <a:spcPts val="0"/>
              </a:spcBef>
              <a:spcAft>
                <a:spcPts val="900"/>
              </a:spcAft>
              <a:buClr>
                <a:srgbClr val="FF6600"/>
              </a:buClr>
              <a:buSzPct val="75000"/>
              <a:buFontTx/>
              <a:buNone/>
              <a:tabLst/>
              <a:defRPr sz="1125" b="0" i="0" baseline="0">
                <a:solidFill>
                  <a:srgbClr val="666666"/>
                </a:solidFill>
                <a:latin typeface="+mj-lt"/>
                <a:cs typeface="Arial"/>
              </a:defRPr>
            </a:lvl1pPr>
            <a:lvl2pPr marL="557213" indent="-214313">
              <a:buFont typeface="Courier New"/>
              <a:buChar char="o"/>
              <a:defRPr sz="1350"/>
            </a:lvl2pPr>
            <a:lvl3pPr>
              <a:defRPr sz="1200"/>
            </a:lvl3pPr>
            <a:lvl4pPr>
              <a:defRPr sz="1050"/>
            </a:lvl4pPr>
            <a:lvl5pPr marL="1543050" indent="-171450">
              <a:buFont typeface="Wingdings" charset="2"/>
              <a:buChar char="ü"/>
              <a:defRPr sz="105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6"/>
            <a:ext cx="1459740" cy="646927"/>
          </a:xfrm>
          <a:prstGeom prst="rect">
            <a:avLst/>
          </a:prstGeom>
        </p:spPr>
        <p:txBody>
          <a:bodyPr vert="horz" lIns="0" tIns="0" rIns="0" bIns="0"/>
          <a:lstStyle>
            <a:lvl1pPr marL="0" marR="0" indent="0" algn="l" defTabSz="342900" rtl="0" eaLnBrk="1" fontAlgn="auto" latinLnBrk="0" hangingPunct="1">
              <a:lnSpc>
                <a:spcPct val="100000"/>
              </a:lnSpc>
              <a:spcBef>
                <a:spcPts val="0"/>
              </a:spcBef>
              <a:spcAft>
                <a:spcPts val="900"/>
              </a:spcAft>
              <a:buClr>
                <a:srgbClr val="FF6600"/>
              </a:buClr>
              <a:buSzPct val="75000"/>
              <a:buFontTx/>
              <a:buNone/>
              <a:tabLst/>
              <a:defRPr sz="1125" b="0" i="0" baseline="0">
                <a:solidFill>
                  <a:srgbClr val="6817FF"/>
                </a:solidFill>
                <a:latin typeface="+mj-lt"/>
                <a:cs typeface="Arial"/>
              </a:defRPr>
            </a:lvl1pPr>
            <a:lvl2pPr marL="557213" indent="-214313">
              <a:buFont typeface="Courier New"/>
              <a:buChar char="o"/>
              <a:defRPr sz="1350"/>
            </a:lvl2pPr>
            <a:lvl3pPr>
              <a:defRPr sz="1200"/>
            </a:lvl3pPr>
            <a:lvl4pPr>
              <a:defRPr sz="1050"/>
            </a:lvl4pPr>
            <a:lvl5pPr marL="1543050" indent="-171450">
              <a:buFont typeface="Wingdings" charset="2"/>
              <a:buChar char="ü"/>
              <a:defRPr sz="105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6"/>
            <a:ext cx="1459740" cy="646927"/>
          </a:xfrm>
          <a:prstGeom prst="rect">
            <a:avLst/>
          </a:prstGeom>
        </p:spPr>
        <p:txBody>
          <a:bodyPr vert="horz" lIns="0" tIns="0" rIns="0" bIns="0"/>
          <a:lstStyle>
            <a:lvl1pPr marL="0" marR="0" indent="0" algn="l" defTabSz="342900" rtl="0" eaLnBrk="1" fontAlgn="auto" latinLnBrk="0" hangingPunct="1">
              <a:lnSpc>
                <a:spcPct val="100000"/>
              </a:lnSpc>
              <a:spcBef>
                <a:spcPts val="0"/>
              </a:spcBef>
              <a:spcAft>
                <a:spcPts val="900"/>
              </a:spcAft>
              <a:buClr>
                <a:srgbClr val="FF6600"/>
              </a:buClr>
              <a:buSzPct val="75000"/>
              <a:buFontTx/>
              <a:buNone/>
              <a:tabLst/>
              <a:defRPr sz="1125" b="0" i="0" baseline="0">
                <a:solidFill>
                  <a:srgbClr val="000000"/>
                </a:solidFill>
                <a:latin typeface="+mj-lt"/>
                <a:cs typeface="Arial"/>
              </a:defRPr>
            </a:lvl1pPr>
            <a:lvl2pPr marL="557213" indent="-214313">
              <a:buFont typeface="Courier New"/>
              <a:buChar char="o"/>
              <a:defRPr sz="1350"/>
            </a:lvl2pPr>
            <a:lvl3pPr>
              <a:defRPr sz="1200"/>
            </a:lvl3pPr>
            <a:lvl4pPr>
              <a:defRPr sz="1050"/>
            </a:lvl4pPr>
            <a:lvl5pPr marL="1543050" indent="-171450">
              <a:buFont typeface="Wingdings" charset="2"/>
              <a:buChar char="ü"/>
              <a:defRPr sz="105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1" y="2292353"/>
            <a:ext cx="1823506" cy="2825279"/>
          </a:xfrm>
          <a:prstGeom prst="rect">
            <a:avLst/>
          </a:prstGeom>
          <a:solidFill>
            <a:srgbClr val="E4E4E4"/>
          </a:solidFill>
          <a:ln>
            <a:noFill/>
          </a:ln>
          <a:effectLst/>
        </p:spPr>
        <p:txBody>
          <a:bodyPr vert="horz" lIns="0" tIns="91440" rIns="91440" bIns="91440"/>
          <a:lstStyle>
            <a:lvl1pPr marL="192024" indent="-123444">
              <a:buClr>
                <a:srgbClr val="666666"/>
              </a:buClr>
              <a:buSzPct val="60000"/>
              <a:buFont typeface="Courier New"/>
              <a:buChar char="o"/>
              <a:defRPr sz="825" b="0" i="0" baseline="0">
                <a:latin typeface="+mj-lt"/>
                <a:cs typeface="Arial"/>
              </a:defRPr>
            </a:lvl1pPr>
            <a:lvl2pPr>
              <a:buClr>
                <a:srgbClr val="666666"/>
              </a:buClr>
              <a:buSzPct val="60000"/>
              <a:defRPr sz="825" b="0" i="0">
                <a:latin typeface="Arial"/>
                <a:cs typeface="Arial"/>
              </a:defRPr>
            </a:lvl2pPr>
            <a:lvl3pPr marL="857250" indent="-171450">
              <a:buClr>
                <a:srgbClr val="666666"/>
              </a:buClr>
              <a:buSzPct val="60000"/>
              <a:buFont typeface="Arial"/>
              <a:buChar char="•"/>
              <a:defRPr sz="825" b="0" i="0">
                <a:latin typeface="Arial"/>
                <a:cs typeface="Arial"/>
              </a:defRPr>
            </a:lvl3pPr>
            <a:lvl4pPr>
              <a:defRPr sz="825" b="0" i="0">
                <a:latin typeface="Arial"/>
                <a:cs typeface="Arial"/>
              </a:defRPr>
            </a:lvl4pPr>
            <a:lvl5pPr>
              <a:defRPr sz="825"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0" y="2292353"/>
            <a:ext cx="1823506" cy="2825279"/>
          </a:xfrm>
          <a:prstGeom prst="rect">
            <a:avLst/>
          </a:prstGeom>
          <a:solidFill>
            <a:srgbClr val="E4E4E4"/>
          </a:solidFill>
          <a:ln>
            <a:noFill/>
          </a:ln>
          <a:effectLst/>
        </p:spPr>
        <p:txBody>
          <a:bodyPr vert="horz" lIns="0" tIns="91440" rIns="91440" bIns="91440"/>
          <a:lstStyle>
            <a:lvl1pPr marL="192024" indent="-123444">
              <a:buClr>
                <a:srgbClr val="666666"/>
              </a:buClr>
              <a:buSzPct val="60000"/>
              <a:buFont typeface="Courier New"/>
              <a:buChar char="o"/>
              <a:defRPr sz="825" b="0" i="0">
                <a:latin typeface="+mj-lt"/>
                <a:cs typeface="Arial"/>
              </a:defRPr>
            </a:lvl1pPr>
            <a:lvl2pPr>
              <a:buClr>
                <a:srgbClr val="666666"/>
              </a:buClr>
              <a:buSzPct val="60000"/>
              <a:defRPr sz="825" b="0" i="0">
                <a:latin typeface="Arial"/>
                <a:cs typeface="Arial"/>
              </a:defRPr>
            </a:lvl2pPr>
            <a:lvl3pPr marL="857250" indent="-171450">
              <a:buClr>
                <a:srgbClr val="666666"/>
              </a:buClr>
              <a:buSzPct val="60000"/>
              <a:buFont typeface="Arial"/>
              <a:buChar char="•"/>
              <a:defRPr sz="825" b="0" i="0">
                <a:latin typeface="Arial"/>
                <a:cs typeface="Arial"/>
              </a:defRPr>
            </a:lvl3pPr>
            <a:lvl4pPr>
              <a:defRPr sz="825" b="0" i="0">
                <a:latin typeface="Arial"/>
                <a:cs typeface="Arial"/>
              </a:defRPr>
            </a:lvl4pPr>
            <a:lvl5pPr>
              <a:defRPr sz="825"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3"/>
            <a:ext cx="1823506" cy="2825279"/>
          </a:xfrm>
          <a:prstGeom prst="rect">
            <a:avLst/>
          </a:prstGeom>
          <a:solidFill>
            <a:srgbClr val="E4E4E4"/>
          </a:solidFill>
          <a:ln>
            <a:noFill/>
          </a:ln>
          <a:effectLst/>
        </p:spPr>
        <p:txBody>
          <a:bodyPr vert="horz" lIns="0" tIns="91440" rIns="91440" bIns="91440"/>
          <a:lstStyle>
            <a:lvl1pPr marL="192024" indent="-123444">
              <a:buClr>
                <a:srgbClr val="666666"/>
              </a:buClr>
              <a:buSzPct val="60000"/>
              <a:buFont typeface="Courier New"/>
              <a:buChar char="o"/>
              <a:defRPr sz="825" b="0" i="0" baseline="0">
                <a:latin typeface="+mj-lt"/>
                <a:cs typeface="Arial"/>
              </a:defRPr>
            </a:lvl1pPr>
            <a:lvl2pPr>
              <a:buClr>
                <a:srgbClr val="666666"/>
              </a:buClr>
              <a:buSzPct val="60000"/>
              <a:defRPr sz="825" b="0" i="0">
                <a:latin typeface="Arial"/>
                <a:cs typeface="Arial"/>
              </a:defRPr>
            </a:lvl2pPr>
            <a:lvl3pPr marL="857250" indent="-171450">
              <a:buClr>
                <a:srgbClr val="666666"/>
              </a:buClr>
              <a:buSzPct val="60000"/>
              <a:buFont typeface="Arial"/>
              <a:buChar char="•"/>
              <a:defRPr sz="825" b="0" i="0">
                <a:latin typeface="Arial"/>
                <a:cs typeface="Arial"/>
              </a:defRPr>
            </a:lvl3pPr>
            <a:lvl4pPr>
              <a:defRPr sz="825" b="0" i="0">
                <a:latin typeface="Arial"/>
                <a:cs typeface="Arial"/>
              </a:defRPr>
            </a:lvl4pPr>
            <a:lvl5pPr>
              <a:defRPr sz="825"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69" y="2292353"/>
            <a:ext cx="1823506" cy="2825279"/>
          </a:xfrm>
          <a:prstGeom prst="rect">
            <a:avLst/>
          </a:prstGeom>
          <a:solidFill>
            <a:srgbClr val="E4E4E4"/>
          </a:solidFill>
          <a:ln>
            <a:noFill/>
          </a:ln>
          <a:effectLst/>
        </p:spPr>
        <p:txBody>
          <a:bodyPr vert="horz" lIns="0" tIns="91440" rIns="91440" bIns="91440"/>
          <a:lstStyle>
            <a:lvl1pPr marL="192024" indent="-123444">
              <a:buClr>
                <a:srgbClr val="666666"/>
              </a:buClr>
              <a:buSzPct val="60000"/>
              <a:buFont typeface="Courier New"/>
              <a:buChar char="o"/>
              <a:defRPr sz="825" b="0" i="0">
                <a:latin typeface="+mj-lt"/>
                <a:cs typeface="Arial"/>
              </a:defRPr>
            </a:lvl1pPr>
            <a:lvl2pPr>
              <a:buClr>
                <a:srgbClr val="666666"/>
              </a:buClr>
              <a:buSzPct val="60000"/>
              <a:defRPr sz="825" b="0" i="0">
                <a:latin typeface="Arial"/>
                <a:cs typeface="Arial"/>
              </a:defRPr>
            </a:lvl2pPr>
            <a:lvl3pPr marL="857250" indent="-171450">
              <a:buClr>
                <a:srgbClr val="666666"/>
              </a:buClr>
              <a:buSzPct val="60000"/>
              <a:buFont typeface="Arial"/>
              <a:buChar char="•"/>
              <a:defRPr sz="825" b="0" i="0">
                <a:latin typeface="Arial"/>
                <a:cs typeface="Arial"/>
              </a:defRPr>
            </a:lvl3pPr>
            <a:lvl4pPr>
              <a:defRPr sz="825" b="0" i="0">
                <a:latin typeface="Arial"/>
                <a:cs typeface="Arial"/>
              </a:defRPr>
            </a:lvl4pPr>
            <a:lvl5pPr>
              <a:defRPr sz="825"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4" y="146281"/>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450" smtClean="0">
                <a:solidFill>
                  <a:srgbClr val="444444"/>
                </a:solidFill>
              </a:rPr>
              <a:pPr algn="r"/>
              <a:t>‹#›</a:t>
            </a:fld>
            <a:endParaRPr lang="en-US" sz="675" dirty="0">
              <a:solidFill>
                <a:srgbClr val="444444"/>
              </a:solidFill>
            </a:endParaRPr>
          </a:p>
        </p:txBody>
      </p:sp>
      <p:sp>
        <p:nvSpPr>
          <p:cNvPr id="19" name="Text Placeholder 2"/>
          <p:cNvSpPr>
            <a:spLocks noGrp="1"/>
          </p:cNvSpPr>
          <p:nvPr>
            <p:ph type="body" sz="quarter" idx="13" hasCustomPrompt="1"/>
          </p:nvPr>
        </p:nvSpPr>
        <p:spPr>
          <a:xfrm>
            <a:off x="5764012" y="297765"/>
            <a:ext cx="2697516" cy="69250"/>
          </a:xfrm>
          <a:prstGeom prst="rect">
            <a:avLst/>
          </a:prstGeom>
        </p:spPr>
        <p:txBody>
          <a:bodyPr vert="horz" wrap="square" lIns="0" tIns="0" rIns="0" bIns="0" anchor="b" anchorCtr="0">
            <a:spAutoFit/>
          </a:bodyPr>
          <a:lstStyle>
            <a:lvl1pPr marL="0" indent="0" algn="r" defTabSz="342900" rtl="0" eaLnBrk="1" latinLnBrk="0" hangingPunct="1">
              <a:buNone/>
              <a:defRPr lang="en-GB" sz="450" kern="1200" dirty="0" smtClean="0">
                <a:solidFill>
                  <a:srgbClr val="444444"/>
                </a:solidFill>
                <a:latin typeface="+mj-lt"/>
                <a:ea typeface="+mn-ea"/>
                <a:cs typeface="+mn-cs"/>
              </a:defRPr>
            </a:lvl1pPr>
            <a:lvl2pPr marL="0" indent="0" algn="r" defTabSz="342900" rtl="0" eaLnBrk="1" latinLnBrk="0" hangingPunct="1">
              <a:buNone/>
              <a:defRPr lang="en-GB" sz="450" kern="1200" dirty="0" smtClean="0">
                <a:solidFill>
                  <a:srgbClr val="444444"/>
                </a:solidFill>
                <a:latin typeface="+mj-lt"/>
                <a:ea typeface="+mn-ea"/>
                <a:cs typeface="+mn-cs"/>
              </a:defRPr>
            </a:lvl2pPr>
            <a:lvl3pPr marL="0" indent="0" algn="r" defTabSz="342900" rtl="0" eaLnBrk="1" latinLnBrk="0" hangingPunct="1">
              <a:buNone/>
              <a:defRPr lang="en-GB" sz="450" kern="1200" dirty="0" smtClean="0">
                <a:solidFill>
                  <a:srgbClr val="444444"/>
                </a:solidFill>
                <a:latin typeface="+mj-lt"/>
                <a:ea typeface="+mn-ea"/>
                <a:cs typeface="+mn-cs"/>
              </a:defRPr>
            </a:lvl3pPr>
            <a:lvl4pPr marL="0" indent="0" algn="r" defTabSz="342900" rtl="0" eaLnBrk="1" latinLnBrk="0" hangingPunct="1">
              <a:buNone/>
              <a:defRPr lang="en-GB" sz="450" kern="1200" dirty="0" smtClean="0">
                <a:solidFill>
                  <a:srgbClr val="444444"/>
                </a:solidFill>
                <a:latin typeface="+mj-lt"/>
                <a:ea typeface="+mn-ea"/>
                <a:cs typeface="+mn-cs"/>
              </a:defRPr>
            </a:lvl4pPr>
            <a:lvl5pPr marL="0" indent="0" algn="r" defTabSz="342900" rtl="0" eaLnBrk="1" latinLnBrk="0" hangingPunct="1">
              <a:buNone/>
              <a:defRPr lang="en-US" sz="45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2"/>
            <a:ext cx="1500696" cy="679419"/>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8" y="6263738"/>
            <a:ext cx="1162775" cy="315055"/>
          </a:xfrm>
          <a:prstGeom prst="rect">
            <a:avLst/>
          </a:prstGeom>
        </p:spPr>
      </p:pic>
    </p:spTree>
    <p:extLst>
      <p:ext uri="{BB962C8B-B14F-4D97-AF65-F5344CB8AC3E}">
        <p14:creationId xmlns:p14="http://schemas.microsoft.com/office/powerpoint/2010/main" val="4146571795"/>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9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5" y="5192890"/>
            <a:ext cx="7004631" cy="1211892"/>
          </a:xfrm>
          <a:prstGeom prst="rect">
            <a:avLst/>
          </a:prstGeom>
        </p:spPr>
        <p:txBody>
          <a:bodyPr vert="horz" wrap="square" lIns="0" tIns="0" bIns="0" anchor="b" anchorCtr="0">
            <a:noAutofit/>
          </a:bodyPr>
          <a:lstStyle>
            <a:lvl1pPr marL="0" indent="0" algn="ctr">
              <a:spcBef>
                <a:spcPts val="150"/>
              </a:spcBef>
              <a:buNone/>
              <a:defRPr sz="713" baseline="0">
                <a:solidFill>
                  <a:srgbClr val="D9D9D9"/>
                </a:solidFill>
                <a:latin typeface="+mj-lt"/>
              </a:defRPr>
            </a:lvl1pPr>
            <a:lvl2pPr marL="342900" indent="0">
              <a:buNone/>
              <a:defRPr sz="825">
                <a:solidFill>
                  <a:schemeClr val="bg1">
                    <a:lumMod val="85000"/>
                  </a:schemeClr>
                </a:solidFill>
              </a:defRPr>
            </a:lvl2pPr>
            <a:lvl3pPr marL="685800" indent="0">
              <a:buNone/>
              <a:defRPr sz="825">
                <a:solidFill>
                  <a:schemeClr val="bg1">
                    <a:lumMod val="85000"/>
                  </a:schemeClr>
                </a:solidFill>
              </a:defRPr>
            </a:lvl3pPr>
            <a:lvl4pPr marL="1028700" indent="0">
              <a:buNone/>
              <a:defRPr sz="825">
                <a:solidFill>
                  <a:schemeClr val="bg1">
                    <a:lumMod val="85000"/>
                  </a:schemeClr>
                </a:solidFill>
              </a:defRPr>
            </a:lvl4pPr>
            <a:lvl5pPr marL="1371600" indent="0">
              <a:buNone/>
              <a:defRPr sz="825">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1746" y="2697822"/>
            <a:ext cx="2234550" cy="1011663"/>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6333" y="3018998"/>
            <a:ext cx="1734458" cy="469951"/>
          </a:xfrm>
          <a:prstGeom prst="rect">
            <a:avLst/>
          </a:prstGeom>
        </p:spPr>
      </p:pic>
    </p:spTree>
    <p:extLst>
      <p:ext uri="{BB962C8B-B14F-4D97-AF65-F5344CB8AC3E}">
        <p14:creationId xmlns:p14="http://schemas.microsoft.com/office/powerpoint/2010/main" val="916536218"/>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3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200" b="0" i="0">
                <a:latin typeface="+mj-lt"/>
                <a:cs typeface="Arial"/>
              </a:defRPr>
            </a:lvl1pPr>
          </a:lstStyle>
          <a:p>
            <a:r>
              <a:rPr lang="zh-CN" altLang="en-US"/>
              <a:t>单击图标添加图片</a:t>
            </a:r>
            <a:endParaRPr lang="en-US" dirty="0"/>
          </a:p>
        </p:txBody>
      </p:sp>
      <p:sp>
        <p:nvSpPr>
          <p:cNvPr id="10" name="Text Placeholder 4"/>
          <p:cNvSpPr>
            <a:spLocks noGrp="1"/>
          </p:cNvSpPr>
          <p:nvPr>
            <p:ph type="body" sz="quarter" idx="11" hasCustomPrompt="1"/>
          </p:nvPr>
        </p:nvSpPr>
        <p:spPr>
          <a:xfrm>
            <a:off x="420162" y="511608"/>
            <a:ext cx="4155766" cy="1132417"/>
          </a:xfrm>
          <a:prstGeom prst="rect">
            <a:avLst/>
          </a:prstGeom>
        </p:spPr>
        <p:txBody>
          <a:bodyPr vert="horz" lIns="0" tIns="0" rIns="0" bIns="0"/>
          <a:lstStyle>
            <a:lvl1pPr marL="0" indent="0">
              <a:buNone/>
              <a:defRPr sz="2100" b="1" i="0">
                <a:solidFill>
                  <a:schemeClr val="tx1"/>
                </a:solidFill>
                <a:latin typeface="+mj-lt"/>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5" y="2698112"/>
            <a:ext cx="2727325" cy="309033"/>
          </a:xfrm>
          <a:prstGeom prst="rect">
            <a:avLst/>
          </a:prstGeom>
        </p:spPr>
        <p:txBody>
          <a:bodyPr vert="horz" lIns="0" tIns="0" rIns="0" bIns="0"/>
          <a:lstStyle>
            <a:lvl1pPr marL="0" indent="0">
              <a:buNone/>
              <a:defRPr sz="675" b="0" i="0">
                <a:solidFill>
                  <a:schemeClr val="tx1">
                    <a:lumMod val="65000"/>
                    <a:lumOff val="35000"/>
                  </a:schemeClr>
                </a:solidFill>
                <a:latin typeface="+mj-lt"/>
                <a:cs typeface="Arial"/>
              </a:defRPr>
            </a:lvl1pPr>
            <a:lvl2pPr marL="342900" indent="0">
              <a:buNone/>
              <a:defRPr sz="600" b="0" i="0">
                <a:latin typeface="Arial"/>
                <a:cs typeface="Arial"/>
              </a:defRPr>
            </a:lvl2pPr>
            <a:lvl3pPr marL="685800" indent="0">
              <a:buNone/>
              <a:defRPr sz="600" b="0" i="0">
                <a:latin typeface="Arial"/>
                <a:cs typeface="Arial"/>
              </a:defRPr>
            </a:lvl3pPr>
            <a:lvl4pPr marL="1028700" indent="0">
              <a:buNone/>
              <a:defRPr sz="600" b="0" i="0">
                <a:latin typeface="Arial"/>
                <a:cs typeface="Arial"/>
              </a:defRPr>
            </a:lvl4pPr>
            <a:lvl5pPr marL="1371600" indent="0">
              <a:buNone/>
              <a:defRPr sz="6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6"/>
            <a:ext cx="4155766" cy="876995"/>
          </a:xfrm>
          <a:prstGeom prst="rect">
            <a:avLst/>
          </a:prstGeom>
        </p:spPr>
        <p:txBody>
          <a:bodyPr vert="horz" lIns="0" tIns="0" rIns="0" bIns="0"/>
          <a:lstStyle>
            <a:lvl1pPr algn="l">
              <a:defRPr sz="105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913" y="6051592"/>
            <a:ext cx="1500696" cy="679419"/>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8" y="6263738"/>
            <a:ext cx="1162775" cy="315055"/>
          </a:xfrm>
          <a:prstGeom prst="rect">
            <a:avLst/>
          </a:prstGeom>
        </p:spPr>
      </p:pic>
    </p:spTree>
    <p:extLst>
      <p:ext uri="{BB962C8B-B14F-4D97-AF65-F5344CB8AC3E}">
        <p14:creationId xmlns:p14="http://schemas.microsoft.com/office/powerpoint/2010/main" val="3617088986"/>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3"/>
            <a:ext cx="9144000" cy="6858000"/>
          </a:xfrm>
          <a:prstGeom prst="rect">
            <a:avLst/>
          </a:prstGeom>
        </p:spPr>
      </p:pic>
      <p:sp>
        <p:nvSpPr>
          <p:cNvPr id="5" name="Text Placeholder 4"/>
          <p:cNvSpPr>
            <a:spLocks noGrp="1"/>
          </p:cNvSpPr>
          <p:nvPr>
            <p:ph type="body" sz="quarter" idx="11" hasCustomPrompt="1"/>
          </p:nvPr>
        </p:nvSpPr>
        <p:spPr>
          <a:xfrm>
            <a:off x="420162" y="511608"/>
            <a:ext cx="4155766" cy="1132417"/>
          </a:xfrm>
          <a:prstGeom prst="rect">
            <a:avLst/>
          </a:prstGeom>
        </p:spPr>
        <p:txBody>
          <a:bodyPr vert="horz" lIns="0" tIns="0" rIns="0" bIns="0"/>
          <a:lstStyle>
            <a:lvl1pPr marL="0" indent="0">
              <a:buNone/>
              <a:defRPr sz="2100" b="1" i="0">
                <a:solidFill>
                  <a:schemeClr val="bg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5" y="2698112"/>
            <a:ext cx="2727325" cy="309033"/>
          </a:xfrm>
          <a:prstGeom prst="rect">
            <a:avLst/>
          </a:prstGeom>
        </p:spPr>
        <p:txBody>
          <a:bodyPr vert="horz" lIns="0" tIns="0" rIns="0" bIns="0"/>
          <a:lstStyle>
            <a:lvl1pPr marL="0" indent="0">
              <a:buNone/>
              <a:defRPr sz="675" b="0" i="0">
                <a:solidFill>
                  <a:schemeClr val="bg1">
                    <a:lumMod val="65000"/>
                  </a:schemeClr>
                </a:solidFill>
                <a:latin typeface="+mj-lt"/>
                <a:cs typeface="Arial"/>
              </a:defRPr>
            </a:lvl1pPr>
            <a:lvl2pPr marL="342900" indent="0">
              <a:buNone/>
              <a:defRPr sz="600" b="0" i="0">
                <a:latin typeface="Arial"/>
                <a:cs typeface="Arial"/>
              </a:defRPr>
            </a:lvl2pPr>
            <a:lvl3pPr marL="685800" indent="0">
              <a:buNone/>
              <a:defRPr sz="600" b="0" i="0">
                <a:latin typeface="Arial"/>
                <a:cs typeface="Arial"/>
              </a:defRPr>
            </a:lvl3pPr>
            <a:lvl4pPr marL="1028700" indent="0">
              <a:buNone/>
              <a:defRPr sz="600" b="0" i="0">
                <a:latin typeface="Arial"/>
                <a:cs typeface="Arial"/>
              </a:defRPr>
            </a:lvl4pPr>
            <a:lvl5pPr marL="1371600" indent="0">
              <a:buNone/>
              <a:defRPr sz="6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6"/>
            <a:ext cx="4155766" cy="876995"/>
          </a:xfrm>
          <a:prstGeom prst="rect">
            <a:avLst/>
          </a:prstGeom>
        </p:spPr>
        <p:txBody>
          <a:bodyPr vert="horz" lIns="0" tIns="0" rIns="0" bIns="0"/>
          <a:lstStyle>
            <a:lvl1pPr algn="l">
              <a:defRPr sz="1050" b="0" i="0" cap="none" baseline="0">
                <a:solidFill>
                  <a:srgbClr val="BFBFBF"/>
                </a:solidFill>
                <a:latin typeface="+mj-lt"/>
                <a:cs typeface="Arial"/>
              </a:defRPr>
            </a:lvl1pPr>
          </a:lstStyle>
          <a:p>
            <a:r>
              <a:rPr lang="en-US" dirty="0"/>
              <a:t>Optional subtitle goes here and can go on multiple lines as needed for your presentation</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2" y="6051592"/>
            <a:ext cx="1500694" cy="679419"/>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8" y="6263739"/>
            <a:ext cx="1162775" cy="315053"/>
          </a:xfrm>
          <a:prstGeom prst="rect">
            <a:avLst/>
          </a:prstGeom>
        </p:spPr>
      </p:pic>
    </p:spTree>
    <p:extLst>
      <p:ext uri="{BB962C8B-B14F-4D97-AF65-F5344CB8AC3E}">
        <p14:creationId xmlns:p14="http://schemas.microsoft.com/office/powerpoint/2010/main" val="1208459588"/>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en-US" altLang="zh-CN">
              <a:solidFill>
                <a:srgbClr val="000000"/>
              </a:solidFill>
              <a:ea typeface="宋体" panose="02010600030101010101" pitchFamily="2" charset="-122"/>
            </a:endParaRPr>
          </a:p>
        </p:txBody>
      </p:sp>
      <p:sp>
        <p:nvSpPr>
          <p:cNvPr id="3" name="Rectangle 6"/>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7DE04F42-67EA-49DC-8C3C-C035CAE45369}"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899325355"/>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1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857999"/>
          </a:xfrm>
          <a:prstGeom prst="rect">
            <a:avLst/>
          </a:prstGeom>
        </p:spPr>
      </p:pic>
      <p:sp>
        <p:nvSpPr>
          <p:cNvPr id="12" name="Text Placeholder 4"/>
          <p:cNvSpPr>
            <a:spLocks noGrp="1"/>
          </p:cNvSpPr>
          <p:nvPr>
            <p:ph type="body" sz="quarter" idx="11" hasCustomPrompt="1"/>
          </p:nvPr>
        </p:nvSpPr>
        <p:spPr>
          <a:xfrm>
            <a:off x="420162" y="511608"/>
            <a:ext cx="4155766" cy="1132417"/>
          </a:xfrm>
          <a:prstGeom prst="rect">
            <a:avLst/>
          </a:prstGeom>
        </p:spPr>
        <p:txBody>
          <a:bodyPr vert="horz" lIns="0" tIns="0" rIns="0" bIns="0"/>
          <a:lstStyle>
            <a:lvl1pPr marL="0" indent="0">
              <a:buNone/>
              <a:defRPr sz="2100" b="1" i="0">
                <a:solidFill>
                  <a:schemeClr val="tx1"/>
                </a:solidFill>
                <a:latin typeface="+mj-lt"/>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5" y="2698112"/>
            <a:ext cx="2727325" cy="309033"/>
          </a:xfrm>
          <a:prstGeom prst="rect">
            <a:avLst/>
          </a:prstGeom>
        </p:spPr>
        <p:txBody>
          <a:bodyPr vert="horz" lIns="0" tIns="0" rIns="0" bIns="0"/>
          <a:lstStyle>
            <a:lvl1pPr marL="0" indent="0">
              <a:buNone/>
              <a:defRPr sz="675" b="0" i="0">
                <a:solidFill>
                  <a:schemeClr val="tx1">
                    <a:lumMod val="65000"/>
                    <a:lumOff val="35000"/>
                  </a:schemeClr>
                </a:solidFill>
                <a:latin typeface="+mj-lt"/>
                <a:cs typeface="Arial"/>
              </a:defRPr>
            </a:lvl1pPr>
            <a:lvl2pPr marL="342900" indent="0">
              <a:buNone/>
              <a:defRPr sz="600" b="0" i="0">
                <a:latin typeface="Arial"/>
                <a:cs typeface="Arial"/>
              </a:defRPr>
            </a:lvl2pPr>
            <a:lvl3pPr marL="685800" indent="0">
              <a:buNone/>
              <a:defRPr sz="600" b="0" i="0">
                <a:latin typeface="Arial"/>
                <a:cs typeface="Arial"/>
              </a:defRPr>
            </a:lvl3pPr>
            <a:lvl4pPr marL="1028700" indent="0">
              <a:buNone/>
              <a:defRPr sz="600" b="0" i="0">
                <a:latin typeface="Arial"/>
                <a:cs typeface="Arial"/>
              </a:defRPr>
            </a:lvl4pPr>
            <a:lvl5pPr marL="1371600" indent="0">
              <a:buNone/>
              <a:defRPr sz="6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6"/>
            <a:ext cx="4155766" cy="876995"/>
          </a:xfrm>
          <a:prstGeom prst="rect">
            <a:avLst/>
          </a:prstGeom>
        </p:spPr>
        <p:txBody>
          <a:bodyPr vert="horz" lIns="0" tIns="0" rIns="0" bIns="0"/>
          <a:lstStyle>
            <a:lvl1pPr algn="l">
              <a:defRPr sz="105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1" y="6051592"/>
            <a:ext cx="1500696" cy="679419"/>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8" y="6263738"/>
            <a:ext cx="1162775" cy="315055"/>
          </a:xfrm>
          <a:prstGeom prst="rect">
            <a:avLst/>
          </a:prstGeom>
        </p:spPr>
      </p:pic>
    </p:spTree>
    <p:extLst>
      <p:ext uri="{BB962C8B-B14F-4D97-AF65-F5344CB8AC3E}">
        <p14:creationId xmlns:p14="http://schemas.microsoft.com/office/powerpoint/2010/main" val="3413047947"/>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2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6" descr="stock-photo-light-mosaic-70784491.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3" name="Rectangle 10"/>
          <p:cNvSpPr/>
          <p:nvPr userDrawn="1"/>
        </p:nvSpPr>
        <p:spPr>
          <a:xfrm>
            <a:off x="4966944"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350">
              <a:solidFill>
                <a:srgbClr val="FFFFFF"/>
              </a:solidFill>
            </a:endParaRPr>
          </a:p>
        </p:txBody>
      </p:sp>
      <p:pic>
        <p:nvPicPr>
          <p:cNvPr id="9" name="Picture 8" descr="crv_lfcl_grhc_rgb_pos_coverpage-img.png"/>
          <p:cNvPicPr>
            <a:picLocks noChangeAspect="1"/>
          </p:cNvPicPr>
          <p:nvPr userDrawn="1"/>
        </p:nvPicPr>
        <p:blipFill rotWithShape="1">
          <a:blip r:embed="rId3" cstate="print">
            <a:extLst>
              <a:ext uri="{28A0092B-C50C-407E-A947-70E740481C1C}">
                <a14:useLocalDpi xmlns:a14="http://schemas.microsoft.com/office/drawing/2010/main"/>
              </a:ext>
            </a:extLst>
          </a:blip>
          <a:srcRect l="17291" t="11945" r="20416" b="4802"/>
          <a:stretch/>
        </p:blipFill>
        <p:spPr>
          <a:xfrm>
            <a:off x="0" y="-19921"/>
            <a:ext cx="9149354" cy="6877921"/>
          </a:xfrm>
          <a:prstGeom prst="rect">
            <a:avLst/>
          </a:prstGeom>
        </p:spPr>
      </p:pic>
      <p:sp>
        <p:nvSpPr>
          <p:cNvPr id="18" name="Text Placeholder 4"/>
          <p:cNvSpPr>
            <a:spLocks noGrp="1"/>
          </p:cNvSpPr>
          <p:nvPr>
            <p:ph type="body" sz="quarter" idx="11" hasCustomPrompt="1"/>
          </p:nvPr>
        </p:nvSpPr>
        <p:spPr>
          <a:xfrm>
            <a:off x="420162" y="511608"/>
            <a:ext cx="4155766" cy="1132417"/>
          </a:xfrm>
          <a:prstGeom prst="rect">
            <a:avLst/>
          </a:prstGeom>
        </p:spPr>
        <p:txBody>
          <a:bodyPr vert="horz" lIns="0" tIns="0" rIns="0" bIns="0"/>
          <a:lstStyle>
            <a:lvl1pPr marL="0" indent="0">
              <a:buNone/>
              <a:defRPr sz="2100" b="1" i="0">
                <a:solidFill>
                  <a:schemeClr val="tx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5" y="2698112"/>
            <a:ext cx="2727325" cy="309033"/>
          </a:xfrm>
          <a:prstGeom prst="rect">
            <a:avLst/>
          </a:prstGeom>
        </p:spPr>
        <p:txBody>
          <a:bodyPr vert="horz" lIns="0" tIns="0" rIns="0" bIns="0"/>
          <a:lstStyle>
            <a:lvl1pPr marL="0" indent="0">
              <a:buNone/>
              <a:defRPr sz="675" b="0" i="0">
                <a:solidFill>
                  <a:schemeClr val="tx1">
                    <a:lumMod val="65000"/>
                    <a:lumOff val="35000"/>
                  </a:schemeClr>
                </a:solidFill>
                <a:latin typeface="+mj-lt"/>
                <a:cs typeface="Arial"/>
              </a:defRPr>
            </a:lvl1pPr>
            <a:lvl2pPr marL="342900" indent="0">
              <a:buNone/>
              <a:defRPr sz="600" b="0" i="0">
                <a:latin typeface="Arial"/>
                <a:cs typeface="Arial"/>
              </a:defRPr>
            </a:lvl2pPr>
            <a:lvl3pPr marL="685800" indent="0">
              <a:buNone/>
              <a:defRPr sz="600" b="0" i="0">
                <a:latin typeface="Arial"/>
                <a:cs typeface="Arial"/>
              </a:defRPr>
            </a:lvl3pPr>
            <a:lvl4pPr marL="1028700" indent="0">
              <a:buNone/>
              <a:defRPr sz="600" b="0" i="0">
                <a:latin typeface="Arial"/>
                <a:cs typeface="Arial"/>
              </a:defRPr>
            </a:lvl4pPr>
            <a:lvl5pPr marL="1371600" indent="0">
              <a:buNone/>
              <a:defRPr sz="6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6"/>
            <a:ext cx="4155766" cy="876995"/>
          </a:xfrm>
          <a:prstGeom prst="rect">
            <a:avLst/>
          </a:prstGeom>
        </p:spPr>
        <p:txBody>
          <a:bodyPr vert="horz" lIns="0" tIns="0" rIns="0" bIns="0"/>
          <a:lstStyle>
            <a:lvl1pPr algn="l">
              <a:defRPr sz="105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21" name="Picture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53913" y="6051592"/>
            <a:ext cx="1500696" cy="679419"/>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1408" y="6263738"/>
            <a:ext cx="1162775" cy="315055"/>
          </a:xfrm>
          <a:prstGeom prst="rect">
            <a:avLst/>
          </a:prstGeom>
        </p:spPr>
      </p:pic>
    </p:spTree>
    <p:extLst>
      <p:ext uri="{BB962C8B-B14F-4D97-AF65-F5344CB8AC3E}">
        <p14:creationId xmlns:p14="http://schemas.microsoft.com/office/powerpoint/2010/main" val="4127643966"/>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5" y="514643"/>
            <a:ext cx="8400235" cy="399311"/>
          </a:xfrm>
          <a:prstGeom prst="rect">
            <a:avLst/>
          </a:prstGeom>
        </p:spPr>
        <p:txBody>
          <a:bodyPr vert="horz" lIns="0" tIns="0" rIns="0" bIns="0"/>
          <a:lstStyle>
            <a:lvl1pPr algn="l">
              <a:defRPr sz="21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850076"/>
            <a:ext cx="764102" cy="3075749"/>
          </a:xfrm>
          <a:prstGeom prst="rect">
            <a:avLst/>
          </a:prstGeom>
        </p:spPr>
        <p:txBody>
          <a:bodyPr vert="horz" lIns="0" tIns="0" rIns="0" bIns="0"/>
          <a:lstStyle>
            <a:lvl1pPr marL="0" indent="0" algn="r">
              <a:spcBef>
                <a:spcPts val="0"/>
              </a:spcBef>
              <a:spcAft>
                <a:spcPts val="900"/>
              </a:spcAft>
              <a:buNone/>
              <a:defRPr sz="1125" b="0" i="0">
                <a:latin typeface="微软雅黑" panose="020B0503020204020204" pitchFamily="34" charset="-122"/>
                <a:ea typeface="微软雅黑" panose="020B0503020204020204" pitchFamily="34" charset="-122"/>
                <a:cs typeface="Arial"/>
              </a:defRPr>
            </a:lvl1pPr>
            <a:lvl2pPr marL="557213" indent="-214313">
              <a:buFont typeface="Courier New"/>
              <a:buChar char="o"/>
              <a:defRPr sz="1350"/>
            </a:lvl2pPr>
            <a:lvl3pPr>
              <a:defRPr sz="1200"/>
            </a:lvl3pPr>
            <a:lvl4pPr>
              <a:defRPr sz="1050"/>
            </a:lvl4pPr>
            <a:lvl5pPr marL="1543050" indent="-171450">
              <a:buFont typeface="Wingdings" charset="2"/>
              <a:buChar char="ü"/>
              <a:defRPr sz="105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839813"/>
            <a:ext cx="4272530" cy="3086012"/>
          </a:xfrm>
          <a:prstGeom prst="rect">
            <a:avLst/>
          </a:prstGeom>
        </p:spPr>
        <p:txBody>
          <a:bodyPr vert="horz" lIns="0" tIns="0" rIns="0" bIns="0"/>
          <a:lstStyle>
            <a:lvl1pPr marL="0" marR="0" indent="0" algn="l" defTabSz="342900" rtl="0" eaLnBrk="1" fontAlgn="auto" latinLnBrk="0" hangingPunct="1">
              <a:lnSpc>
                <a:spcPct val="100000"/>
              </a:lnSpc>
              <a:spcBef>
                <a:spcPts val="0"/>
              </a:spcBef>
              <a:spcAft>
                <a:spcPts val="900"/>
              </a:spcAft>
              <a:buClr>
                <a:srgbClr val="FF6600"/>
              </a:buClr>
              <a:buSzPct val="75000"/>
              <a:buFontTx/>
              <a:buNone/>
              <a:tabLst/>
              <a:defRPr sz="1125" b="0" i="0" baseline="0">
                <a:latin typeface="微软雅黑" panose="020B0503020204020204" pitchFamily="34" charset="-122"/>
                <a:ea typeface="微软雅黑" panose="020B0503020204020204" pitchFamily="34" charset="-122"/>
                <a:cs typeface="Arial"/>
              </a:defRPr>
            </a:lvl1pPr>
            <a:lvl2pPr marL="557213" indent="-214313">
              <a:buFont typeface="Courier New"/>
              <a:buChar char="o"/>
              <a:defRPr sz="1350"/>
            </a:lvl2pPr>
            <a:lvl3pPr>
              <a:defRPr sz="1200"/>
            </a:lvl3pPr>
            <a:lvl4pPr>
              <a:defRPr sz="1050"/>
            </a:lvl4pPr>
            <a:lvl5pPr marL="1543050" indent="-171450">
              <a:buFont typeface="Wingdings" charset="2"/>
              <a:buChar char="ü"/>
              <a:defRPr sz="105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81"/>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450" smtClean="0">
                <a:solidFill>
                  <a:srgbClr val="444444"/>
                </a:solidFill>
                <a:latin typeface="微软雅黑" panose="020B0503020204020204" pitchFamily="34" charset="-122"/>
                <a:ea typeface="微软雅黑" panose="020B0503020204020204" pitchFamily="34" charset="-122"/>
              </a:rPr>
              <a:pPr algn="r"/>
              <a:t>‹#›</a:t>
            </a:fld>
            <a:endParaRPr lang="en-US" sz="675" dirty="0">
              <a:solidFill>
                <a:srgbClr val="444444"/>
              </a:solidFill>
              <a:latin typeface="微软雅黑" panose="020B0503020204020204" pitchFamily="34" charset="-122"/>
              <a:ea typeface="微软雅黑" panose="020B0503020204020204" pitchFamily="34" charset="-122"/>
            </a:endParaRPr>
          </a:p>
        </p:txBody>
      </p:sp>
      <p:sp>
        <p:nvSpPr>
          <p:cNvPr id="3" name="Text Placeholder 2"/>
          <p:cNvSpPr>
            <a:spLocks noGrp="1"/>
          </p:cNvSpPr>
          <p:nvPr>
            <p:ph type="body" sz="quarter" idx="13" hasCustomPrompt="1"/>
          </p:nvPr>
        </p:nvSpPr>
        <p:spPr>
          <a:xfrm>
            <a:off x="5764012" y="297765"/>
            <a:ext cx="2697516" cy="69250"/>
          </a:xfrm>
          <a:prstGeom prst="rect">
            <a:avLst/>
          </a:prstGeom>
        </p:spPr>
        <p:txBody>
          <a:bodyPr vert="horz" wrap="square" lIns="0" tIns="0" rIns="0" bIns="0" anchor="b" anchorCtr="0">
            <a:spAutoFit/>
          </a:bodyPr>
          <a:lstStyle>
            <a:lvl1pPr marL="0" indent="0" algn="r" defTabSz="342900" rtl="0" eaLnBrk="1" latinLnBrk="0" hangingPunct="1">
              <a:buNone/>
              <a:defRPr lang="en-GB" sz="450" kern="1200" dirty="0" smtClean="0">
                <a:solidFill>
                  <a:srgbClr val="444444"/>
                </a:solidFill>
                <a:latin typeface="微软雅黑" panose="020B0503020204020204" pitchFamily="34" charset="-122"/>
                <a:ea typeface="微软雅黑" panose="020B0503020204020204" pitchFamily="34" charset="-122"/>
                <a:cs typeface="+mn-cs"/>
              </a:defRPr>
            </a:lvl1pPr>
            <a:lvl2pPr marL="0" indent="0" algn="r" defTabSz="342900" rtl="0" eaLnBrk="1" latinLnBrk="0" hangingPunct="1">
              <a:buNone/>
              <a:defRPr lang="en-GB" sz="450" kern="1200" dirty="0" smtClean="0">
                <a:solidFill>
                  <a:srgbClr val="444444"/>
                </a:solidFill>
                <a:latin typeface="+mj-lt"/>
                <a:ea typeface="+mn-ea"/>
                <a:cs typeface="+mn-cs"/>
              </a:defRPr>
            </a:lvl2pPr>
            <a:lvl3pPr marL="0" indent="0" algn="r" defTabSz="342900" rtl="0" eaLnBrk="1" latinLnBrk="0" hangingPunct="1">
              <a:buNone/>
              <a:defRPr lang="en-GB" sz="450" kern="1200" dirty="0" smtClean="0">
                <a:solidFill>
                  <a:srgbClr val="444444"/>
                </a:solidFill>
                <a:latin typeface="+mj-lt"/>
                <a:ea typeface="+mn-ea"/>
                <a:cs typeface="+mn-cs"/>
              </a:defRPr>
            </a:lvl3pPr>
            <a:lvl4pPr marL="0" indent="0" algn="r" defTabSz="342900" rtl="0" eaLnBrk="1" latinLnBrk="0" hangingPunct="1">
              <a:buNone/>
              <a:defRPr lang="en-GB" sz="450" kern="1200" dirty="0" smtClean="0">
                <a:solidFill>
                  <a:srgbClr val="444444"/>
                </a:solidFill>
                <a:latin typeface="+mj-lt"/>
                <a:ea typeface="+mn-ea"/>
                <a:cs typeface="+mn-cs"/>
              </a:defRPr>
            </a:lvl4pPr>
            <a:lvl5pPr marL="0" indent="0" algn="r" defTabSz="342900" rtl="0" eaLnBrk="1" latinLnBrk="0" hangingPunct="1">
              <a:buNone/>
              <a:defRPr lang="en-US" sz="45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2"/>
            <a:ext cx="1500696" cy="679419"/>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8" y="6263738"/>
            <a:ext cx="1162775" cy="315055"/>
          </a:xfrm>
          <a:prstGeom prst="rect">
            <a:avLst/>
          </a:prstGeom>
        </p:spPr>
      </p:pic>
    </p:spTree>
    <p:extLst>
      <p:ext uri="{BB962C8B-B14F-4D97-AF65-F5344CB8AC3E}">
        <p14:creationId xmlns:p14="http://schemas.microsoft.com/office/powerpoint/2010/main" val="1892926143"/>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3"/>
            <a:ext cx="8390828" cy="399311"/>
          </a:xfrm>
          <a:prstGeom prst="rect">
            <a:avLst/>
          </a:prstGeom>
        </p:spPr>
        <p:txBody>
          <a:bodyPr vert="horz" lIns="0" tIns="0" rIns="0" bIns="0"/>
          <a:lstStyle>
            <a:lvl1pPr algn="l">
              <a:defRPr sz="21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8"/>
            <a:ext cx="7739640" cy="2571809"/>
          </a:xfrm>
          <a:prstGeom prst="rect">
            <a:avLst/>
          </a:prstGeom>
        </p:spPr>
        <p:txBody>
          <a:bodyPr vert="horz" lIns="0" tIns="0" rIns="0" bIns="0"/>
          <a:lstStyle>
            <a:lvl1pPr marL="0" marR="0" indent="0" algn="l" defTabSz="342900" rtl="0" eaLnBrk="1" fontAlgn="auto" latinLnBrk="0" hangingPunct="1">
              <a:lnSpc>
                <a:spcPct val="100000"/>
              </a:lnSpc>
              <a:spcBef>
                <a:spcPts val="0"/>
              </a:spcBef>
              <a:spcAft>
                <a:spcPts val="0"/>
              </a:spcAft>
              <a:buClr>
                <a:srgbClr val="FF6600"/>
              </a:buClr>
              <a:buSzPct val="75000"/>
              <a:buFontTx/>
              <a:buNone/>
              <a:tabLst/>
              <a:defRPr sz="1125" baseline="0">
                <a:latin typeface="微软雅黑" panose="020B0503020204020204" pitchFamily="34" charset="-122"/>
                <a:ea typeface="微软雅黑" panose="020B0503020204020204" pitchFamily="34" charset="-122"/>
              </a:defRPr>
            </a:lvl1pPr>
            <a:lvl2pPr marL="557213" indent="-214313">
              <a:buFont typeface="Courier New"/>
              <a:buChar char="o"/>
              <a:defRPr sz="1350"/>
            </a:lvl2pPr>
            <a:lvl3pPr>
              <a:defRPr sz="1200"/>
            </a:lvl3pPr>
            <a:lvl4pPr>
              <a:defRPr sz="1050"/>
            </a:lvl4pPr>
            <a:lvl5pPr marL="1543050" indent="-171450">
              <a:buFont typeface="Wingdings" charset="2"/>
              <a:buChar char="ü"/>
              <a:defRPr sz="105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81"/>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450" smtClean="0">
                <a:solidFill>
                  <a:srgbClr val="444444"/>
                </a:solidFill>
              </a:rPr>
              <a:pPr algn="r"/>
              <a:t>‹#›</a:t>
            </a:fld>
            <a:endParaRPr lang="en-US" sz="675" dirty="0">
              <a:solidFill>
                <a:srgbClr val="444444"/>
              </a:solidFill>
            </a:endParaRPr>
          </a:p>
        </p:txBody>
      </p:sp>
      <p:sp>
        <p:nvSpPr>
          <p:cNvPr id="9" name="Text Placeholder 2"/>
          <p:cNvSpPr>
            <a:spLocks noGrp="1"/>
          </p:cNvSpPr>
          <p:nvPr>
            <p:ph type="body" sz="quarter" idx="13" hasCustomPrompt="1"/>
          </p:nvPr>
        </p:nvSpPr>
        <p:spPr>
          <a:xfrm>
            <a:off x="5764012" y="297765"/>
            <a:ext cx="2697516" cy="69250"/>
          </a:xfrm>
          <a:prstGeom prst="rect">
            <a:avLst/>
          </a:prstGeom>
        </p:spPr>
        <p:txBody>
          <a:bodyPr vert="horz" wrap="square" lIns="0" tIns="0" rIns="0" bIns="0" anchor="b" anchorCtr="0">
            <a:spAutoFit/>
          </a:bodyPr>
          <a:lstStyle>
            <a:lvl1pPr marL="0" indent="0" algn="r" defTabSz="342900" rtl="0" eaLnBrk="1" latinLnBrk="0" hangingPunct="1">
              <a:buNone/>
              <a:defRPr lang="en-GB" sz="450" kern="1200" dirty="0" smtClean="0">
                <a:solidFill>
                  <a:srgbClr val="444444"/>
                </a:solidFill>
                <a:latin typeface="+mj-lt"/>
                <a:ea typeface="+mn-ea"/>
                <a:cs typeface="+mn-cs"/>
              </a:defRPr>
            </a:lvl1pPr>
            <a:lvl2pPr marL="0" indent="0" algn="r" defTabSz="342900" rtl="0" eaLnBrk="1" latinLnBrk="0" hangingPunct="1">
              <a:buNone/>
              <a:defRPr lang="en-GB" sz="450" kern="1200" dirty="0" smtClean="0">
                <a:solidFill>
                  <a:srgbClr val="444444"/>
                </a:solidFill>
                <a:latin typeface="+mj-lt"/>
                <a:ea typeface="+mn-ea"/>
                <a:cs typeface="+mn-cs"/>
              </a:defRPr>
            </a:lvl2pPr>
            <a:lvl3pPr marL="0" indent="0" algn="r" defTabSz="342900" rtl="0" eaLnBrk="1" latinLnBrk="0" hangingPunct="1">
              <a:buNone/>
              <a:defRPr lang="en-GB" sz="450" kern="1200" dirty="0" smtClean="0">
                <a:solidFill>
                  <a:srgbClr val="444444"/>
                </a:solidFill>
                <a:latin typeface="+mj-lt"/>
                <a:ea typeface="+mn-ea"/>
                <a:cs typeface="+mn-cs"/>
              </a:defRPr>
            </a:lvl3pPr>
            <a:lvl4pPr marL="0" indent="0" algn="r" defTabSz="342900" rtl="0" eaLnBrk="1" latinLnBrk="0" hangingPunct="1">
              <a:buNone/>
              <a:defRPr lang="en-GB" sz="450" kern="1200" dirty="0" smtClean="0">
                <a:solidFill>
                  <a:srgbClr val="444444"/>
                </a:solidFill>
                <a:latin typeface="+mj-lt"/>
                <a:ea typeface="+mn-ea"/>
                <a:cs typeface="+mn-cs"/>
              </a:defRPr>
            </a:lvl4pPr>
            <a:lvl5pPr marL="0" indent="0" algn="r" defTabSz="342900" rtl="0" eaLnBrk="1" latinLnBrk="0" hangingPunct="1">
              <a:buNone/>
              <a:defRPr lang="en-US" sz="45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2"/>
            <a:ext cx="1500696" cy="679419"/>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8" y="6263738"/>
            <a:ext cx="1162775" cy="315055"/>
          </a:xfrm>
          <a:prstGeom prst="rect">
            <a:avLst/>
          </a:prstGeom>
        </p:spPr>
      </p:pic>
    </p:spTree>
    <p:extLst>
      <p:ext uri="{BB962C8B-B14F-4D97-AF65-F5344CB8AC3E}">
        <p14:creationId xmlns:p14="http://schemas.microsoft.com/office/powerpoint/2010/main" val="2589975336"/>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3"/>
            <a:ext cx="8390828" cy="399311"/>
          </a:xfrm>
          <a:prstGeom prst="rect">
            <a:avLst/>
          </a:prstGeom>
        </p:spPr>
        <p:txBody>
          <a:bodyPr vert="horz" lIns="0" tIns="0" rIns="0" bIns="0"/>
          <a:lstStyle>
            <a:lvl1pPr algn="l">
              <a:defRPr sz="1125" b="1" i="0" cap="none">
                <a:solidFill>
                  <a:srgbClr val="6817FF"/>
                </a:solidFill>
                <a:latin typeface="+mj-lt"/>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7"/>
            <a:ext cx="7739640" cy="2372893"/>
          </a:xfrm>
          <a:prstGeom prst="rect">
            <a:avLst/>
          </a:prstGeom>
        </p:spPr>
        <p:txBody>
          <a:bodyPr vert="horz" lIns="0" tIns="0" rIns="0" bIns="0" numCol="2"/>
          <a:lstStyle>
            <a:lvl1pPr marL="0" marR="0" indent="0" algn="l" defTabSz="342900" rtl="0" eaLnBrk="1" fontAlgn="auto" latinLnBrk="0" hangingPunct="1">
              <a:lnSpc>
                <a:spcPct val="100000"/>
              </a:lnSpc>
              <a:spcBef>
                <a:spcPts val="0"/>
              </a:spcBef>
              <a:spcAft>
                <a:spcPts val="450"/>
              </a:spcAft>
              <a:buClr>
                <a:srgbClr val="FF6600"/>
              </a:buClr>
              <a:buSzPct val="75000"/>
              <a:buFontTx/>
              <a:buNone/>
              <a:tabLst/>
              <a:defRPr sz="1125" b="0" i="0" baseline="0">
                <a:latin typeface="+mj-lt"/>
                <a:cs typeface="Arial"/>
              </a:defRPr>
            </a:lvl1pPr>
            <a:lvl2pPr marL="557213" indent="-214313">
              <a:buFont typeface="Courier New"/>
              <a:buChar char="o"/>
              <a:defRPr sz="1350"/>
            </a:lvl2pPr>
            <a:lvl3pPr>
              <a:defRPr sz="1200"/>
            </a:lvl3pPr>
            <a:lvl4pPr>
              <a:defRPr sz="1050"/>
            </a:lvl4pPr>
            <a:lvl5pPr marL="1543050" indent="-171450">
              <a:buFont typeface="Wingdings" charset="2"/>
              <a:buChar char="ü"/>
              <a:defRPr sz="105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81"/>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450" smtClean="0">
                <a:solidFill>
                  <a:srgbClr val="444444"/>
                </a:solidFill>
              </a:rPr>
              <a:pPr algn="r"/>
              <a:t>‹#›</a:t>
            </a:fld>
            <a:endParaRPr lang="en-US" sz="675" dirty="0">
              <a:solidFill>
                <a:srgbClr val="444444"/>
              </a:solidFill>
            </a:endParaRPr>
          </a:p>
        </p:txBody>
      </p:sp>
      <p:sp>
        <p:nvSpPr>
          <p:cNvPr id="13" name="Text Placeholder 2"/>
          <p:cNvSpPr>
            <a:spLocks noGrp="1"/>
          </p:cNvSpPr>
          <p:nvPr>
            <p:ph type="body" sz="quarter" idx="13" hasCustomPrompt="1"/>
          </p:nvPr>
        </p:nvSpPr>
        <p:spPr>
          <a:xfrm>
            <a:off x="5764012" y="297765"/>
            <a:ext cx="2697516" cy="69250"/>
          </a:xfrm>
          <a:prstGeom prst="rect">
            <a:avLst/>
          </a:prstGeom>
        </p:spPr>
        <p:txBody>
          <a:bodyPr vert="horz" wrap="square" lIns="0" tIns="0" rIns="0" bIns="0" anchor="b" anchorCtr="0">
            <a:spAutoFit/>
          </a:bodyPr>
          <a:lstStyle>
            <a:lvl1pPr marL="0" indent="0" algn="r" defTabSz="342900" rtl="0" eaLnBrk="1" latinLnBrk="0" hangingPunct="1">
              <a:buNone/>
              <a:defRPr lang="en-GB" sz="450" kern="1200" dirty="0" smtClean="0">
                <a:solidFill>
                  <a:srgbClr val="444444"/>
                </a:solidFill>
                <a:latin typeface="+mj-lt"/>
                <a:ea typeface="+mn-ea"/>
                <a:cs typeface="+mn-cs"/>
              </a:defRPr>
            </a:lvl1pPr>
            <a:lvl2pPr marL="0" indent="0" algn="r" defTabSz="342900" rtl="0" eaLnBrk="1" latinLnBrk="0" hangingPunct="1">
              <a:buNone/>
              <a:defRPr lang="en-GB" sz="450" kern="1200" dirty="0" smtClean="0">
                <a:solidFill>
                  <a:srgbClr val="444444"/>
                </a:solidFill>
                <a:latin typeface="+mj-lt"/>
                <a:ea typeface="+mn-ea"/>
                <a:cs typeface="+mn-cs"/>
              </a:defRPr>
            </a:lvl2pPr>
            <a:lvl3pPr marL="0" indent="0" algn="r" defTabSz="342900" rtl="0" eaLnBrk="1" latinLnBrk="0" hangingPunct="1">
              <a:buNone/>
              <a:defRPr lang="en-GB" sz="450" kern="1200" dirty="0" smtClean="0">
                <a:solidFill>
                  <a:srgbClr val="444444"/>
                </a:solidFill>
                <a:latin typeface="+mj-lt"/>
                <a:ea typeface="+mn-ea"/>
                <a:cs typeface="+mn-cs"/>
              </a:defRPr>
            </a:lvl3pPr>
            <a:lvl4pPr marL="0" indent="0" algn="r" defTabSz="342900" rtl="0" eaLnBrk="1" latinLnBrk="0" hangingPunct="1">
              <a:buNone/>
              <a:defRPr lang="en-GB" sz="450" kern="1200" dirty="0" smtClean="0">
                <a:solidFill>
                  <a:srgbClr val="444444"/>
                </a:solidFill>
                <a:latin typeface="+mj-lt"/>
                <a:ea typeface="+mn-ea"/>
                <a:cs typeface="+mn-cs"/>
              </a:defRPr>
            </a:lvl4pPr>
            <a:lvl5pPr marL="0" indent="0" algn="r" defTabSz="342900" rtl="0" eaLnBrk="1" latinLnBrk="0" hangingPunct="1">
              <a:buNone/>
              <a:defRPr lang="en-US" sz="45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2"/>
            <a:ext cx="1500696" cy="67941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8" y="6263738"/>
            <a:ext cx="1162775" cy="315055"/>
          </a:xfrm>
          <a:prstGeom prst="rect">
            <a:avLst/>
          </a:prstGeom>
        </p:spPr>
      </p:pic>
    </p:spTree>
    <p:extLst>
      <p:ext uri="{BB962C8B-B14F-4D97-AF65-F5344CB8AC3E}">
        <p14:creationId xmlns:p14="http://schemas.microsoft.com/office/powerpoint/2010/main" val="3851692933"/>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5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5831" t="11493" r="27790"/>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5" y="1416053"/>
            <a:ext cx="3836715" cy="2428811"/>
          </a:xfrm>
          <a:prstGeom prst="rect">
            <a:avLst/>
          </a:prstGeom>
        </p:spPr>
        <p:txBody>
          <a:bodyPr vert="horz" lIns="0" tIns="0" rIns="0" bIns="0"/>
          <a:lstStyle>
            <a:lvl1pPr marL="0" indent="0">
              <a:buNone/>
              <a:defRPr sz="1800">
                <a:latin typeface="+mj-lt"/>
              </a:defRPr>
            </a:lvl1pPr>
            <a:lvl2pPr marL="557213" indent="-214313">
              <a:buFont typeface="Courier New"/>
              <a:buChar char="o"/>
              <a:defRPr/>
            </a:lvl2pPr>
            <a:lvl5pPr marL="1543050" indent="-17145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39" y="4071834"/>
            <a:ext cx="3830638" cy="449665"/>
          </a:xfrm>
          <a:prstGeom prst="rect">
            <a:avLst/>
          </a:prstGeom>
        </p:spPr>
        <p:txBody>
          <a:bodyPr vert="horz" lIns="0" tIns="0" rIns="0" bIns="0"/>
          <a:lstStyle>
            <a:lvl1pPr marL="0" indent="0">
              <a:buNone/>
              <a:defRPr sz="563" b="0" i="0" baseline="0">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5" y="529168"/>
            <a:ext cx="3836715" cy="646205"/>
          </a:xfrm>
          <a:prstGeom prst="rect">
            <a:avLst/>
          </a:prstGeom>
        </p:spPr>
        <p:txBody>
          <a:bodyPr vert="horz" lIns="0" tIns="0" rIns="0" bIns="0"/>
          <a:lstStyle>
            <a:lvl1pPr algn="l">
              <a:defRPr sz="1125" b="1" i="0" cap="none">
                <a:solidFill>
                  <a:srgbClr val="6817FF"/>
                </a:solidFill>
                <a:latin typeface="+mj-lt"/>
                <a:cs typeface="Arial"/>
              </a:defRPr>
            </a:lvl1pPr>
          </a:lstStyle>
          <a:p>
            <a:r>
              <a:rPr lang="en-US" dirty="0"/>
              <a:t>Main take-away or heading goes here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1" y="6051592"/>
            <a:ext cx="1500696" cy="679419"/>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8" y="6263738"/>
            <a:ext cx="1162775" cy="315055"/>
          </a:xfrm>
          <a:prstGeom prst="rect">
            <a:avLst/>
          </a:prstGeom>
        </p:spPr>
      </p:pic>
    </p:spTree>
    <p:extLst>
      <p:ext uri="{BB962C8B-B14F-4D97-AF65-F5344CB8AC3E}">
        <p14:creationId xmlns:p14="http://schemas.microsoft.com/office/powerpoint/2010/main" val="1370038072"/>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3"/>
            <a:ext cx="9144000" cy="6858000"/>
          </a:xfrm>
          <a:prstGeom prst="rect">
            <a:avLst/>
          </a:prstGeom>
        </p:spPr>
      </p:pic>
      <p:sp>
        <p:nvSpPr>
          <p:cNvPr id="14" name="Text Placeholder 10"/>
          <p:cNvSpPr>
            <a:spLocks noGrp="1"/>
          </p:cNvSpPr>
          <p:nvPr>
            <p:ph type="body" sz="quarter" idx="10" hasCustomPrompt="1"/>
          </p:nvPr>
        </p:nvSpPr>
        <p:spPr>
          <a:xfrm>
            <a:off x="420165" y="1416053"/>
            <a:ext cx="3836715" cy="2428811"/>
          </a:xfrm>
          <a:prstGeom prst="rect">
            <a:avLst/>
          </a:prstGeom>
        </p:spPr>
        <p:txBody>
          <a:bodyPr vert="horz" lIns="0" tIns="0" rIns="0" bIns="0"/>
          <a:lstStyle>
            <a:lvl1pPr marL="0" indent="0">
              <a:buNone/>
              <a:defRPr sz="1800">
                <a:solidFill>
                  <a:srgbClr val="FFFFFF"/>
                </a:solidFill>
                <a:latin typeface="+mj-lt"/>
              </a:defRPr>
            </a:lvl1pPr>
            <a:lvl2pPr marL="557213" indent="-214313">
              <a:buFont typeface="Courier New"/>
              <a:buChar char="o"/>
              <a:defRPr/>
            </a:lvl2pPr>
            <a:lvl5pPr marL="1543050" indent="-17145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4"/>
            <a:ext cx="3830638" cy="449665"/>
          </a:xfrm>
          <a:prstGeom prst="rect">
            <a:avLst/>
          </a:prstGeom>
        </p:spPr>
        <p:txBody>
          <a:bodyPr vert="horz" lIns="0" tIns="0" rIns="0" bIns="0"/>
          <a:lstStyle>
            <a:lvl1pPr marL="0" indent="0">
              <a:buNone/>
              <a:defRPr sz="563" b="0" i="0" baseline="0">
                <a:solidFill>
                  <a:srgbClr val="FFFFFF"/>
                </a:solidFill>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5" y="529168"/>
            <a:ext cx="3836715" cy="646205"/>
          </a:xfrm>
          <a:prstGeom prst="rect">
            <a:avLst/>
          </a:prstGeom>
        </p:spPr>
        <p:txBody>
          <a:bodyPr vert="horz" lIns="0" tIns="0" rIns="0" bIns="0"/>
          <a:lstStyle>
            <a:lvl1pPr algn="l">
              <a:defRPr sz="1125" b="1" i="0" cap="none">
                <a:solidFill>
                  <a:srgbClr val="FFFFFF"/>
                </a:solidFill>
                <a:latin typeface="+mj-lt"/>
                <a:cs typeface="Arial"/>
              </a:defRPr>
            </a:lvl1pPr>
          </a:lstStyle>
          <a:p>
            <a:r>
              <a:rPr lang="en-US" dirty="0"/>
              <a:t>Main take-away or heading goes here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2" y="6051592"/>
            <a:ext cx="1500694" cy="67941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8" y="6263739"/>
            <a:ext cx="1162775" cy="315053"/>
          </a:xfrm>
          <a:prstGeom prst="rect">
            <a:avLst/>
          </a:prstGeom>
        </p:spPr>
      </p:pic>
    </p:spTree>
    <p:extLst>
      <p:ext uri="{BB962C8B-B14F-4D97-AF65-F5344CB8AC3E}">
        <p14:creationId xmlns:p14="http://schemas.microsoft.com/office/powerpoint/2010/main" val="1966134514"/>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6"/>
            <a:ext cx="8120748" cy="3932767"/>
          </a:xfrm>
          <a:prstGeom prst="rect">
            <a:avLst/>
          </a:prstGeom>
        </p:spPr>
        <p:txBody>
          <a:bodyPr vert="horz" lIns="0" tIns="0" rIns="0" bIns="0"/>
          <a:lstStyle>
            <a:lvl1pPr marL="175500" indent="-175500">
              <a:buClr>
                <a:srgbClr val="666666"/>
              </a:buClr>
              <a:buSzPct val="60000"/>
              <a:buFont typeface="Courier New"/>
              <a:buChar char="o"/>
              <a:defRPr sz="1125" b="0" i="0">
                <a:latin typeface="+mj-lt"/>
                <a:cs typeface="Arial"/>
              </a:defRPr>
            </a:lvl1pPr>
            <a:lvl2pPr marL="475200" indent="-159300">
              <a:buSzPct val="40000"/>
              <a:buFont typeface="Wingdings" charset="2"/>
              <a:buChar char=""/>
              <a:defRPr sz="1125" b="0" i="0" baseline="0">
                <a:latin typeface="+mj-lt"/>
                <a:cs typeface="Arial"/>
              </a:defRPr>
            </a:lvl2pPr>
            <a:lvl3pPr marL="750600" indent="-118800">
              <a:defRPr sz="1125" b="0" i="0" baseline="0">
                <a:latin typeface="+mj-lt"/>
                <a:cs typeface="Arial"/>
              </a:defRPr>
            </a:lvl3pPr>
            <a:lvl4pPr marL="1093500" indent="-145800">
              <a:defRPr sz="1050">
                <a:latin typeface="+mj-lt"/>
              </a:defRPr>
            </a:lvl4pPr>
            <a:lvl5pPr marL="1543050" indent="-171450">
              <a:buFont typeface="Wingdings" charset="2"/>
              <a:buChar char="ü"/>
              <a:defRPr sz="105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5" y="514643"/>
            <a:ext cx="8102477" cy="399311"/>
          </a:xfrm>
          <a:prstGeom prst="rect">
            <a:avLst/>
          </a:prstGeom>
        </p:spPr>
        <p:txBody>
          <a:bodyPr vert="horz" lIns="0" tIns="0" rIns="0" bIns="0"/>
          <a:lstStyle>
            <a:lvl1pPr algn="l">
              <a:defRPr sz="1125" b="1" i="0" cap="none">
                <a:solidFill>
                  <a:srgbClr val="6817FF"/>
                </a:solidFill>
                <a:latin typeface="+mj-lt"/>
                <a:cs typeface="Arial"/>
              </a:defRPr>
            </a:lvl1pPr>
          </a:lstStyle>
          <a:p>
            <a:r>
              <a:rPr lang="en-US" dirty="0"/>
              <a:t>Main take-away or heading goes here</a:t>
            </a:r>
          </a:p>
        </p:txBody>
      </p:sp>
      <p:sp>
        <p:nvSpPr>
          <p:cNvPr id="11" name="Slide Number Placeholder 1"/>
          <p:cNvSpPr txBox="1">
            <a:spLocks/>
          </p:cNvSpPr>
          <p:nvPr userDrawn="1"/>
        </p:nvSpPr>
        <p:spPr>
          <a:xfrm>
            <a:off x="8600074" y="146281"/>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450" smtClean="0">
                <a:solidFill>
                  <a:srgbClr val="444444"/>
                </a:solidFill>
              </a:rPr>
              <a:pPr algn="r"/>
              <a:t>‹#›</a:t>
            </a:fld>
            <a:endParaRPr lang="en-US" sz="675" dirty="0">
              <a:solidFill>
                <a:srgbClr val="444444"/>
              </a:solidFill>
            </a:endParaRPr>
          </a:p>
        </p:txBody>
      </p:sp>
      <p:sp>
        <p:nvSpPr>
          <p:cNvPr id="12" name="Text Placeholder 2"/>
          <p:cNvSpPr>
            <a:spLocks noGrp="1"/>
          </p:cNvSpPr>
          <p:nvPr>
            <p:ph type="body" sz="quarter" idx="13" hasCustomPrompt="1"/>
          </p:nvPr>
        </p:nvSpPr>
        <p:spPr>
          <a:xfrm>
            <a:off x="5764012" y="297765"/>
            <a:ext cx="2697516" cy="69250"/>
          </a:xfrm>
          <a:prstGeom prst="rect">
            <a:avLst/>
          </a:prstGeom>
        </p:spPr>
        <p:txBody>
          <a:bodyPr vert="horz" wrap="square" lIns="0" tIns="0" rIns="0" bIns="0" anchor="b" anchorCtr="0">
            <a:spAutoFit/>
          </a:bodyPr>
          <a:lstStyle>
            <a:lvl1pPr marL="0" indent="0" algn="r" defTabSz="342900" rtl="0" eaLnBrk="1" latinLnBrk="0" hangingPunct="1">
              <a:buNone/>
              <a:defRPr lang="en-GB" sz="450" kern="1200" dirty="0" smtClean="0">
                <a:solidFill>
                  <a:srgbClr val="444444"/>
                </a:solidFill>
                <a:latin typeface="+mj-lt"/>
                <a:ea typeface="+mn-ea"/>
                <a:cs typeface="+mn-cs"/>
              </a:defRPr>
            </a:lvl1pPr>
            <a:lvl2pPr marL="0" indent="0" algn="r" defTabSz="342900" rtl="0" eaLnBrk="1" latinLnBrk="0" hangingPunct="1">
              <a:buNone/>
              <a:defRPr lang="en-GB" sz="450" kern="1200" dirty="0" smtClean="0">
                <a:solidFill>
                  <a:srgbClr val="444444"/>
                </a:solidFill>
                <a:latin typeface="+mj-lt"/>
                <a:ea typeface="+mn-ea"/>
                <a:cs typeface="+mn-cs"/>
              </a:defRPr>
            </a:lvl2pPr>
            <a:lvl3pPr marL="0" indent="0" algn="r" defTabSz="342900" rtl="0" eaLnBrk="1" latinLnBrk="0" hangingPunct="1">
              <a:buNone/>
              <a:defRPr lang="en-GB" sz="450" kern="1200" dirty="0" smtClean="0">
                <a:solidFill>
                  <a:srgbClr val="444444"/>
                </a:solidFill>
                <a:latin typeface="+mj-lt"/>
                <a:ea typeface="+mn-ea"/>
                <a:cs typeface="+mn-cs"/>
              </a:defRPr>
            </a:lvl3pPr>
            <a:lvl4pPr marL="0" indent="0" algn="r" defTabSz="342900" rtl="0" eaLnBrk="1" latinLnBrk="0" hangingPunct="1">
              <a:buNone/>
              <a:defRPr lang="en-GB" sz="450" kern="1200" dirty="0" smtClean="0">
                <a:solidFill>
                  <a:srgbClr val="444444"/>
                </a:solidFill>
                <a:latin typeface="+mj-lt"/>
                <a:ea typeface="+mn-ea"/>
                <a:cs typeface="+mn-cs"/>
              </a:defRPr>
            </a:lvl4pPr>
            <a:lvl5pPr marL="0" indent="0" algn="r" defTabSz="342900" rtl="0" eaLnBrk="1" latinLnBrk="0" hangingPunct="1">
              <a:buNone/>
              <a:defRPr lang="en-US" sz="45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2"/>
            <a:ext cx="1500696" cy="67941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8" y="6263738"/>
            <a:ext cx="1162775" cy="315055"/>
          </a:xfrm>
          <a:prstGeom prst="rect">
            <a:avLst/>
          </a:prstGeom>
        </p:spPr>
      </p:pic>
    </p:spTree>
    <p:extLst>
      <p:ext uri="{BB962C8B-B14F-4D97-AF65-F5344CB8AC3E}">
        <p14:creationId xmlns:p14="http://schemas.microsoft.com/office/powerpoint/2010/main" val="2691286274"/>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7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FFFFFF"/>
              </a:solidFill>
            </a:endParaRPr>
          </a:p>
        </p:txBody>
      </p:sp>
      <p:sp>
        <p:nvSpPr>
          <p:cNvPr id="6" name="Slide Number Placeholder 1"/>
          <p:cNvSpPr txBox="1">
            <a:spLocks/>
          </p:cNvSpPr>
          <p:nvPr userDrawn="1"/>
        </p:nvSpPr>
        <p:spPr>
          <a:xfrm>
            <a:off x="8600074" y="146281"/>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450" smtClean="0">
                <a:solidFill>
                  <a:srgbClr val="444444"/>
                </a:solidFill>
              </a:rPr>
              <a:pPr algn="r"/>
              <a:t>‹#›</a:t>
            </a:fld>
            <a:endParaRPr lang="en-US" sz="675" dirty="0">
              <a:solidFill>
                <a:srgbClr val="444444"/>
              </a:solidFill>
            </a:endParaRPr>
          </a:p>
        </p:txBody>
      </p:sp>
      <p:sp>
        <p:nvSpPr>
          <p:cNvPr id="7" name="Text Placeholder 2"/>
          <p:cNvSpPr>
            <a:spLocks noGrp="1"/>
          </p:cNvSpPr>
          <p:nvPr>
            <p:ph type="body" sz="quarter" idx="13" hasCustomPrompt="1"/>
          </p:nvPr>
        </p:nvSpPr>
        <p:spPr>
          <a:xfrm>
            <a:off x="5764012" y="297765"/>
            <a:ext cx="2697516" cy="69250"/>
          </a:xfrm>
          <a:prstGeom prst="rect">
            <a:avLst/>
          </a:prstGeom>
        </p:spPr>
        <p:txBody>
          <a:bodyPr vert="horz" wrap="square" lIns="0" tIns="0" rIns="0" bIns="0" anchor="b" anchorCtr="0">
            <a:spAutoFit/>
          </a:bodyPr>
          <a:lstStyle>
            <a:lvl1pPr marL="0" indent="0" algn="r" defTabSz="342900" rtl="0" eaLnBrk="1" latinLnBrk="0" hangingPunct="1">
              <a:buNone/>
              <a:defRPr lang="en-GB" sz="450" kern="1200" dirty="0" smtClean="0">
                <a:solidFill>
                  <a:srgbClr val="444444"/>
                </a:solidFill>
                <a:latin typeface="+mj-lt"/>
                <a:ea typeface="+mn-ea"/>
                <a:cs typeface="+mn-cs"/>
              </a:defRPr>
            </a:lvl1pPr>
            <a:lvl2pPr marL="0" indent="0" algn="r" defTabSz="342900" rtl="0" eaLnBrk="1" latinLnBrk="0" hangingPunct="1">
              <a:buNone/>
              <a:defRPr lang="en-GB" sz="450" kern="1200" dirty="0" smtClean="0">
                <a:solidFill>
                  <a:srgbClr val="444444"/>
                </a:solidFill>
                <a:latin typeface="+mj-lt"/>
                <a:ea typeface="+mn-ea"/>
                <a:cs typeface="+mn-cs"/>
              </a:defRPr>
            </a:lvl2pPr>
            <a:lvl3pPr marL="0" indent="0" algn="r" defTabSz="342900" rtl="0" eaLnBrk="1" latinLnBrk="0" hangingPunct="1">
              <a:buNone/>
              <a:defRPr lang="en-GB" sz="450" kern="1200" dirty="0" smtClean="0">
                <a:solidFill>
                  <a:srgbClr val="444444"/>
                </a:solidFill>
                <a:latin typeface="+mj-lt"/>
                <a:ea typeface="+mn-ea"/>
                <a:cs typeface="+mn-cs"/>
              </a:defRPr>
            </a:lvl3pPr>
            <a:lvl4pPr marL="0" indent="0" algn="r" defTabSz="342900" rtl="0" eaLnBrk="1" latinLnBrk="0" hangingPunct="1">
              <a:buNone/>
              <a:defRPr lang="en-GB" sz="450" kern="1200" dirty="0" smtClean="0">
                <a:solidFill>
                  <a:srgbClr val="444444"/>
                </a:solidFill>
                <a:latin typeface="+mj-lt"/>
                <a:ea typeface="+mn-ea"/>
                <a:cs typeface="+mn-cs"/>
              </a:defRPr>
            </a:lvl4pPr>
            <a:lvl5pPr marL="0" indent="0" algn="r" defTabSz="342900" rtl="0" eaLnBrk="1" latinLnBrk="0" hangingPunct="1">
              <a:buNone/>
              <a:defRPr lang="en-US" sz="45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2"/>
            <a:ext cx="1500696" cy="67941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8" y="6263738"/>
            <a:ext cx="1162775" cy="315055"/>
          </a:xfrm>
          <a:prstGeom prst="rect">
            <a:avLst/>
          </a:prstGeom>
        </p:spPr>
      </p:pic>
    </p:spTree>
    <p:extLst>
      <p:ext uri="{BB962C8B-B14F-4D97-AF65-F5344CB8AC3E}">
        <p14:creationId xmlns:p14="http://schemas.microsoft.com/office/powerpoint/2010/main" val="1768389656"/>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FFFFFF"/>
              </a:solidFill>
            </a:endParaRPr>
          </a:p>
        </p:txBody>
      </p:sp>
      <p:sp>
        <p:nvSpPr>
          <p:cNvPr id="7" name="Slide Number Placeholder 1"/>
          <p:cNvSpPr txBox="1">
            <a:spLocks/>
          </p:cNvSpPr>
          <p:nvPr userDrawn="1"/>
        </p:nvSpPr>
        <p:spPr>
          <a:xfrm>
            <a:off x="8600074" y="146281"/>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450" smtClean="0">
                <a:solidFill>
                  <a:srgbClr val="FFFFFF">
                    <a:lumMod val="85000"/>
                  </a:srgbClr>
                </a:solidFill>
              </a:rPr>
              <a:pPr algn="r"/>
              <a:t>‹#›</a:t>
            </a:fld>
            <a:endParaRPr lang="en-US" sz="675" dirty="0">
              <a:solidFill>
                <a:srgbClr val="FFFFFF">
                  <a:lumMod val="85000"/>
                </a:srgbClr>
              </a:solidFill>
            </a:endParaRPr>
          </a:p>
        </p:txBody>
      </p:sp>
      <p:sp>
        <p:nvSpPr>
          <p:cNvPr id="8" name="Text Placeholder 2"/>
          <p:cNvSpPr>
            <a:spLocks noGrp="1"/>
          </p:cNvSpPr>
          <p:nvPr>
            <p:ph type="body" sz="quarter" idx="13" hasCustomPrompt="1"/>
          </p:nvPr>
        </p:nvSpPr>
        <p:spPr>
          <a:xfrm>
            <a:off x="5764012" y="297765"/>
            <a:ext cx="2697516" cy="69250"/>
          </a:xfrm>
          <a:prstGeom prst="rect">
            <a:avLst/>
          </a:prstGeom>
        </p:spPr>
        <p:txBody>
          <a:bodyPr vert="horz" wrap="square" lIns="0" tIns="0" rIns="0" bIns="0" anchor="b" anchorCtr="0">
            <a:spAutoFit/>
          </a:bodyPr>
          <a:lstStyle>
            <a:lvl1pPr marL="0" indent="0" algn="r" defTabSz="342900" rtl="0" eaLnBrk="1" latinLnBrk="0" hangingPunct="1">
              <a:buNone/>
              <a:defRPr lang="en-GB" sz="450" kern="1200" dirty="0" smtClean="0">
                <a:solidFill>
                  <a:schemeClr val="bg1">
                    <a:lumMod val="85000"/>
                  </a:schemeClr>
                </a:solidFill>
                <a:latin typeface="+mj-lt"/>
                <a:ea typeface="+mn-ea"/>
                <a:cs typeface="+mn-cs"/>
              </a:defRPr>
            </a:lvl1pPr>
            <a:lvl2pPr marL="0" indent="0" algn="r" defTabSz="342900" rtl="0" eaLnBrk="1" latinLnBrk="0" hangingPunct="1">
              <a:buNone/>
              <a:defRPr lang="en-GB" sz="450" kern="1200" dirty="0" smtClean="0">
                <a:solidFill>
                  <a:srgbClr val="444444"/>
                </a:solidFill>
                <a:latin typeface="+mj-lt"/>
                <a:ea typeface="+mn-ea"/>
                <a:cs typeface="+mn-cs"/>
              </a:defRPr>
            </a:lvl2pPr>
            <a:lvl3pPr marL="0" indent="0" algn="r" defTabSz="342900" rtl="0" eaLnBrk="1" latinLnBrk="0" hangingPunct="1">
              <a:buNone/>
              <a:defRPr lang="en-GB" sz="450" kern="1200" dirty="0" smtClean="0">
                <a:solidFill>
                  <a:srgbClr val="444444"/>
                </a:solidFill>
                <a:latin typeface="+mj-lt"/>
                <a:ea typeface="+mn-ea"/>
                <a:cs typeface="+mn-cs"/>
              </a:defRPr>
            </a:lvl3pPr>
            <a:lvl4pPr marL="0" indent="0" algn="r" defTabSz="342900" rtl="0" eaLnBrk="1" latinLnBrk="0" hangingPunct="1">
              <a:buNone/>
              <a:defRPr lang="en-GB" sz="450" kern="1200" dirty="0" smtClean="0">
                <a:solidFill>
                  <a:srgbClr val="444444"/>
                </a:solidFill>
                <a:latin typeface="+mj-lt"/>
                <a:ea typeface="+mn-ea"/>
                <a:cs typeface="+mn-cs"/>
              </a:defRPr>
            </a:lvl4pPr>
            <a:lvl5pPr marL="0" indent="0" algn="r" defTabSz="342900" rtl="0" eaLnBrk="1" latinLnBrk="0" hangingPunct="1">
              <a:buNone/>
              <a:defRPr lang="en-US" sz="45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2" y="6051591"/>
            <a:ext cx="1500694" cy="679419"/>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8" y="6263739"/>
            <a:ext cx="1162775" cy="315053"/>
          </a:xfrm>
          <a:prstGeom prst="rect">
            <a:avLst/>
          </a:prstGeom>
        </p:spPr>
      </p:pic>
    </p:spTree>
    <p:extLst>
      <p:ext uri="{BB962C8B-B14F-4D97-AF65-F5344CB8AC3E}">
        <p14:creationId xmlns:p14="http://schemas.microsoft.com/office/powerpoint/2010/main" val="379707446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50"/>
            <a:ext cx="3008313" cy="1162050"/>
          </a:xfrm>
        </p:spPr>
        <p:txBody>
          <a:bodyPr/>
          <a:lstStyle>
            <a:lvl1pPr algn="l">
              <a:defRPr sz="2000" b="1"/>
            </a:lvl1pPr>
          </a:lstStyle>
          <a:p>
            <a:r>
              <a:rPr lang="en-US" altLang="zh-CN"/>
              <a:t>Click to edit Master title style</a:t>
            </a:r>
            <a:endParaRPr lang="zh-CN" altLang="en-US"/>
          </a:p>
        </p:txBody>
      </p:sp>
      <p:sp>
        <p:nvSpPr>
          <p:cNvPr id="3" name="内容占位符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en-US" altLang="zh-CN">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4028B6AF-B77B-46F2-9BA2-505F3488FC7A}"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663963010"/>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8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2" y="514643"/>
            <a:ext cx="8102477" cy="429519"/>
          </a:xfrm>
          <a:prstGeom prst="rect">
            <a:avLst/>
          </a:prstGeom>
        </p:spPr>
        <p:txBody>
          <a:bodyPr vert="horz" lIns="0" tIns="0" rIns="0" bIns="0"/>
          <a:lstStyle>
            <a:lvl1pPr algn="l">
              <a:defRPr sz="1125" b="1" i="0" cap="none">
                <a:solidFill>
                  <a:srgbClr val="6817FF"/>
                </a:solidFill>
                <a:latin typeface="+mj-lt"/>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8" y="1313425"/>
            <a:ext cx="3484397" cy="1885819"/>
          </a:xfrm>
          <a:prstGeom prst="rect">
            <a:avLst/>
          </a:prstGeom>
        </p:spPr>
        <p:txBody>
          <a:bodyPr vert="horz" lIns="0" tIns="0" rIns="0" bIns="0"/>
          <a:lstStyle>
            <a:lvl1pPr marL="0" indent="0">
              <a:buClr>
                <a:srgbClr val="666666"/>
              </a:buClr>
              <a:buSzPct val="60000"/>
              <a:buFont typeface="Courier New"/>
              <a:buNone/>
              <a:defRPr sz="1125" b="0" i="0" baseline="0">
                <a:solidFill>
                  <a:srgbClr val="000000"/>
                </a:solidFill>
                <a:latin typeface="+mj-lt"/>
                <a:cs typeface="Arial"/>
              </a:defRPr>
            </a:lvl1pPr>
            <a:lvl2pPr marL="342900" indent="0">
              <a:buSzPct val="40000"/>
              <a:buFont typeface="Wingdings" charset="2"/>
              <a:buNone/>
              <a:defRPr sz="1350" b="0" i="0" baseline="0">
                <a:latin typeface="Arial"/>
                <a:cs typeface="Arial"/>
              </a:defRPr>
            </a:lvl2pPr>
            <a:lvl3pPr marL="685800" indent="0">
              <a:buNone/>
              <a:defRPr sz="1350" b="0" i="0" baseline="0">
                <a:latin typeface="Arial"/>
                <a:cs typeface="Arial"/>
              </a:defRPr>
            </a:lvl3pPr>
            <a:lvl4pPr>
              <a:defRPr sz="1050"/>
            </a:lvl4pPr>
            <a:lvl5pPr marL="1543050" indent="-171450">
              <a:buFont typeface="Wingdings" charset="2"/>
              <a:buChar char="ü"/>
              <a:defRPr sz="1050"/>
            </a:lvl5pPr>
          </a:lstStyle>
          <a:p>
            <a:pPr lvl="0"/>
            <a:r>
              <a:rPr lang="en-US" dirty="0"/>
              <a:t>Enter description here</a:t>
            </a:r>
          </a:p>
        </p:txBody>
      </p:sp>
      <p:sp>
        <p:nvSpPr>
          <p:cNvPr id="11" name="Picture Placeholder 10"/>
          <p:cNvSpPr>
            <a:spLocks noGrp="1"/>
          </p:cNvSpPr>
          <p:nvPr>
            <p:ph type="pic" sz="quarter" idx="11" hasCustomPrompt="1"/>
          </p:nvPr>
        </p:nvSpPr>
        <p:spPr>
          <a:xfrm>
            <a:off x="429572" y="1313426"/>
            <a:ext cx="4226309" cy="3530079"/>
          </a:xfrm>
          <a:prstGeom prst="rect">
            <a:avLst/>
          </a:prstGeom>
        </p:spPr>
        <p:txBody>
          <a:bodyPr vert="horz" lIns="0" tIns="0" rIns="0" bIns="0"/>
          <a:lstStyle>
            <a:lvl1pPr marL="0" indent="0">
              <a:buNone/>
              <a:defRPr sz="1125" b="0" i="0" baseline="0">
                <a:latin typeface="+mj-lt"/>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7" y="4980321"/>
            <a:ext cx="4574656" cy="92333"/>
          </a:xfrm>
          <a:prstGeom prst="rect">
            <a:avLst/>
          </a:prstGeom>
        </p:spPr>
        <p:txBody>
          <a:bodyPr wrap="square" lIns="0" tIns="0" rIns="0" bIns="0">
            <a:spAutoFit/>
          </a:bodyPr>
          <a:lstStyle/>
          <a:p>
            <a:pPr>
              <a:buClr>
                <a:srgbClr val="FF6600"/>
              </a:buClr>
              <a:buSzPct val="75000"/>
            </a:pPr>
            <a:endParaRPr lang="en-US" sz="600" dirty="0">
              <a:solidFill>
                <a:srgbClr val="000000"/>
              </a:solidFill>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563" b="0" i="0">
                <a:solidFill>
                  <a:srgbClr val="000000"/>
                </a:solidFill>
                <a:latin typeface="+mj-lt"/>
                <a:cs typeface="Arial"/>
              </a:defRPr>
            </a:lvl1pPr>
            <a:lvl2pPr marL="342900" indent="0">
              <a:buNone/>
              <a:defRPr sz="600" b="0" i="0">
                <a:solidFill>
                  <a:srgbClr val="000000"/>
                </a:solidFill>
                <a:latin typeface="Arial"/>
                <a:cs typeface="Arial"/>
              </a:defRPr>
            </a:lvl2pPr>
            <a:lvl3pPr marL="685800" indent="0">
              <a:buNone/>
              <a:defRPr sz="600" b="0" i="0">
                <a:solidFill>
                  <a:srgbClr val="000000"/>
                </a:solidFill>
                <a:latin typeface="Arial"/>
                <a:cs typeface="Arial"/>
              </a:defRPr>
            </a:lvl3pPr>
            <a:lvl4pPr marL="1028700" indent="0">
              <a:buNone/>
              <a:defRPr sz="600" b="0" i="0">
                <a:solidFill>
                  <a:srgbClr val="000000"/>
                </a:solidFill>
                <a:latin typeface="Arial"/>
                <a:cs typeface="Arial"/>
              </a:defRPr>
            </a:lvl4pPr>
            <a:lvl5pPr marL="1371600" indent="0">
              <a:buNone/>
              <a:defRPr sz="6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4" y="146281"/>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450" smtClean="0">
                <a:solidFill>
                  <a:srgbClr val="444444"/>
                </a:solidFill>
              </a:rPr>
              <a:pPr algn="r"/>
              <a:t>‹#›</a:t>
            </a:fld>
            <a:endParaRPr lang="en-US" sz="675" dirty="0">
              <a:solidFill>
                <a:srgbClr val="444444"/>
              </a:solidFill>
            </a:endParaRPr>
          </a:p>
        </p:txBody>
      </p:sp>
      <p:sp>
        <p:nvSpPr>
          <p:cNvPr id="16" name="Text Placeholder 2"/>
          <p:cNvSpPr>
            <a:spLocks noGrp="1"/>
          </p:cNvSpPr>
          <p:nvPr>
            <p:ph type="body" sz="quarter" idx="13" hasCustomPrompt="1"/>
          </p:nvPr>
        </p:nvSpPr>
        <p:spPr>
          <a:xfrm>
            <a:off x="5764012" y="297765"/>
            <a:ext cx="2697516" cy="69250"/>
          </a:xfrm>
          <a:prstGeom prst="rect">
            <a:avLst/>
          </a:prstGeom>
        </p:spPr>
        <p:txBody>
          <a:bodyPr vert="horz" wrap="square" lIns="0" tIns="0" rIns="0" bIns="0" anchor="b" anchorCtr="0">
            <a:spAutoFit/>
          </a:bodyPr>
          <a:lstStyle>
            <a:lvl1pPr marL="0" indent="0" algn="r" defTabSz="342900" rtl="0" eaLnBrk="1" latinLnBrk="0" hangingPunct="1">
              <a:buNone/>
              <a:defRPr lang="en-GB" sz="450" kern="1200" dirty="0" smtClean="0">
                <a:solidFill>
                  <a:srgbClr val="444444"/>
                </a:solidFill>
                <a:latin typeface="+mj-lt"/>
                <a:ea typeface="+mn-ea"/>
                <a:cs typeface="+mn-cs"/>
              </a:defRPr>
            </a:lvl1pPr>
            <a:lvl2pPr marL="0" indent="0" algn="r" defTabSz="342900" rtl="0" eaLnBrk="1" latinLnBrk="0" hangingPunct="1">
              <a:buNone/>
              <a:defRPr lang="en-GB" sz="450" kern="1200" dirty="0" smtClean="0">
                <a:solidFill>
                  <a:srgbClr val="444444"/>
                </a:solidFill>
                <a:latin typeface="+mj-lt"/>
                <a:ea typeface="+mn-ea"/>
                <a:cs typeface="+mn-cs"/>
              </a:defRPr>
            </a:lvl2pPr>
            <a:lvl3pPr marL="0" indent="0" algn="r" defTabSz="342900" rtl="0" eaLnBrk="1" latinLnBrk="0" hangingPunct="1">
              <a:buNone/>
              <a:defRPr lang="en-GB" sz="450" kern="1200" dirty="0" smtClean="0">
                <a:solidFill>
                  <a:srgbClr val="444444"/>
                </a:solidFill>
                <a:latin typeface="+mj-lt"/>
                <a:ea typeface="+mn-ea"/>
                <a:cs typeface="+mn-cs"/>
              </a:defRPr>
            </a:lvl3pPr>
            <a:lvl4pPr marL="0" indent="0" algn="r" defTabSz="342900" rtl="0" eaLnBrk="1" latinLnBrk="0" hangingPunct="1">
              <a:buNone/>
              <a:defRPr lang="en-GB" sz="450" kern="1200" dirty="0" smtClean="0">
                <a:solidFill>
                  <a:srgbClr val="444444"/>
                </a:solidFill>
                <a:latin typeface="+mj-lt"/>
                <a:ea typeface="+mn-ea"/>
                <a:cs typeface="+mn-cs"/>
              </a:defRPr>
            </a:lvl4pPr>
            <a:lvl5pPr marL="0" indent="0" algn="r" defTabSz="342900" rtl="0" eaLnBrk="1" latinLnBrk="0" hangingPunct="1">
              <a:buNone/>
              <a:defRPr lang="en-US" sz="45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2"/>
            <a:ext cx="1500696" cy="679419"/>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8" y="6263738"/>
            <a:ext cx="1162775" cy="315055"/>
          </a:xfrm>
          <a:prstGeom prst="rect">
            <a:avLst/>
          </a:prstGeom>
        </p:spPr>
      </p:pic>
    </p:spTree>
    <p:extLst>
      <p:ext uri="{BB962C8B-B14F-4D97-AF65-F5344CB8AC3E}">
        <p14:creationId xmlns:p14="http://schemas.microsoft.com/office/powerpoint/2010/main" val="3988410043"/>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11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3"/>
            <a:ext cx="7739640" cy="399311"/>
          </a:xfrm>
          <a:prstGeom prst="rect">
            <a:avLst/>
          </a:prstGeom>
        </p:spPr>
        <p:txBody>
          <a:bodyPr vert="horz" lIns="0" tIns="0" rIns="0" bIns="0"/>
          <a:lstStyle>
            <a:lvl1pPr algn="l">
              <a:defRPr sz="1125" b="1" i="0" cap="none">
                <a:solidFill>
                  <a:srgbClr val="6817FF"/>
                </a:solidFill>
                <a:latin typeface="+mj-lt"/>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6"/>
            <a:ext cx="1459740" cy="646927"/>
          </a:xfrm>
          <a:prstGeom prst="rect">
            <a:avLst/>
          </a:prstGeom>
        </p:spPr>
        <p:txBody>
          <a:bodyPr vert="horz" lIns="0" tIns="0" rIns="0" bIns="0"/>
          <a:lstStyle>
            <a:lvl1pPr marL="0" marR="0" indent="0" algn="l" defTabSz="342900" rtl="0" eaLnBrk="1" fontAlgn="auto" latinLnBrk="0" hangingPunct="1">
              <a:lnSpc>
                <a:spcPct val="100000"/>
              </a:lnSpc>
              <a:spcBef>
                <a:spcPts val="0"/>
              </a:spcBef>
              <a:spcAft>
                <a:spcPts val="900"/>
              </a:spcAft>
              <a:buClr>
                <a:srgbClr val="FF6600"/>
              </a:buClr>
              <a:buSzPct val="75000"/>
              <a:buFontTx/>
              <a:buNone/>
              <a:tabLst/>
              <a:defRPr sz="1125" b="0" i="0" baseline="0">
                <a:solidFill>
                  <a:srgbClr val="1AC604"/>
                </a:solidFill>
                <a:latin typeface="+mj-lt"/>
                <a:cs typeface="Arial"/>
              </a:defRPr>
            </a:lvl1pPr>
            <a:lvl2pPr marL="557213" indent="-214313">
              <a:buFont typeface="Courier New"/>
              <a:buChar char="o"/>
              <a:defRPr sz="1350"/>
            </a:lvl2pPr>
            <a:lvl3pPr>
              <a:defRPr sz="1200"/>
            </a:lvl3pPr>
            <a:lvl4pPr>
              <a:defRPr sz="1050"/>
            </a:lvl4pPr>
            <a:lvl5pPr marL="1543050" indent="-171450">
              <a:buFont typeface="Wingdings" charset="2"/>
              <a:buChar char="ü"/>
              <a:defRPr sz="105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6"/>
            <a:ext cx="1459740" cy="646927"/>
          </a:xfrm>
          <a:prstGeom prst="rect">
            <a:avLst/>
          </a:prstGeom>
        </p:spPr>
        <p:txBody>
          <a:bodyPr vert="horz" lIns="0" tIns="0" rIns="0" bIns="0"/>
          <a:lstStyle>
            <a:lvl1pPr marL="0" marR="0" indent="0" algn="l" defTabSz="342900" rtl="0" eaLnBrk="1" fontAlgn="auto" latinLnBrk="0" hangingPunct="1">
              <a:lnSpc>
                <a:spcPct val="100000"/>
              </a:lnSpc>
              <a:spcBef>
                <a:spcPts val="0"/>
              </a:spcBef>
              <a:spcAft>
                <a:spcPts val="900"/>
              </a:spcAft>
              <a:buClr>
                <a:srgbClr val="FF6600"/>
              </a:buClr>
              <a:buSzPct val="75000"/>
              <a:buFontTx/>
              <a:buNone/>
              <a:tabLst/>
              <a:defRPr sz="1125" b="0" i="0" baseline="0">
                <a:solidFill>
                  <a:srgbClr val="666666"/>
                </a:solidFill>
                <a:latin typeface="+mj-lt"/>
                <a:cs typeface="Arial"/>
              </a:defRPr>
            </a:lvl1pPr>
            <a:lvl2pPr marL="557213" indent="-214313">
              <a:buFont typeface="Courier New"/>
              <a:buChar char="o"/>
              <a:defRPr sz="1350"/>
            </a:lvl2pPr>
            <a:lvl3pPr>
              <a:defRPr sz="1200"/>
            </a:lvl3pPr>
            <a:lvl4pPr>
              <a:defRPr sz="1050"/>
            </a:lvl4pPr>
            <a:lvl5pPr marL="1543050" indent="-171450">
              <a:buFont typeface="Wingdings" charset="2"/>
              <a:buChar char="ü"/>
              <a:defRPr sz="105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6"/>
            <a:ext cx="1459740" cy="646927"/>
          </a:xfrm>
          <a:prstGeom prst="rect">
            <a:avLst/>
          </a:prstGeom>
        </p:spPr>
        <p:txBody>
          <a:bodyPr vert="horz" lIns="0" tIns="0" rIns="0" bIns="0"/>
          <a:lstStyle>
            <a:lvl1pPr marL="0" marR="0" indent="0" algn="l" defTabSz="342900" rtl="0" eaLnBrk="1" fontAlgn="auto" latinLnBrk="0" hangingPunct="1">
              <a:lnSpc>
                <a:spcPct val="100000"/>
              </a:lnSpc>
              <a:spcBef>
                <a:spcPts val="0"/>
              </a:spcBef>
              <a:spcAft>
                <a:spcPts val="900"/>
              </a:spcAft>
              <a:buClr>
                <a:srgbClr val="FF6600"/>
              </a:buClr>
              <a:buSzPct val="75000"/>
              <a:buFontTx/>
              <a:buNone/>
              <a:tabLst/>
              <a:defRPr sz="1125" b="0" i="0" baseline="0">
                <a:solidFill>
                  <a:srgbClr val="6817FF"/>
                </a:solidFill>
                <a:latin typeface="+mj-lt"/>
                <a:cs typeface="Arial"/>
              </a:defRPr>
            </a:lvl1pPr>
            <a:lvl2pPr marL="557213" indent="-214313">
              <a:buFont typeface="Courier New"/>
              <a:buChar char="o"/>
              <a:defRPr sz="1350"/>
            </a:lvl2pPr>
            <a:lvl3pPr>
              <a:defRPr sz="1200"/>
            </a:lvl3pPr>
            <a:lvl4pPr>
              <a:defRPr sz="1050"/>
            </a:lvl4pPr>
            <a:lvl5pPr marL="1543050" indent="-171450">
              <a:buFont typeface="Wingdings" charset="2"/>
              <a:buChar char="ü"/>
              <a:defRPr sz="105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6"/>
            <a:ext cx="1459740" cy="646927"/>
          </a:xfrm>
          <a:prstGeom prst="rect">
            <a:avLst/>
          </a:prstGeom>
        </p:spPr>
        <p:txBody>
          <a:bodyPr vert="horz" lIns="0" tIns="0" rIns="0" bIns="0"/>
          <a:lstStyle>
            <a:lvl1pPr marL="0" marR="0" indent="0" algn="l" defTabSz="342900" rtl="0" eaLnBrk="1" fontAlgn="auto" latinLnBrk="0" hangingPunct="1">
              <a:lnSpc>
                <a:spcPct val="100000"/>
              </a:lnSpc>
              <a:spcBef>
                <a:spcPts val="0"/>
              </a:spcBef>
              <a:spcAft>
                <a:spcPts val="900"/>
              </a:spcAft>
              <a:buClr>
                <a:srgbClr val="FF6600"/>
              </a:buClr>
              <a:buSzPct val="75000"/>
              <a:buFontTx/>
              <a:buNone/>
              <a:tabLst/>
              <a:defRPr sz="1125" b="0" i="0" baseline="0">
                <a:solidFill>
                  <a:srgbClr val="000000"/>
                </a:solidFill>
                <a:latin typeface="+mj-lt"/>
                <a:cs typeface="Arial"/>
              </a:defRPr>
            </a:lvl1pPr>
            <a:lvl2pPr marL="557213" indent="-214313">
              <a:buFont typeface="Courier New"/>
              <a:buChar char="o"/>
              <a:defRPr sz="1350"/>
            </a:lvl2pPr>
            <a:lvl3pPr>
              <a:defRPr sz="1200"/>
            </a:lvl3pPr>
            <a:lvl4pPr>
              <a:defRPr sz="1050"/>
            </a:lvl4pPr>
            <a:lvl5pPr marL="1543050" indent="-171450">
              <a:buFont typeface="Wingdings" charset="2"/>
              <a:buChar char="ü"/>
              <a:defRPr sz="105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1" y="2292353"/>
            <a:ext cx="1823506" cy="2825279"/>
          </a:xfrm>
          <a:prstGeom prst="rect">
            <a:avLst/>
          </a:prstGeom>
          <a:solidFill>
            <a:srgbClr val="E4E4E4"/>
          </a:solidFill>
          <a:ln>
            <a:noFill/>
          </a:ln>
          <a:effectLst/>
        </p:spPr>
        <p:txBody>
          <a:bodyPr vert="horz" lIns="0" tIns="91440" rIns="91440" bIns="91440"/>
          <a:lstStyle>
            <a:lvl1pPr marL="192024" indent="-123444">
              <a:buClr>
                <a:srgbClr val="666666"/>
              </a:buClr>
              <a:buSzPct val="60000"/>
              <a:buFont typeface="Courier New"/>
              <a:buChar char="o"/>
              <a:defRPr sz="825" b="0" i="0" baseline="0">
                <a:latin typeface="+mj-lt"/>
                <a:cs typeface="Arial"/>
              </a:defRPr>
            </a:lvl1pPr>
            <a:lvl2pPr>
              <a:buClr>
                <a:srgbClr val="666666"/>
              </a:buClr>
              <a:buSzPct val="60000"/>
              <a:defRPr sz="825" b="0" i="0">
                <a:latin typeface="Arial"/>
                <a:cs typeface="Arial"/>
              </a:defRPr>
            </a:lvl2pPr>
            <a:lvl3pPr marL="857250" indent="-171450">
              <a:buClr>
                <a:srgbClr val="666666"/>
              </a:buClr>
              <a:buSzPct val="60000"/>
              <a:buFont typeface="Arial"/>
              <a:buChar char="•"/>
              <a:defRPr sz="825" b="0" i="0">
                <a:latin typeface="Arial"/>
                <a:cs typeface="Arial"/>
              </a:defRPr>
            </a:lvl3pPr>
            <a:lvl4pPr>
              <a:defRPr sz="825" b="0" i="0">
                <a:latin typeface="Arial"/>
                <a:cs typeface="Arial"/>
              </a:defRPr>
            </a:lvl4pPr>
            <a:lvl5pPr>
              <a:defRPr sz="825"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0" y="2292353"/>
            <a:ext cx="1823506" cy="2825279"/>
          </a:xfrm>
          <a:prstGeom prst="rect">
            <a:avLst/>
          </a:prstGeom>
          <a:solidFill>
            <a:srgbClr val="E4E4E4"/>
          </a:solidFill>
          <a:ln>
            <a:noFill/>
          </a:ln>
          <a:effectLst/>
        </p:spPr>
        <p:txBody>
          <a:bodyPr vert="horz" lIns="0" tIns="91440" rIns="91440" bIns="91440"/>
          <a:lstStyle>
            <a:lvl1pPr marL="192024" indent="-123444">
              <a:buClr>
                <a:srgbClr val="666666"/>
              </a:buClr>
              <a:buSzPct val="60000"/>
              <a:buFont typeface="Courier New"/>
              <a:buChar char="o"/>
              <a:defRPr sz="825" b="0" i="0">
                <a:latin typeface="+mj-lt"/>
                <a:cs typeface="Arial"/>
              </a:defRPr>
            </a:lvl1pPr>
            <a:lvl2pPr>
              <a:buClr>
                <a:srgbClr val="666666"/>
              </a:buClr>
              <a:buSzPct val="60000"/>
              <a:defRPr sz="825" b="0" i="0">
                <a:latin typeface="Arial"/>
                <a:cs typeface="Arial"/>
              </a:defRPr>
            </a:lvl2pPr>
            <a:lvl3pPr marL="857250" indent="-171450">
              <a:buClr>
                <a:srgbClr val="666666"/>
              </a:buClr>
              <a:buSzPct val="60000"/>
              <a:buFont typeface="Arial"/>
              <a:buChar char="•"/>
              <a:defRPr sz="825" b="0" i="0">
                <a:latin typeface="Arial"/>
                <a:cs typeface="Arial"/>
              </a:defRPr>
            </a:lvl3pPr>
            <a:lvl4pPr>
              <a:defRPr sz="825" b="0" i="0">
                <a:latin typeface="Arial"/>
                <a:cs typeface="Arial"/>
              </a:defRPr>
            </a:lvl4pPr>
            <a:lvl5pPr>
              <a:defRPr sz="825"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3"/>
            <a:ext cx="1823506" cy="2825279"/>
          </a:xfrm>
          <a:prstGeom prst="rect">
            <a:avLst/>
          </a:prstGeom>
          <a:solidFill>
            <a:srgbClr val="E4E4E4"/>
          </a:solidFill>
          <a:ln>
            <a:noFill/>
          </a:ln>
          <a:effectLst/>
        </p:spPr>
        <p:txBody>
          <a:bodyPr vert="horz" lIns="0" tIns="91440" rIns="91440" bIns="91440"/>
          <a:lstStyle>
            <a:lvl1pPr marL="192024" indent="-123444">
              <a:buClr>
                <a:srgbClr val="666666"/>
              </a:buClr>
              <a:buSzPct val="60000"/>
              <a:buFont typeface="Courier New"/>
              <a:buChar char="o"/>
              <a:defRPr sz="825" b="0" i="0" baseline="0">
                <a:latin typeface="+mj-lt"/>
                <a:cs typeface="Arial"/>
              </a:defRPr>
            </a:lvl1pPr>
            <a:lvl2pPr>
              <a:buClr>
                <a:srgbClr val="666666"/>
              </a:buClr>
              <a:buSzPct val="60000"/>
              <a:defRPr sz="825" b="0" i="0">
                <a:latin typeface="Arial"/>
                <a:cs typeface="Arial"/>
              </a:defRPr>
            </a:lvl2pPr>
            <a:lvl3pPr marL="857250" indent="-171450">
              <a:buClr>
                <a:srgbClr val="666666"/>
              </a:buClr>
              <a:buSzPct val="60000"/>
              <a:buFont typeface="Arial"/>
              <a:buChar char="•"/>
              <a:defRPr sz="825" b="0" i="0">
                <a:latin typeface="Arial"/>
                <a:cs typeface="Arial"/>
              </a:defRPr>
            </a:lvl3pPr>
            <a:lvl4pPr>
              <a:defRPr sz="825" b="0" i="0">
                <a:latin typeface="Arial"/>
                <a:cs typeface="Arial"/>
              </a:defRPr>
            </a:lvl4pPr>
            <a:lvl5pPr>
              <a:defRPr sz="825"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69" y="2292353"/>
            <a:ext cx="1823506" cy="2825279"/>
          </a:xfrm>
          <a:prstGeom prst="rect">
            <a:avLst/>
          </a:prstGeom>
          <a:solidFill>
            <a:srgbClr val="E4E4E4"/>
          </a:solidFill>
          <a:ln>
            <a:noFill/>
          </a:ln>
          <a:effectLst/>
        </p:spPr>
        <p:txBody>
          <a:bodyPr vert="horz" lIns="0" tIns="91440" rIns="91440" bIns="91440"/>
          <a:lstStyle>
            <a:lvl1pPr marL="192024" indent="-123444">
              <a:buClr>
                <a:srgbClr val="666666"/>
              </a:buClr>
              <a:buSzPct val="60000"/>
              <a:buFont typeface="Courier New"/>
              <a:buChar char="o"/>
              <a:defRPr sz="825" b="0" i="0">
                <a:latin typeface="+mj-lt"/>
                <a:cs typeface="Arial"/>
              </a:defRPr>
            </a:lvl1pPr>
            <a:lvl2pPr>
              <a:buClr>
                <a:srgbClr val="666666"/>
              </a:buClr>
              <a:buSzPct val="60000"/>
              <a:defRPr sz="825" b="0" i="0">
                <a:latin typeface="Arial"/>
                <a:cs typeface="Arial"/>
              </a:defRPr>
            </a:lvl2pPr>
            <a:lvl3pPr marL="857250" indent="-171450">
              <a:buClr>
                <a:srgbClr val="666666"/>
              </a:buClr>
              <a:buSzPct val="60000"/>
              <a:buFont typeface="Arial"/>
              <a:buChar char="•"/>
              <a:defRPr sz="825" b="0" i="0">
                <a:latin typeface="Arial"/>
                <a:cs typeface="Arial"/>
              </a:defRPr>
            </a:lvl3pPr>
            <a:lvl4pPr>
              <a:defRPr sz="825" b="0" i="0">
                <a:latin typeface="Arial"/>
                <a:cs typeface="Arial"/>
              </a:defRPr>
            </a:lvl4pPr>
            <a:lvl5pPr>
              <a:defRPr sz="825"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4" y="146281"/>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450" smtClean="0">
                <a:solidFill>
                  <a:srgbClr val="444444"/>
                </a:solidFill>
              </a:rPr>
              <a:pPr algn="r"/>
              <a:t>‹#›</a:t>
            </a:fld>
            <a:endParaRPr lang="en-US" sz="675" dirty="0">
              <a:solidFill>
                <a:srgbClr val="444444"/>
              </a:solidFill>
            </a:endParaRPr>
          </a:p>
        </p:txBody>
      </p:sp>
      <p:sp>
        <p:nvSpPr>
          <p:cNvPr id="19" name="Text Placeholder 2"/>
          <p:cNvSpPr>
            <a:spLocks noGrp="1"/>
          </p:cNvSpPr>
          <p:nvPr>
            <p:ph type="body" sz="quarter" idx="13" hasCustomPrompt="1"/>
          </p:nvPr>
        </p:nvSpPr>
        <p:spPr>
          <a:xfrm>
            <a:off x="5764012" y="297765"/>
            <a:ext cx="2697516" cy="69250"/>
          </a:xfrm>
          <a:prstGeom prst="rect">
            <a:avLst/>
          </a:prstGeom>
        </p:spPr>
        <p:txBody>
          <a:bodyPr vert="horz" wrap="square" lIns="0" tIns="0" rIns="0" bIns="0" anchor="b" anchorCtr="0">
            <a:spAutoFit/>
          </a:bodyPr>
          <a:lstStyle>
            <a:lvl1pPr marL="0" indent="0" algn="r" defTabSz="342900" rtl="0" eaLnBrk="1" latinLnBrk="0" hangingPunct="1">
              <a:buNone/>
              <a:defRPr lang="en-GB" sz="450" kern="1200" dirty="0" smtClean="0">
                <a:solidFill>
                  <a:srgbClr val="444444"/>
                </a:solidFill>
                <a:latin typeface="+mj-lt"/>
                <a:ea typeface="+mn-ea"/>
                <a:cs typeface="+mn-cs"/>
              </a:defRPr>
            </a:lvl1pPr>
            <a:lvl2pPr marL="0" indent="0" algn="r" defTabSz="342900" rtl="0" eaLnBrk="1" latinLnBrk="0" hangingPunct="1">
              <a:buNone/>
              <a:defRPr lang="en-GB" sz="450" kern="1200" dirty="0" smtClean="0">
                <a:solidFill>
                  <a:srgbClr val="444444"/>
                </a:solidFill>
                <a:latin typeface="+mj-lt"/>
                <a:ea typeface="+mn-ea"/>
                <a:cs typeface="+mn-cs"/>
              </a:defRPr>
            </a:lvl2pPr>
            <a:lvl3pPr marL="0" indent="0" algn="r" defTabSz="342900" rtl="0" eaLnBrk="1" latinLnBrk="0" hangingPunct="1">
              <a:buNone/>
              <a:defRPr lang="en-GB" sz="450" kern="1200" dirty="0" smtClean="0">
                <a:solidFill>
                  <a:srgbClr val="444444"/>
                </a:solidFill>
                <a:latin typeface="+mj-lt"/>
                <a:ea typeface="+mn-ea"/>
                <a:cs typeface="+mn-cs"/>
              </a:defRPr>
            </a:lvl3pPr>
            <a:lvl4pPr marL="0" indent="0" algn="r" defTabSz="342900" rtl="0" eaLnBrk="1" latinLnBrk="0" hangingPunct="1">
              <a:buNone/>
              <a:defRPr lang="en-GB" sz="450" kern="1200" dirty="0" smtClean="0">
                <a:solidFill>
                  <a:srgbClr val="444444"/>
                </a:solidFill>
                <a:latin typeface="+mj-lt"/>
                <a:ea typeface="+mn-ea"/>
                <a:cs typeface="+mn-cs"/>
              </a:defRPr>
            </a:lvl4pPr>
            <a:lvl5pPr marL="0" indent="0" algn="r" defTabSz="342900" rtl="0" eaLnBrk="1" latinLnBrk="0" hangingPunct="1">
              <a:buNone/>
              <a:defRPr lang="en-US" sz="45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2"/>
            <a:ext cx="1500696" cy="679419"/>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8" y="6263738"/>
            <a:ext cx="1162775" cy="315055"/>
          </a:xfrm>
          <a:prstGeom prst="rect">
            <a:avLst/>
          </a:prstGeom>
        </p:spPr>
      </p:pic>
    </p:spTree>
    <p:extLst>
      <p:ext uri="{BB962C8B-B14F-4D97-AF65-F5344CB8AC3E}">
        <p14:creationId xmlns:p14="http://schemas.microsoft.com/office/powerpoint/2010/main" val="1685754109"/>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9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5" y="5192890"/>
            <a:ext cx="7004631" cy="1211892"/>
          </a:xfrm>
          <a:prstGeom prst="rect">
            <a:avLst/>
          </a:prstGeom>
        </p:spPr>
        <p:txBody>
          <a:bodyPr vert="horz" wrap="square" lIns="0" tIns="0" bIns="0" anchor="b" anchorCtr="0">
            <a:noAutofit/>
          </a:bodyPr>
          <a:lstStyle>
            <a:lvl1pPr marL="0" indent="0" algn="ctr">
              <a:spcBef>
                <a:spcPts val="150"/>
              </a:spcBef>
              <a:buNone/>
              <a:defRPr sz="713" baseline="0">
                <a:solidFill>
                  <a:srgbClr val="D9D9D9"/>
                </a:solidFill>
                <a:latin typeface="+mj-lt"/>
              </a:defRPr>
            </a:lvl1pPr>
            <a:lvl2pPr marL="342900" indent="0">
              <a:buNone/>
              <a:defRPr sz="825">
                <a:solidFill>
                  <a:schemeClr val="bg1">
                    <a:lumMod val="85000"/>
                  </a:schemeClr>
                </a:solidFill>
              </a:defRPr>
            </a:lvl2pPr>
            <a:lvl3pPr marL="685800" indent="0">
              <a:buNone/>
              <a:defRPr sz="825">
                <a:solidFill>
                  <a:schemeClr val="bg1">
                    <a:lumMod val="85000"/>
                  </a:schemeClr>
                </a:solidFill>
              </a:defRPr>
            </a:lvl3pPr>
            <a:lvl4pPr marL="1028700" indent="0">
              <a:buNone/>
              <a:defRPr sz="825">
                <a:solidFill>
                  <a:schemeClr val="bg1">
                    <a:lumMod val="85000"/>
                  </a:schemeClr>
                </a:solidFill>
              </a:defRPr>
            </a:lvl4pPr>
            <a:lvl5pPr marL="1371600" indent="0">
              <a:buNone/>
              <a:defRPr sz="825">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1746" y="2697822"/>
            <a:ext cx="2234550" cy="1011663"/>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6333" y="3018998"/>
            <a:ext cx="1734458" cy="469951"/>
          </a:xfrm>
          <a:prstGeom prst="rect">
            <a:avLst/>
          </a:prstGeom>
        </p:spPr>
      </p:pic>
    </p:spTree>
    <p:extLst>
      <p:ext uri="{BB962C8B-B14F-4D97-AF65-F5344CB8AC3E}">
        <p14:creationId xmlns:p14="http://schemas.microsoft.com/office/powerpoint/2010/main" val="1695585650"/>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userDrawn="1">
  <p:cSld name="3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200" b="0" i="0">
                <a:latin typeface="+mj-lt"/>
                <a:cs typeface="Arial"/>
              </a:defRPr>
            </a:lvl1pPr>
          </a:lstStyle>
          <a:p>
            <a:r>
              <a:rPr lang="zh-CN" altLang="en-US"/>
              <a:t>单击图标添加图片</a:t>
            </a:r>
            <a:endParaRPr lang="en-US" dirty="0"/>
          </a:p>
        </p:txBody>
      </p:sp>
      <p:sp>
        <p:nvSpPr>
          <p:cNvPr id="10" name="Text Placeholder 4"/>
          <p:cNvSpPr>
            <a:spLocks noGrp="1"/>
          </p:cNvSpPr>
          <p:nvPr>
            <p:ph type="body" sz="quarter" idx="11" hasCustomPrompt="1"/>
          </p:nvPr>
        </p:nvSpPr>
        <p:spPr>
          <a:xfrm>
            <a:off x="420162" y="511608"/>
            <a:ext cx="4155766" cy="1132417"/>
          </a:xfrm>
          <a:prstGeom prst="rect">
            <a:avLst/>
          </a:prstGeom>
        </p:spPr>
        <p:txBody>
          <a:bodyPr vert="horz" lIns="0" tIns="0" rIns="0" bIns="0"/>
          <a:lstStyle>
            <a:lvl1pPr marL="0" indent="0">
              <a:buNone/>
              <a:defRPr sz="2100" b="1" i="0">
                <a:solidFill>
                  <a:schemeClr val="tx1"/>
                </a:solidFill>
                <a:latin typeface="+mj-lt"/>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5" y="2698112"/>
            <a:ext cx="2727325" cy="309033"/>
          </a:xfrm>
          <a:prstGeom prst="rect">
            <a:avLst/>
          </a:prstGeom>
        </p:spPr>
        <p:txBody>
          <a:bodyPr vert="horz" lIns="0" tIns="0" rIns="0" bIns="0"/>
          <a:lstStyle>
            <a:lvl1pPr marL="0" indent="0">
              <a:buNone/>
              <a:defRPr sz="675" b="0" i="0">
                <a:solidFill>
                  <a:schemeClr val="tx1">
                    <a:lumMod val="65000"/>
                    <a:lumOff val="35000"/>
                  </a:schemeClr>
                </a:solidFill>
                <a:latin typeface="+mj-lt"/>
                <a:cs typeface="Arial"/>
              </a:defRPr>
            </a:lvl1pPr>
            <a:lvl2pPr marL="342900" indent="0">
              <a:buNone/>
              <a:defRPr sz="600" b="0" i="0">
                <a:latin typeface="Arial"/>
                <a:cs typeface="Arial"/>
              </a:defRPr>
            </a:lvl2pPr>
            <a:lvl3pPr marL="685800" indent="0">
              <a:buNone/>
              <a:defRPr sz="600" b="0" i="0">
                <a:latin typeface="Arial"/>
                <a:cs typeface="Arial"/>
              </a:defRPr>
            </a:lvl3pPr>
            <a:lvl4pPr marL="1028700" indent="0">
              <a:buNone/>
              <a:defRPr sz="600" b="0" i="0">
                <a:latin typeface="Arial"/>
                <a:cs typeface="Arial"/>
              </a:defRPr>
            </a:lvl4pPr>
            <a:lvl5pPr marL="1371600" indent="0">
              <a:buNone/>
              <a:defRPr sz="6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6"/>
            <a:ext cx="4155766" cy="876995"/>
          </a:xfrm>
          <a:prstGeom prst="rect">
            <a:avLst/>
          </a:prstGeom>
        </p:spPr>
        <p:txBody>
          <a:bodyPr vert="horz" lIns="0" tIns="0" rIns="0" bIns="0"/>
          <a:lstStyle>
            <a:lvl1pPr algn="l">
              <a:defRPr sz="105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913" y="6051592"/>
            <a:ext cx="1500696" cy="679419"/>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8" y="6263738"/>
            <a:ext cx="1162775" cy="315055"/>
          </a:xfrm>
          <a:prstGeom prst="rect">
            <a:avLst/>
          </a:prstGeom>
        </p:spPr>
      </p:pic>
    </p:spTree>
    <p:extLst>
      <p:ext uri="{BB962C8B-B14F-4D97-AF65-F5344CB8AC3E}">
        <p14:creationId xmlns:p14="http://schemas.microsoft.com/office/powerpoint/2010/main" val="252781851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en-US" altLang="zh-CN"/>
              <a:t>Click to edit Master title style</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altLang="zh-CN" noProof="0"/>
              <a:t>Click icon to add picture</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en-US" altLang="zh-CN">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A1AA61D6-986A-4D4E-83EC-5C3BEE5B5F53}"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86772121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AA16AABE-4B13-4D58-A172-F4E58CA27BB5}"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35820637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5251" y="506417"/>
            <a:ext cx="1841500" cy="5589587"/>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917577" y="506417"/>
            <a:ext cx="5375275" cy="5589587"/>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2227B43D-64C4-483F-9D31-A171EF9A1250}"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341589818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42"/>
            <a:ext cx="8229600" cy="5602287"/>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3" name="Rectangle 11"/>
          <p:cNvSpPr>
            <a:spLocks noGrp="1" noChangeArrowheads="1"/>
          </p:cNvSpPr>
          <p:nvPr>
            <p:ph type="dt" sz="half" idx="10"/>
          </p:nvPr>
        </p:nvSpPr>
        <p:spPr>
          <a:xfrm>
            <a:off x="2082802" y="6524625"/>
            <a:ext cx="2130425" cy="457200"/>
          </a:xfrm>
          <a:prstGeom prst="rect">
            <a:avLst/>
          </a:prstGeom>
        </p:spPr>
        <p:txBody>
          <a:bodyPr/>
          <a:lstStyle>
            <a:lvl1pPr eaLnBrk="1" hangingPunct="1">
              <a:defRPr>
                <a:solidFill>
                  <a:srgbClr val="4B4B4B"/>
                </a:solidFill>
                <a:latin typeface="Arial" charset="0"/>
                <a:ea typeface="宋体" charset="-122"/>
                <a:cs typeface="+mn-cs"/>
              </a:defRPr>
            </a:lvl1pPr>
          </a:lstStyle>
          <a:p>
            <a:pPr defTabSz="914377" fontAlgn="base">
              <a:spcBef>
                <a:spcPct val="0"/>
              </a:spcBef>
              <a:spcAft>
                <a:spcPct val="0"/>
              </a:spcAft>
              <a:defRPr/>
            </a:pPr>
            <a:endParaRPr lang="en-US" altLang="en-US"/>
          </a:p>
        </p:txBody>
      </p:sp>
      <p:sp>
        <p:nvSpPr>
          <p:cNvPr id="4" name="Rectangle 13"/>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E447C383-F542-41F4-8FD1-05F5BCE2B526}"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09592901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en-US" altLang="zh-CN">
              <a:solidFill>
                <a:srgbClr val="000000"/>
              </a:solidFill>
              <a:ea typeface="宋体" panose="02010600030101010101" pitchFamily="2" charset="-122"/>
            </a:endParaRPr>
          </a:p>
        </p:txBody>
      </p:sp>
      <p:sp>
        <p:nvSpPr>
          <p:cNvPr id="3" name="Rectangle 6"/>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1A33A174-AD2D-46DA-9CFE-30B94EA8DB0A}"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04592439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Line 4"/>
          <p:cNvSpPr>
            <a:spLocks noChangeShapeType="1"/>
          </p:cNvSpPr>
          <p:nvPr/>
        </p:nvSpPr>
        <p:spPr bwMode="auto">
          <a:xfrm>
            <a:off x="355601" y="4321175"/>
            <a:ext cx="8410575" cy="0"/>
          </a:xfrm>
          <a:prstGeom prst="line">
            <a:avLst/>
          </a:prstGeom>
          <a:noFill/>
          <a:ln w="2413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zh-CN" altLang="en-US" sz="1800">
              <a:solidFill>
                <a:srgbClr val="000000"/>
              </a:solidFill>
              <a:ea typeface="宋体" panose="02010600030101010101" pitchFamily="2" charset="-122"/>
            </a:endParaRPr>
          </a:p>
        </p:txBody>
      </p:sp>
      <p:pic>
        <p:nvPicPr>
          <p:cNvPr id="5" name="Picture 10" descr="technology_leader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1" y="374653"/>
            <a:ext cx="83693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92501" y="6184900"/>
            <a:ext cx="5449888"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p:cNvSpPr>
            <a:spLocks noGrp="1" noChangeArrowheads="1"/>
          </p:cNvSpPr>
          <p:nvPr>
            <p:ph type="ctrTitle"/>
          </p:nvPr>
        </p:nvSpPr>
        <p:spPr>
          <a:xfrm>
            <a:off x="361950" y="3448050"/>
            <a:ext cx="8382000" cy="819150"/>
          </a:xfrm>
        </p:spPr>
        <p:txBody>
          <a:bodyPr/>
          <a:lstStyle>
            <a:lvl1pPr>
              <a:defRPr sz="3200"/>
            </a:lvl1pPr>
          </a:lstStyle>
          <a:p>
            <a:r>
              <a:rPr lang="en-US" altLang="zh-CN"/>
              <a:t>Click to edit Master title style</a:t>
            </a:r>
          </a:p>
        </p:txBody>
      </p:sp>
      <p:sp>
        <p:nvSpPr>
          <p:cNvPr id="38915" name="Rectangle 3"/>
          <p:cNvSpPr>
            <a:spLocks noGrp="1" noChangeArrowheads="1"/>
          </p:cNvSpPr>
          <p:nvPr>
            <p:ph type="subTitle" idx="1"/>
          </p:nvPr>
        </p:nvSpPr>
        <p:spPr>
          <a:xfrm>
            <a:off x="361950" y="4435479"/>
            <a:ext cx="8382000" cy="1279525"/>
          </a:xfrm>
        </p:spPr>
        <p:txBody>
          <a:bodyPr rIns="0"/>
          <a:lstStyle>
            <a:lvl1pPr marL="0" indent="0">
              <a:lnSpc>
                <a:spcPct val="90000"/>
              </a:lnSpc>
              <a:spcBef>
                <a:spcPct val="0"/>
              </a:spcBef>
              <a:buFontTx/>
              <a:buNone/>
              <a:defRPr sz="1800"/>
            </a:lvl1pPr>
          </a:lstStyle>
          <a:p>
            <a:r>
              <a:rPr lang="en-US" altLang="zh-CN"/>
              <a:t>Click to edit Master subtitle style</a:t>
            </a:r>
          </a:p>
        </p:txBody>
      </p:sp>
    </p:spTree>
    <p:extLst>
      <p:ext uri="{BB962C8B-B14F-4D97-AF65-F5344CB8AC3E}">
        <p14:creationId xmlns:p14="http://schemas.microsoft.com/office/powerpoint/2010/main" val="9923353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B618992C-97F6-47BB-B084-B165F096A448}"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74324629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1" y="514646"/>
            <a:ext cx="8390828" cy="399311"/>
          </a:xfrm>
          <a:prstGeom prst="rect">
            <a:avLst/>
          </a:prstGeom>
        </p:spPr>
        <p:txBody>
          <a:bodyPr vert="horz" lIns="0" tIns="0" rIns="0" bIns="0"/>
          <a:lstStyle>
            <a:lvl1pPr algn="l">
              <a:defRPr sz="28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10"/>
            <a:ext cx="7739640" cy="2571809"/>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0"/>
              </a:spcAft>
              <a:buClr>
                <a:srgbClr val="FF6600"/>
              </a:buClr>
              <a:buSzPct val="75000"/>
              <a:buFontTx/>
              <a:buNone/>
              <a:tabLst/>
              <a:defRPr sz="1500" baseline="0">
                <a:latin typeface="微软雅黑" panose="020B0503020204020204" pitchFamily="34" charset="-122"/>
                <a:ea typeface="微软雅黑" panose="020B0503020204020204" pitchFamily="34" charset="-122"/>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sp>
        <p:nvSpPr>
          <p:cNvPr id="9"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5"/>
            <a:ext cx="1500696" cy="679419"/>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8" y="6263738"/>
            <a:ext cx="1162775" cy="315054"/>
          </a:xfrm>
          <a:prstGeom prst="rect">
            <a:avLst/>
          </a:prstGeom>
        </p:spPr>
      </p:pic>
    </p:spTree>
    <p:extLst>
      <p:ext uri="{BB962C8B-B14F-4D97-AF65-F5344CB8AC3E}">
        <p14:creationId xmlns:p14="http://schemas.microsoft.com/office/powerpoint/2010/main" val="316859534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4"/>
            <a:ext cx="7772400" cy="1362075"/>
          </a:xfrm>
        </p:spPr>
        <p:txBody>
          <a:bodyPr anchor="t"/>
          <a:lstStyle>
            <a:lvl1pPr algn="l">
              <a:defRPr sz="4000" b="1" cap="all"/>
            </a:lvl1pPr>
          </a:lstStyle>
          <a:p>
            <a:r>
              <a:rPr lang="en-US" altLang="zh-CN"/>
              <a:t>Click to edit Master title style</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ltLang="zh-CN"/>
              <a:t>Click to edit Master text styles</a:t>
            </a:r>
          </a:p>
        </p:txBody>
      </p:sp>
      <p:sp>
        <p:nvSpPr>
          <p:cNvPr id="4" name="Rectangle 5"/>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89DC2280-1C78-4806-8EA1-B63D039E8219}"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81467913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4678365"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5"/>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en-US" altLang="zh-CN">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3FBEFBCE-6E67-4958-9936-1A0A491EE767}"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415824956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Rectangle 5"/>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en-US" altLang="zh-CN">
              <a:solidFill>
                <a:srgbClr val="000000"/>
              </a:solidFill>
              <a:ea typeface="宋体" panose="02010600030101010101" pitchFamily="2" charset="-122"/>
            </a:endParaRPr>
          </a:p>
        </p:txBody>
      </p:sp>
      <p:sp>
        <p:nvSpPr>
          <p:cNvPr id="8" name="Rectangle 6"/>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205E2CAD-AF75-461F-A277-B46F7A3DE352}"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374939115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Rectangle 5"/>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en-US" altLang="zh-CN">
              <a:solidFill>
                <a:srgbClr val="000000"/>
              </a:solidFill>
              <a:ea typeface="宋体" panose="02010600030101010101" pitchFamily="2" charset="-122"/>
            </a:endParaRPr>
          </a:p>
        </p:txBody>
      </p:sp>
      <p:sp>
        <p:nvSpPr>
          <p:cNvPr id="4" name="Rectangle 6"/>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4E285C5A-05DF-47D3-84F9-5C8FCB30945F}"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98116570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en-US" altLang="zh-CN">
              <a:solidFill>
                <a:srgbClr val="000000"/>
              </a:solidFill>
              <a:ea typeface="宋体" panose="02010600030101010101" pitchFamily="2" charset="-122"/>
            </a:endParaRPr>
          </a:p>
        </p:txBody>
      </p:sp>
      <p:sp>
        <p:nvSpPr>
          <p:cNvPr id="3" name="Rectangle 6"/>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87A6DFD3-FDC5-450F-946E-84EBD2FA373F}"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901955862"/>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50"/>
            <a:ext cx="3008313" cy="1162050"/>
          </a:xfrm>
        </p:spPr>
        <p:txBody>
          <a:bodyPr/>
          <a:lstStyle>
            <a:lvl1pPr algn="l">
              <a:defRPr sz="2000" b="1"/>
            </a:lvl1pPr>
          </a:lstStyle>
          <a:p>
            <a:r>
              <a:rPr lang="en-US" altLang="zh-CN"/>
              <a:t>Click to edit Master title style</a:t>
            </a:r>
            <a:endParaRPr lang="zh-CN" altLang="en-US"/>
          </a:p>
        </p:txBody>
      </p:sp>
      <p:sp>
        <p:nvSpPr>
          <p:cNvPr id="3" name="内容占位符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en-US" altLang="zh-CN">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D8AD938C-EFFB-4DAE-9497-88A52B4A73DA}"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52798621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en-US" altLang="zh-CN"/>
              <a:t>Click to edit Master title style</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altLang="zh-CN" noProof="0"/>
              <a:t>Click icon to add picture</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en-US" altLang="zh-CN">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8686E247-ED7E-40ED-B2AE-205B243FA280}"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58103864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199ACCD4-F28E-4D3F-98D2-127FDCA12FA6}"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62621813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5251" y="506417"/>
            <a:ext cx="1841500" cy="5589587"/>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917577" y="506417"/>
            <a:ext cx="5375275" cy="5589587"/>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96D2A6E5-DC84-43D0-AAE2-57A104B18FD0}"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3836309261"/>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42"/>
            <a:ext cx="8229600" cy="5602287"/>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3" name="Rectangle 11"/>
          <p:cNvSpPr>
            <a:spLocks noGrp="1" noChangeArrowheads="1"/>
          </p:cNvSpPr>
          <p:nvPr>
            <p:ph type="dt" sz="half" idx="10"/>
          </p:nvPr>
        </p:nvSpPr>
        <p:spPr>
          <a:xfrm>
            <a:off x="2082802" y="6524625"/>
            <a:ext cx="2130425" cy="457200"/>
          </a:xfrm>
          <a:prstGeom prst="rect">
            <a:avLst/>
          </a:prstGeom>
        </p:spPr>
        <p:txBody>
          <a:bodyPr/>
          <a:lstStyle>
            <a:lvl1pPr eaLnBrk="1" hangingPunct="1">
              <a:defRPr>
                <a:solidFill>
                  <a:srgbClr val="4B4B4B"/>
                </a:solidFill>
                <a:latin typeface="Arial" charset="0"/>
                <a:ea typeface="宋体" charset="-122"/>
                <a:cs typeface="+mn-cs"/>
              </a:defRPr>
            </a:lvl1pPr>
          </a:lstStyle>
          <a:p>
            <a:pPr defTabSz="914377" fontAlgn="base">
              <a:spcBef>
                <a:spcPct val="0"/>
              </a:spcBef>
              <a:spcAft>
                <a:spcPct val="0"/>
              </a:spcAft>
              <a:defRPr/>
            </a:pPr>
            <a:endParaRPr lang="en-US" altLang="en-US"/>
          </a:p>
        </p:txBody>
      </p:sp>
      <p:sp>
        <p:nvSpPr>
          <p:cNvPr id="4" name="Rectangle 13"/>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9F5AFD49-70FF-4524-9C44-5AF24CF33AD6}"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362285935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1" y="514646"/>
            <a:ext cx="8390828"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10"/>
            <a:ext cx="7739640" cy="2372893"/>
          </a:xfrm>
          <a:prstGeom prst="rect">
            <a:avLst/>
          </a:prstGeom>
        </p:spPr>
        <p:txBody>
          <a:bodyPr vert="horz" lIns="0" tIns="0" rIns="0" bIns="0" numCol="2"/>
          <a:lstStyle>
            <a:lvl1pPr marL="0" marR="0" indent="0" algn="l" defTabSz="457189" rtl="0" eaLnBrk="1" fontAlgn="auto" latinLnBrk="0" hangingPunct="1">
              <a:lnSpc>
                <a:spcPct val="100000"/>
              </a:lnSpc>
              <a:spcBef>
                <a:spcPts val="0"/>
              </a:spcBef>
              <a:spcAft>
                <a:spcPts val="600"/>
              </a:spcAft>
              <a:buClr>
                <a:srgbClr val="FF6600"/>
              </a:buClr>
              <a:buSzPct val="75000"/>
              <a:buFontTx/>
              <a:buNone/>
              <a:tabLst/>
              <a:defRPr sz="1500" b="0" i="0" baseline="0">
                <a:latin typeface="+mj-lt"/>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sp>
        <p:nvSpPr>
          <p:cNvPr id="13"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5"/>
            <a:ext cx="1500696" cy="67941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8" y="6263738"/>
            <a:ext cx="1162775" cy="315054"/>
          </a:xfrm>
          <a:prstGeom prst="rect">
            <a:avLst/>
          </a:prstGeom>
        </p:spPr>
      </p:pic>
    </p:spTree>
    <p:extLst>
      <p:ext uri="{BB962C8B-B14F-4D97-AF65-F5344CB8AC3E}">
        <p14:creationId xmlns:p14="http://schemas.microsoft.com/office/powerpoint/2010/main" val="3851662995"/>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577" y="990600"/>
            <a:ext cx="7369175" cy="45704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ltLang="zh-CN"/>
              <a:t>Click to edit Master title style</a:t>
            </a:r>
            <a:endParaRPr lang="zh-CN" altLang="en-US"/>
          </a:p>
        </p:txBody>
      </p:sp>
      <p:sp>
        <p:nvSpPr>
          <p:cNvPr id="4" name="Rectangle 4"/>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zh-CN" altLang="zh-CN">
              <a:solidFill>
                <a:srgbClr val="000000"/>
              </a:solidFill>
              <a:ea typeface="宋体" panose="02010600030101010101" pitchFamily="2" charset="-122"/>
            </a:endParaRPr>
          </a:p>
        </p:txBody>
      </p:sp>
      <p:sp>
        <p:nvSpPr>
          <p:cNvPr id="5" name="Rectangle 5"/>
          <p:cNvSpPr>
            <a:spLocks noGrp="1" noChangeArrowheads="1"/>
          </p:cNvSpPr>
          <p:nvPr>
            <p:ph type="sldNum" sz="quarter" idx="11"/>
          </p:nvPr>
        </p:nvSpPr>
        <p:spPr>
          <a:xfrm>
            <a:off x="8424864" y="6394450"/>
            <a:ext cx="719137" cy="463550"/>
          </a:xfrm>
          <a:prstGeom prst="rect">
            <a:avLst/>
          </a:prstGeom>
        </p:spPr>
        <p:txBody>
          <a:bodyPr/>
          <a:lstStyle>
            <a:lvl1pPr eaLnBrk="1" hangingPunct="1">
              <a:defRPr/>
            </a:lvl1pPr>
          </a:lstStyle>
          <a:p>
            <a:pPr defTabSz="914377" fontAlgn="base">
              <a:spcBef>
                <a:spcPct val="0"/>
              </a:spcBef>
              <a:spcAft>
                <a:spcPct val="0"/>
              </a:spcAft>
              <a:defRPr/>
            </a:pPr>
            <a:fld id="{3B402691-FAED-4A3A-87DA-7EBB84009834}" type="slidenum">
              <a:rPr lang="en-US" altLang="zh-CN" smtClean="0">
                <a:solidFill>
                  <a:srgbClr val="000000"/>
                </a:solidFill>
                <a:ea typeface="宋体" panose="02010600030101010101" pitchFamily="2" charset="-122"/>
              </a:rPr>
              <a:pPr defTabSz="914377" fontAlgn="base">
                <a:spcBef>
                  <a:spcPct val="0"/>
                </a:spcBef>
                <a:spcAft>
                  <a:spcPct val="0"/>
                </a:spcAft>
                <a:defRPr/>
              </a:pPr>
              <a:t>‹#›</a:t>
            </a:fld>
            <a:endParaRPr lang="en-US" altLang="zh-CN">
              <a:solidFill>
                <a:srgbClr val="000000"/>
              </a:solidFill>
              <a:ea typeface="宋体" panose="02010600030101010101" pitchFamily="2" charset="-122"/>
            </a:endParaRPr>
          </a:p>
        </p:txBody>
      </p:sp>
    </p:spTree>
    <p:extLst>
      <p:ext uri="{BB962C8B-B14F-4D97-AF65-F5344CB8AC3E}">
        <p14:creationId xmlns:p14="http://schemas.microsoft.com/office/powerpoint/2010/main" val="240361146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en-US" altLang="zh-CN">
              <a:solidFill>
                <a:srgbClr val="000000"/>
              </a:solidFill>
              <a:ea typeface="宋体" panose="02010600030101010101" pitchFamily="2" charset="-122"/>
            </a:endParaRPr>
          </a:p>
        </p:txBody>
      </p:sp>
      <p:sp>
        <p:nvSpPr>
          <p:cNvPr id="3" name="Rectangle 6"/>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B55C9AD7-4723-4E03-9238-2ABFC5CFFD6C}"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428232881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le - white (graphs) - standard">
    <p:spTree>
      <p:nvGrpSpPr>
        <p:cNvPr id="1" name=""/>
        <p:cNvGrpSpPr/>
        <p:nvPr/>
      </p:nvGrpSpPr>
      <p:grpSpPr>
        <a:xfrm>
          <a:off x="0" y="0"/>
          <a:ext cx="0" cy="0"/>
          <a:chOff x="0" y="0"/>
          <a:chExt cx="0" cy="0"/>
        </a:xfrm>
      </p:grpSpPr>
      <p:pic>
        <p:nvPicPr>
          <p:cNvPr id="8" name="Picture 2" descr="https://incites.qa.thomsonreuters.com/images/8fc20d3c.background.png"/>
          <p:cNvPicPr>
            <a:picLocks noChangeAspect="1" noChangeArrowheads="1"/>
          </p:cNvPicPr>
          <p:nvPr userDrawn="1"/>
        </p:nvPicPr>
        <p:blipFill>
          <a:blip r:embed="rId2" cstate="print"/>
          <a:srcRect b="56786"/>
          <a:stretch>
            <a:fillRect/>
          </a:stretch>
        </p:blipFill>
        <p:spPr bwMode="auto">
          <a:xfrm>
            <a:off x="0" y="-18178"/>
            <a:ext cx="9144000" cy="6915138"/>
          </a:xfrm>
          <a:prstGeom prst="rect">
            <a:avLst/>
          </a:prstGeom>
          <a:noFill/>
        </p:spPr>
      </p:pic>
      <p:sp>
        <p:nvSpPr>
          <p:cNvPr id="5" name="Footer Placeholder 4"/>
          <p:cNvSpPr>
            <a:spLocks noGrp="1" noChangeArrowheads="1"/>
          </p:cNvSpPr>
          <p:nvPr>
            <p:ph type="ftr" sz="quarter" idx="10"/>
          </p:nvPr>
        </p:nvSpPr>
        <p:spPr>
          <a:xfrm>
            <a:off x="3124202" y="6394454"/>
            <a:ext cx="5172075" cy="231775"/>
          </a:xfrm>
          <a:prstGeom prst="rect">
            <a:avLst/>
          </a:prstGeom>
          <a:ln/>
        </p:spPr>
        <p:txBody>
          <a:bodyPr/>
          <a:lstStyle>
            <a:lvl1pPr>
              <a:defRPr/>
            </a:lvl1pPr>
          </a:lstStyle>
          <a:p>
            <a:pPr>
              <a:defRPr/>
            </a:pPr>
            <a:endParaRPr lang="en-US"/>
          </a:p>
        </p:txBody>
      </p:sp>
      <p:sp>
        <p:nvSpPr>
          <p:cNvPr id="6" name="Slide Number Placeholder 5"/>
          <p:cNvSpPr>
            <a:spLocks noGrp="1" noChangeArrowheads="1"/>
          </p:cNvSpPr>
          <p:nvPr>
            <p:ph type="sldNum" sz="quarter" idx="11"/>
          </p:nvPr>
        </p:nvSpPr>
        <p:spPr>
          <a:xfrm>
            <a:off x="8424863" y="6394454"/>
            <a:ext cx="457200" cy="231775"/>
          </a:xfrm>
          <a:prstGeom prst="rect">
            <a:avLst/>
          </a:prstGeom>
          <a:ln/>
        </p:spPr>
        <p:txBody>
          <a:bodyPr/>
          <a:lstStyle>
            <a:lvl1pPr>
              <a:defRPr/>
            </a:lvl1pPr>
          </a:lstStyle>
          <a:p>
            <a:pPr>
              <a:defRPr/>
            </a:pPr>
            <a:fld id="{CA191831-B690-48CC-9A59-818B8D7FEB00}" type="slidenum">
              <a:rPr lang="en-US"/>
              <a:pPr>
                <a:defRPr/>
              </a:pPr>
              <a:t>‹#›</a:t>
            </a:fld>
            <a:endParaRPr lang="en-US"/>
          </a:p>
        </p:txBody>
      </p:sp>
      <p:sp>
        <p:nvSpPr>
          <p:cNvPr id="11" name="Content Placeholder 3"/>
          <p:cNvSpPr>
            <a:spLocks noGrp="1" noChangeAspect="1"/>
          </p:cNvSpPr>
          <p:nvPr>
            <p:ph sz="half" idx="17"/>
          </p:nvPr>
        </p:nvSpPr>
        <p:spPr>
          <a:xfrm>
            <a:off x="969820" y="1589809"/>
            <a:ext cx="4384964" cy="4389120"/>
          </a:xfrm>
          <a:prstGeom prst="rect">
            <a:avLst/>
          </a:prstGeom>
          <a:solidFill>
            <a:schemeClr val="bg1"/>
          </a:solidFill>
          <a:effectLst>
            <a:outerShdw blurRad="63500" sx="102000" sy="102000" algn="ctr" rotWithShape="0">
              <a:prstClr val="black">
                <a:alpha val="40000"/>
              </a:prstClr>
            </a:outerShdw>
          </a:effectLst>
        </p:spPr>
        <p:txBody>
          <a:bodyPr wrap="square" lIns="91440" tIns="548640" rIns="91440" bIns="91440"/>
          <a:lstStyle>
            <a:lvl1pPr marL="0">
              <a:buNone/>
              <a:defRPr/>
            </a:lvl1pPr>
          </a:lstStyle>
          <a:p>
            <a:r>
              <a:rPr lang="en-CA" i="1" dirty="0"/>
              <a:t>Insert a mock up of the visualization or analysis here  </a:t>
            </a:r>
            <a:endParaRPr lang="en-GB" i="1" dirty="0"/>
          </a:p>
        </p:txBody>
      </p:sp>
      <p:sp>
        <p:nvSpPr>
          <p:cNvPr id="9" name="Content Placeholder 3"/>
          <p:cNvSpPr>
            <a:spLocks noGrp="1"/>
          </p:cNvSpPr>
          <p:nvPr>
            <p:ph sz="half" idx="2" hasCustomPrompt="1"/>
          </p:nvPr>
        </p:nvSpPr>
        <p:spPr>
          <a:xfrm>
            <a:off x="852056" y="1683326"/>
            <a:ext cx="4281054" cy="353292"/>
          </a:xfrm>
          <a:prstGeom prst="rect">
            <a:avLst/>
          </a:prstGeom>
          <a:solidFill>
            <a:srgbClr val="505050"/>
          </a:solidFill>
        </p:spPr>
        <p:txBody>
          <a:bodyPr lIns="274320" tIns="0" anchor="ctr"/>
          <a:lstStyle>
            <a:lvl1pPr>
              <a:buNone/>
              <a:defRPr sz="2000" baseline="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Insert title </a:t>
            </a:r>
          </a:p>
        </p:txBody>
      </p:sp>
      <p:pic>
        <p:nvPicPr>
          <p:cNvPr id="2" name="Picture 3"/>
          <p:cNvPicPr>
            <a:picLocks noChangeAspect="1" noChangeArrowheads="1"/>
          </p:cNvPicPr>
          <p:nvPr userDrawn="1"/>
        </p:nvPicPr>
        <p:blipFill>
          <a:blip r:embed="rId3" cstate="print"/>
          <a:srcRect/>
          <a:stretch>
            <a:fillRect/>
          </a:stretch>
        </p:blipFill>
        <p:spPr bwMode="auto">
          <a:xfrm>
            <a:off x="-4884" y="-21266"/>
            <a:ext cx="9148884" cy="938816"/>
          </a:xfrm>
          <a:prstGeom prst="rect">
            <a:avLst/>
          </a:prstGeom>
          <a:noFill/>
          <a:ln w="9525">
            <a:noFill/>
            <a:miter lim="800000"/>
            <a:headEnd/>
            <a:tailEnd/>
          </a:ln>
          <a:effectLst/>
        </p:spPr>
      </p:pic>
    </p:spTree>
    <p:extLst>
      <p:ext uri="{BB962C8B-B14F-4D97-AF65-F5344CB8AC3E}">
        <p14:creationId xmlns:p14="http://schemas.microsoft.com/office/powerpoint/2010/main" val="4826102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Line 4"/>
          <p:cNvSpPr>
            <a:spLocks noChangeShapeType="1"/>
          </p:cNvSpPr>
          <p:nvPr/>
        </p:nvSpPr>
        <p:spPr bwMode="auto">
          <a:xfrm>
            <a:off x="355600" y="4321175"/>
            <a:ext cx="8410575" cy="0"/>
          </a:xfrm>
          <a:prstGeom prst="line">
            <a:avLst/>
          </a:prstGeom>
          <a:noFill/>
          <a:ln w="2413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zh-CN" altLang="en-US">
              <a:solidFill>
                <a:srgbClr val="000000"/>
              </a:solidFill>
              <a:ea typeface="宋体" panose="02010600030101010101" pitchFamily="2" charset="-122"/>
            </a:endParaRPr>
          </a:p>
        </p:txBody>
      </p:sp>
      <p:pic>
        <p:nvPicPr>
          <p:cNvPr id="5" name="Picture 10" descr="technology_leader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0" y="374650"/>
            <a:ext cx="83693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92500" y="6184900"/>
            <a:ext cx="5449888"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p:cNvSpPr>
            <a:spLocks noGrp="1" noChangeArrowheads="1"/>
          </p:cNvSpPr>
          <p:nvPr>
            <p:ph type="ctrTitle"/>
          </p:nvPr>
        </p:nvSpPr>
        <p:spPr>
          <a:xfrm>
            <a:off x="361950" y="3448050"/>
            <a:ext cx="8382000" cy="819150"/>
          </a:xfrm>
        </p:spPr>
        <p:txBody>
          <a:bodyPr/>
          <a:lstStyle>
            <a:lvl1pPr>
              <a:defRPr sz="3200"/>
            </a:lvl1pPr>
          </a:lstStyle>
          <a:p>
            <a:r>
              <a:rPr lang="en-US" altLang="zh-CN"/>
              <a:t>Click to edit Master title style</a:t>
            </a:r>
          </a:p>
        </p:txBody>
      </p:sp>
      <p:sp>
        <p:nvSpPr>
          <p:cNvPr id="38915"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lvl1pPr>
          </a:lstStyle>
          <a:p>
            <a:r>
              <a:rPr lang="en-US" altLang="zh-CN"/>
              <a:t>Click to edit Master subtitle style</a:t>
            </a:r>
          </a:p>
        </p:txBody>
      </p:sp>
    </p:spTree>
    <p:extLst>
      <p:ext uri="{BB962C8B-B14F-4D97-AF65-F5344CB8AC3E}">
        <p14:creationId xmlns:p14="http://schemas.microsoft.com/office/powerpoint/2010/main" val="677715934"/>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B618992C-97F6-47BB-B084-B165F096A448}"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930848474"/>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89DC2280-1C78-4806-8EA1-B63D039E8219}"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4223202222"/>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3FBEFBCE-6E67-4958-9936-1A0A491EE767}"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3803704702"/>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8"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205E2CAD-AF75-461F-A277-B46F7A3DE352}"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942034564"/>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77959" y="427282"/>
            <a:ext cx="7369175" cy="478325"/>
          </a:xfrm>
        </p:spPr>
        <p:txBody>
          <a:bodyPr/>
          <a:lstStyle>
            <a:lvl1pPr>
              <a:defRPr sz="2400" b="1">
                <a:solidFill>
                  <a:schemeClr val="bg2"/>
                </a:solidFill>
                <a:latin typeface="+mn-ea"/>
                <a:ea typeface="+mn-ea"/>
              </a:defRPr>
            </a:lvl1pPr>
          </a:lstStyle>
          <a:p>
            <a:r>
              <a:rPr lang="en-US" altLang="zh-CN" dirty="0"/>
              <a:t>Click to edit Master title style</a:t>
            </a:r>
            <a:endParaRPr lang="zh-CN" altLang="en-US" dirty="0"/>
          </a:p>
        </p:txBody>
      </p:sp>
      <p:sp>
        <p:nvSpPr>
          <p:cNvPr id="4"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4E285C5A-05DF-47D3-84F9-5C8FCB30945F}"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287367297"/>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87A6DFD3-FDC5-450F-946E-84EBD2FA373F}"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66325160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5831" t="11493" r="27790"/>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4" y="1416056"/>
            <a:ext cx="3836715" cy="2428811"/>
          </a:xfrm>
          <a:prstGeom prst="rect">
            <a:avLst/>
          </a:prstGeom>
        </p:spPr>
        <p:txBody>
          <a:bodyPr vert="horz" lIns="0" tIns="0" rIns="0" bIns="0"/>
          <a:lstStyle>
            <a:lvl1pPr marL="0" indent="0">
              <a:buNone/>
              <a:defRPr sz="2400">
                <a:latin typeface="+mj-lt"/>
              </a:defRPr>
            </a:lvl1pPr>
            <a:lvl2pPr marL="742932" indent="-285744">
              <a:buFont typeface="Courier New"/>
              <a:buChar char="o"/>
              <a:defRPr/>
            </a:lvl2pPr>
            <a:lvl5pPr marL="2057349" indent="-228594">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40" y="4071837"/>
            <a:ext cx="3830638" cy="449665"/>
          </a:xfrm>
          <a:prstGeom prst="rect">
            <a:avLst/>
          </a:prstGeom>
        </p:spPr>
        <p:txBody>
          <a:bodyPr vert="horz" lIns="0" tIns="0" rIns="0" bIns="0"/>
          <a:lstStyle>
            <a:lvl1pPr marL="0" indent="0">
              <a:buNone/>
              <a:defRPr sz="751" b="0" i="0" baseline="0">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4" y="529171"/>
            <a:ext cx="3836715" cy="646205"/>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1" y="6051595"/>
            <a:ext cx="1500696" cy="679419"/>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8" y="6263738"/>
            <a:ext cx="1162775" cy="315054"/>
          </a:xfrm>
          <a:prstGeom prst="rect">
            <a:avLst/>
          </a:prstGeom>
        </p:spPr>
      </p:pic>
    </p:spTree>
    <p:extLst>
      <p:ext uri="{BB962C8B-B14F-4D97-AF65-F5344CB8AC3E}">
        <p14:creationId xmlns:p14="http://schemas.microsoft.com/office/powerpoint/2010/main" val="3817177993"/>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en-US" altLang="zh-CN"/>
              <a:t>Click to edit Master title style</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D8AD938C-EFFB-4DAE-9497-88A52B4A73DA}"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391589196"/>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en-US" altLang="zh-CN"/>
              <a:t>Click to edit Master title style</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CN" noProof="0"/>
              <a:t>Click icon to add picture</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8686E247-ED7E-40ED-B2AE-205B243FA280}"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4135051315"/>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199ACCD4-F28E-4D3F-98D2-127FDCA12FA6}"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308954389"/>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5250" y="506413"/>
            <a:ext cx="1841500" cy="5589587"/>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917575" y="506413"/>
            <a:ext cx="5375275" cy="5589587"/>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96D2A6E5-DC84-43D0-AAE2-57A104B18FD0}"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796181785"/>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602287"/>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3" name="Rectangle 11"/>
          <p:cNvSpPr>
            <a:spLocks noGrp="1" noChangeArrowheads="1"/>
          </p:cNvSpPr>
          <p:nvPr>
            <p:ph type="dt" sz="half" idx="10"/>
          </p:nvPr>
        </p:nvSpPr>
        <p:spPr>
          <a:xfrm>
            <a:off x="2082800" y="6524625"/>
            <a:ext cx="2130425" cy="457200"/>
          </a:xfrm>
          <a:prstGeom prst="rect">
            <a:avLst/>
          </a:prstGeom>
        </p:spPr>
        <p:txBody>
          <a:bodyPr/>
          <a:lstStyle>
            <a:lvl1pPr eaLnBrk="1" hangingPunct="1">
              <a:defRPr>
                <a:solidFill>
                  <a:srgbClr val="4B4B4B"/>
                </a:solidFill>
                <a:latin typeface="Arial" charset="0"/>
                <a:ea typeface="宋体" charset="-122"/>
                <a:cs typeface="+mn-cs"/>
              </a:defRPr>
            </a:lvl1pPr>
          </a:lstStyle>
          <a:p>
            <a:pPr defTabSz="914400" fontAlgn="base">
              <a:spcBef>
                <a:spcPct val="0"/>
              </a:spcBef>
              <a:spcAft>
                <a:spcPct val="0"/>
              </a:spcAft>
              <a:defRPr/>
            </a:pPr>
            <a:endParaRPr lang="en-US" altLang="en-US"/>
          </a:p>
        </p:txBody>
      </p:sp>
      <p:sp>
        <p:nvSpPr>
          <p:cNvPr id="4" name="Rectangle 13"/>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9F5AFD49-70FF-4524-9C44-5AF24CF33AD6}"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3629378440"/>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575" y="990600"/>
            <a:ext cx="7369175" cy="45704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ltLang="zh-CN"/>
              <a:t>Click to edit Master title style</a:t>
            </a:r>
            <a:endParaRPr lang="zh-CN" altLang="en-US"/>
          </a:p>
        </p:txBody>
      </p:sp>
      <p:sp>
        <p:nvSpPr>
          <p:cNvPr id="4" name="Rectangle 4"/>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zh-CN" altLang="zh-CN" dirty="0">
              <a:solidFill>
                <a:srgbClr val="000000"/>
              </a:solidFill>
              <a:ea typeface="宋体" panose="02010600030101010101" pitchFamily="2" charset="-122"/>
            </a:endParaRPr>
          </a:p>
        </p:txBody>
      </p:sp>
      <p:sp>
        <p:nvSpPr>
          <p:cNvPr id="5" name="Rectangle 5"/>
          <p:cNvSpPr>
            <a:spLocks noGrp="1" noChangeArrowheads="1"/>
          </p:cNvSpPr>
          <p:nvPr>
            <p:ph type="sldNum" sz="quarter" idx="11"/>
          </p:nvPr>
        </p:nvSpPr>
        <p:spPr>
          <a:xfrm>
            <a:off x="8424862" y="6394450"/>
            <a:ext cx="719137" cy="463550"/>
          </a:xfrm>
          <a:prstGeom prst="rect">
            <a:avLst/>
          </a:prstGeom>
        </p:spPr>
        <p:txBody>
          <a:bodyPr/>
          <a:lstStyle>
            <a:lvl1pPr eaLnBrk="1" hangingPunct="1">
              <a:defRPr/>
            </a:lvl1pPr>
          </a:lstStyle>
          <a:p>
            <a:pPr defTabSz="914400" fontAlgn="base">
              <a:spcBef>
                <a:spcPct val="0"/>
              </a:spcBef>
              <a:spcAft>
                <a:spcPct val="0"/>
              </a:spcAft>
              <a:defRPr/>
            </a:pPr>
            <a:fld id="{3B402691-FAED-4A3A-87DA-7EBB84009834}" type="slidenum">
              <a:rPr lang="en-US" altLang="zh-CN">
                <a:solidFill>
                  <a:srgbClr val="000000"/>
                </a:solidFill>
                <a:ea typeface="宋体" panose="02010600030101010101" pitchFamily="2" charset="-122"/>
              </a:rPr>
              <a:pPr defTabSz="914400" fontAlgn="base">
                <a:spcBef>
                  <a:spcPct val="0"/>
                </a:spcBef>
                <a:spcAft>
                  <a:spcPct val="0"/>
                </a:spcAft>
                <a:defRPr/>
              </a:pPr>
              <a:t>‹#›</a:t>
            </a:fld>
            <a:endParaRPr lang="en-US" altLang="zh-CN">
              <a:solidFill>
                <a:srgbClr val="000000"/>
              </a:solidFill>
              <a:ea typeface="宋体" panose="02010600030101010101" pitchFamily="2" charset="-122"/>
            </a:endParaRPr>
          </a:p>
        </p:txBody>
      </p:sp>
    </p:spTree>
    <p:extLst>
      <p:ext uri="{BB962C8B-B14F-4D97-AF65-F5344CB8AC3E}">
        <p14:creationId xmlns:p14="http://schemas.microsoft.com/office/powerpoint/2010/main" val="3887522785"/>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B55C9AD7-4723-4E03-9238-2ABFC5CFFD6C}"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3302476627"/>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800" b="1" i="0" cap="none">
                <a:solidFill>
                  <a:schemeClr val="bg2"/>
                </a:solidFill>
                <a:latin typeface="微软雅黑" panose="020B0503020204020204" pitchFamily="34" charset="-122"/>
                <a:ea typeface="微软雅黑" panose="020B0503020204020204" pitchFamily="34" charset="-122"/>
                <a:cs typeface="Segoe UI" panose="020B0502040204020203" pitchFamily="34" charset="0"/>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600" baseline="0">
                <a:latin typeface="Segoe UI Light" panose="020B0502040204020203" pitchFamily="34" charset="0"/>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7"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1086551869"/>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Arial"/>
                <a:cs typeface="Arial"/>
              </a:defRPr>
            </a:lvl1pPr>
            <a:lvl2pPr marL="633600" indent="-212400">
              <a:buSzPct val="40000"/>
              <a:buFont typeface="Wingdings" charset="2"/>
              <a:buChar char=""/>
              <a:defRPr sz="1500" b="0" i="0" baseline="0">
                <a:latin typeface="Arial"/>
                <a:cs typeface="Arial"/>
              </a:defRPr>
            </a:lvl2pPr>
            <a:lvl3pPr marL="1000800" indent="-158400">
              <a:defRPr sz="1500" b="0" i="0" baseline="0">
                <a:latin typeface="Arial"/>
                <a:cs typeface="Arial"/>
              </a:defRPr>
            </a:lvl3pPr>
            <a:lvl4pPr marL="1458000" indent="-194400">
              <a:defRPr sz="1400"/>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spTree>
    <p:extLst>
      <p:ext uri="{BB962C8B-B14F-4D97-AF65-F5344CB8AC3E}">
        <p14:creationId xmlns:p14="http://schemas.microsoft.com/office/powerpoint/2010/main" val="4255445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Line 4"/>
          <p:cNvSpPr>
            <a:spLocks noChangeShapeType="1"/>
          </p:cNvSpPr>
          <p:nvPr/>
        </p:nvSpPr>
        <p:spPr bwMode="auto">
          <a:xfrm>
            <a:off x="355600" y="4321175"/>
            <a:ext cx="8410575" cy="0"/>
          </a:xfrm>
          <a:prstGeom prst="line">
            <a:avLst/>
          </a:prstGeom>
          <a:noFill/>
          <a:ln w="2413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zh-CN" altLang="en-US">
              <a:solidFill>
                <a:srgbClr val="000000"/>
              </a:solidFill>
              <a:ea typeface="宋体" panose="02010600030101010101" pitchFamily="2" charset="-122"/>
            </a:endParaRPr>
          </a:p>
        </p:txBody>
      </p:sp>
      <p:pic>
        <p:nvPicPr>
          <p:cNvPr id="5" name="Picture 10" descr="technology_leader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0" y="374650"/>
            <a:ext cx="83693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92500" y="6184900"/>
            <a:ext cx="5449888"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p:cNvSpPr>
            <a:spLocks noGrp="1" noChangeArrowheads="1"/>
          </p:cNvSpPr>
          <p:nvPr>
            <p:ph type="ctrTitle"/>
          </p:nvPr>
        </p:nvSpPr>
        <p:spPr>
          <a:xfrm>
            <a:off x="361950" y="3448050"/>
            <a:ext cx="8382000" cy="819150"/>
          </a:xfrm>
        </p:spPr>
        <p:txBody>
          <a:bodyPr/>
          <a:lstStyle>
            <a:lvl1pPr>
              <a:defRPr sz="3200"/>
            </a:lvl1pPr>
          </a:lstStyle>
          <a:p>
            <a:r>
              <a:rPr lang="en-US" altLang="zh-CN"/>
              <a:t>Click to edit Master title style</a:t>
            </a:r>
          </a:p>
        </p:txBody>
      </p:sp>
      <p:sp>
        <p:nvSpPr>
          <p:cNvPr id="38915"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lvl1pPr>
          </a:lstStyle>
          <a:p>
            <a:r>
              <a:rPr lang="en-US" altLang="zh-CN"/>
              <a:t>Click to edit Master subtitle style</a:t>
            </a:r>
          </a:p>
        </p:txBody>
      </p:sp>
    </p:spTree>
    <p:extLst>
      <p:ext uri="{BB962C8B-B14F-4D97-AF65-F5344CB8AC3E}">
        <p14:creationId xmlns:p14="http://schemas.microsoft.com/office/powerpoint/2010/main" val="324993619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4" y="1416056"/>
            <a:ext cx="3836715" cy="2428811"/>
          </a:xfrm>
          <a:prstGeom prst="rect">
            <a:avLst/>
          </a:prstGeom>
        </p:spPr>
        <p:txBody>
          <a:bodyPr vert="horz" lIns="0" tIns="0" rIns="0" bIns="0"/>
          <a:lstStyle>
            <a:lvl1pPr marL="0" indent="0">
              <a:buNone/>
              <a:defRPr sz="2400">
                <a:solidFill>
                  <a:srgbClr val="FFFFFF"/>
                </a:solidFill>
                <a:latin typeface="+mj-lt"/>
              </a:defRPr>
            </a:lvl1pPr>
            <a:lvl2pPr marL="742932" indent="-285744">
              <a:buFont typeface="Courier New"/>
              <a:buChar char="o"/>
              <a:defRPr/>
            </a:lvl2pPr>
            <a:lvl5pPr marL="2057349" indent="-228594">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40" y="4071837"/>
            <a:ext cx="3830638" cy="449665"/>
          </a:xfrm>
          <a:prstGeom prst="rect">
            <a:avLst/>
          </a:prstGeom>
        </p:spPr>
        <p:txBody>
          <a:bodyPr vert="horz" lIns="0" tIns="0" rIns="0" bIns="0"/>
          <a:lstStyle>
            <a:lvl1pPr marL="0" indent="0">
              <a:buNone/>
              <a:defRPr sz="751" b="0" i="0" baseline="0">
                <a:solidFill>
                  <a:srgbClr val="FFFFFF"/>
                </a:solidFill>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4" y="529171"/>
            <a:ext cx="3836715" cy="646205"/>
          </a:xfrm>
          <a:prstGeom prst="rect">
            <a:avLst/>
          </a:prstGeom>
        </p:spPr>
        <p:txBody>
          <a:bodyPr vert="horz" lIns="0" tIns="0" rIns="0" bIns="0"/>
          <a:lstStyle>
            <a:lvl1pPr algn="l">
              <a:defRPr sz="1500" b="1" i="0" cap="none">
                <a:solidFill>
                  <a:srgbClr val="FFFFFF"/>
                </a:solidFill>
                <a:latin typeface="+mj-lt"/>
                <a:cs typeface="Arial"/>
              </a:defRPr>
            </a:lvl1pPr>
          </a:lstStyle>
          <a:p>
            <a:r>
              <a:rPr lang="en-US" dirty="0"/>
              <a:t>Main take-away or heading goes here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4" y="6051595"/>
            <a:ext cx="1500694" cy="67941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8" y="6263742"/>
            <a:ext cx="1162775" cy="315053"/>
          </a:xfrm>
          <a:prstGeom prst="rect">
            <a:avLst/>
          </a:prstGeom>
        </p:spPr>
      </p:pic>
    </p:spTree>
    <p:extLst>
      <p:ext uri="{BB962C8B-B14F-4D97-AF65-F5344CB8AC3E}">
        <p14:creationId xmlns:p14="http://schemas.microsoft.com/office/powerpoint/2010/main" val="2281400916"/>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676ED290-4ECD-4205-947B-527F2A6E7868}"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3404000970"/>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DD219745-1FA1-4304-979A-D7BFDED8CAC4}"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732351843"/>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94E4E942-B884-42A4-AF51-D5308BF1E475}"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3983750066"/>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8"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80A3E47C-66CE-4CCC-BABD-3233329FD23B}"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43503042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4"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258CFF49-8657-430E-BB81-7D481888FD9F}"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373266674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7DE04F42-67EA-49DC-8C3C-C035CAE45369}"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429488709"/>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en-US" altLang="zh-CN"/>
              <a:t>Click to edit Master title style</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4028B6AF-B77B-46F2-9BA2-505F3488FC7A}"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2202745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en-US" altLang="zh-CN"/>
              <a:t>Click to edit Master title style</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CN" noProof="0"/>
              <a:t>Click icon to add picture</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A1AA61D6-986A-4D4E-83EC-5C3BEE5B5F53}"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330492234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AA16AABE-4B13-4D58-A172-F4E58CA27BB5}"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081868968"/>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5250" y="506413"/>
            <a:ext cx="1841500" cy="5589587"/>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917575" y="506413"/>
            <a:ext cx="5375275" cy="5589587"/>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2227B43D-64C4-483F-9D31-A171EF9A1250}"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12070406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9"/>
            <a:ext cx="8120748" cy="3932767"/>
          </a:xfrm>
          <a:prstGeom prst="rect">
            <a:avLst/>
          </a:prstGeom>
        </p:spPr>
        <p:txBody>
          <a:bodyPr vert="horz" lIns="0" tIns="0" rIns="0" bIns="0"/>
          <a:lstStyle>
            <a:lvl1pPr marL="233994" indent="-233994">
              <a:buClr>
                <a:srgbClr val="666666"/>
              </a:buClr>
              <a:buSzPct val="60000"/>
              <a:buFont typeface="Courier New"/>
              <a:buChar char="o"/>
              <a:defRPr sz="1500" b="0" i="0">
                <a:latin typeface="+mj-lt"/>
                <a:cs typeface="Arial"/>
              </a:defRPr>
            </a:lvl1pPr>
            <a:lvl2pPr marL="633584" indent="-212395">
              <a:buSzPct val="40000"/>
              <a:buFont typeface="Wingdings" charset="2"/>
              <a:buChar char=""/>
              <a:defRPr sz="1500" b="0" i="0" baseline="0">
                <a:latin typeface="+mj-lt"/>
                <a:cs typeface="Arial"/>
              </a:defRPr>
            </a:lvl2pPr>
            <a:lvl3pPr marL="1000775" indent="-158396">
              <a:defRPr sz="1500" b="0" i="0" baseline="0">
                <a:latin typeface="+mj-lt"/>
                <a:cs typeface="Arial"/>
              </a:defRPr>
            </a:lvl3pPr>
            <a:lvl4pPr marL="1457964" indent="-194395">
              <a:defRPr sz="1400">
                <a:latin typeface="+mj-lt"/>
              </a:defRPr>
            </a:lvl4pPr>
            <a:lvl5pPr marL="2057349" indent="-228594">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5" y="514646"/>
            <a:ext cx="8102477"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1"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sp>
        <p:nvSpPr>
          <p:cNvPr id="12"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5"/>
            <a:ext cx="1500696" cy="67941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8" y="6263738"/>
            <a:ext cx="1162775" cy="315054"/>
          </a:xfrm>
          <a:prstGeom prst="rect">
            <a:avLst/>
          </a:prstGeom>
        </p:spPr>
      </p:pic>
    </p:spTree>
    <p:extLst>
      <p:ext uri="{BB962C8B-B14F-4D97-AF65-F5344CB8AC3E}">
        <p14:creationId xmlns:p14="http://schemas.microsoft.com/office/powerpoint/2010/main" val="3755282168"/>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602287"/>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3" name="Rectangle 11"/>
          <p:cNvSpPr>
            <a:spLocks noGrp="1" noChangeArrowheads="1"/>
          </p:cNvSpPr>
          <p:nvPr>
            <p:ph type="dt" sz="half" idx="10"/>
          </p:nvPr>
        </p:nvSpPr>
        <p:spPr>
          <a:xfrm>
            <a:off x="2082800" y="6524625"/>
            <a:ext cx="2130425" cy="457200"/>
          </a:xfrm>
          <a:prstGeom prst="rect">
            <a:avLst/>
          </a:prstGeom>
        </p:spPr>
        <p:txBody>
          <a:bodyPr/>
          <a:lstStyle>
            <a:lvl1pPr eaLnBrk="1" hangingPunct="1">
              <a:defRPr>
                <a:solidFill>
                  <a:srgbClr val="4B4B4B"/>
                </a:solidFill>
                <a:latin typeface="Arial" charset="0"/>
                <a:ea typeface="宋体" charset="-122"/>
                <a:cs typeface="+mn-cs"/>
              </a:defRPr>
            </a:lvl1pPr>
          </a:lstStyle>
          <a:p>
            <a:pPr defTabSz="914400" fontAlgn="base">
              <a:spcBef>
                <a:spcPct val="0"/>
              </a:spcBef>
              <a:spcAft>
                <a:spcPct val="0"/>
              </a:spcAft>
              <a:defRPr/>
            </a:pPr>
            <a:endParaRPr lang="en-US" altLang="en-US"/>
          </a:p>
        </p:txBody>
      </p:sp>
      <p:sp>
        <p:nvSpPr>
          <p:cNvPr id="4" name="Rectangle 13"/>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E447C383-F542-41F4-8FD1-05F5BCE2B526}"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095862610"/>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1A33A174-AD2D-46DA-9CFE-30B94EA8DB0A}"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3985983197"/>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Arial"/>
                <a:cs typeface="Arial"/>
              </a:defRPr>
            </a:lvl1pPr>
          </a:lstStyle>
          <a:p>
            <a:r>
              <a:rPr lang="en-US" dirty="0"/>
              <a:t>Optional subtitle goes here and can go on multiple lines as needed for your presentation</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099" y="6081988"/>
            <a:ext cx="1505379" cy="679418"/>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0" y="6028313"/>
            <a:ext cx="1735195" cy="817198"/>
          </a:xfrm>
          <a:prstGeom prst="rect">
            <a:avLst/>
          </a:prstGeom>
        </p:spPr>
      </p:pic>
    </p:spTree>
    <p:extLst>
      <p:ext uri="{BB962C8B-B14F-4D97-AF65-F5344CB8AC3E}">
        <p14:creationId xmlns:p14="http://schemas.microsoft.com/office/powerpoint/2010/main" val="130686283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a:t>Optional subtitle goes here and can go on multiple lines as needed for your presentation</a:t>
            </a:r>
          </a:p>
        </p:txBody>
      </p:sp>
      <p:pic>
        <p:nvPicPr>
          <p:cNvPr id="15" name="Picture 14" descr="crv_logo_rgb_po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spTree>
    <p:extLst>
      <p:ext uri="{BB962C8B-B14F-4D97-AF65-F5344CB8AC3E}">
        <p14:creationId xmlns:p14="http://schemas.microsoft.com/office/powerpoint/2010/main" val="1360354336"/>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7" descr="stock-photo-playing-with-plasma-70742099.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1" name="Rectangle 10"/>
          <p:cNvSpPr/>
          <p:nvPr userDrawn="1"/>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solidFill>
                <a:srgbClr val="FFFFFF"/>
              </a:solidFill>
            </a:endParaRPr>
          </a:p>
        </p:txBody>
      </p:sp>
      <p:pic>
        <p:nvPicPr>
          <p:cNvPr id="9" name="Picture 8" descr="crv_lfcl_grhc_rgb_pos_coverpage-img.png"/>
          <p:cNvPicPr>
            <a:picLocks noChangeAspect="1"/>
          </p:cNvPicPr>
          <p:nvPr userDrawn="1"/>
        </p:nvPicPr>
        <p:blipFill rotWithShape="1">
          <a:blip r:embed="rId3" cstate="print">
            <a:extLst>
              <a:ext uri="{28A0092B-C50C-407E-A947-70E740481C1C}">
                <a14:useLocalDpi xmlns:a14="http://schemas.microsoft.com/office/drawing/2010/main"/>
              </a:ext>
            </a:extLst>
          </a:blip>
          <a:srcRect l="17291" t="11945" r="20416" b="4802"/>
          <a:stretch/>
        </p:blipFill>
        <p:spPr>
          <a:xfrm>
            <a:off x="0" y="-19921"/>
            <a:ext cx="9149354" cy="6877921"/>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a:t>Optional subtitle goes here and can go on multiple lines as needed for your presentation</a:t>
            </a:r>
          </a:p>
        </p:txBody>
      </p:sp>
      <p:pic>
        <p:nvPicPr>
          <p:cNvPr id="16" name="Picture 15" descr="crv_logo_rgb_pos.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53912" y="6056965"/>
            <a:ext cx="1505379" cy="679419"/>
          </a:xfrm>
          <a:prstGeom prst="rect">
            <a:avLst/>
          </a:prstGeom>
        </p:spPr>
      </p:pic>
      <p:pic>
        <p:nvPicPr>
          <p:cNvPr id="21" name="Picture 20"/>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2774911249"/>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1800" b="1" i="0" cap="none">
                <a:solidFill>
                  <a:schemeClr val="tx1"/>
                </a:solidFill>
                <a:latin typeface="微软雅黑" panose="020B0503020204020204" pitchFamily="34" charset="-122"/>
                <a:ea typeface="微软雅黑" panose="020B0503020204020204" pitchFamily="34" charset="-122"/>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357707"/>
            <a:ext cx="764102" cy="3075749"/>
          </a:xfrm>
          <a:prstGeom prst="rect">
            <a:avLst/>
          </a:prstGeom>
        </p:spPr>
        <p:txBody>
          <a:bodyPr vert="horz" lIns="0" tIns="0" rIns="0" bIns="0"/>
          <a:lstStyle>
            <a:lvl1pPr marL="0" indent="0" algn="r">
              <a:spcBef>
                <a:spcPts val="0"/>
              </a:spcBef>
              <a:spcAft>
                <a:spcPts val="1200"/>
              </a:spcAft>
              <a:buNone/>
              <a:defRPr sz="1500" b="0" i="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2847649500"/>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000" b="1" i="0" cap="none">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600" baseline="0">
                <a:latin typeface="Segoe UI Light" panose="020B0502040204020203" pitchFamily="34" charset="0"/>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7"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206008212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0" name="Picture 9"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3334944910"/>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5831" t="11493" r="27790"/>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pic>
        <p:nvPicPr>
          <p:cNvPr id="11" name="Picture 10" descr="crv_logo_rgb_po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1669737981"/>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Arial"/>
                <a:cs typeface="Arial"/>
              </a:defRPr>
            </a:lvl1pPr>
          </a:lstStyle>
          <a:p>
            <a:r>
              <a:rPr lang="en-US" dirty="0"/>
              <a:t>Main take-away or heading goes here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099" y="6081988"/>
            <a:ext cx="1505379" cy="679418"/>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0" y="6028313"/>
            <a:ext cx="1735195" cy="817198"/>
          </a:xfrm>
          <a:prstGeom prst="rect">
            <a:avLst/>
          </a:prstGeom>
        </p:spPr>
      </p:pic>
    </p:spTree>
    <p:extLst>
      <p:ext uri="{BB962C8B-B14F-4D97-AF65-F5344CB8AC3E}">
        <p14:creationId xmlns:p14="http://schemas.microsoft.com/office/powerpoint/2010/main" val="411126707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26" Type="http://schemas.openxmlformats.org/officeDocument/2006/relationships/slideLayout" Target="../slideLayouts/slideLayout242.xml"/><Relationship Id="rId21" Type="http://schemas.openxmlformats.org/officeDocument/2006/relationships/slideLayout" Target="../slideLayouts/slideLayout237.xml"/><Relationship Id="rId42" Type="http://schemas.openxmlformats.org/officeDocument/2006/relationships/slideLayout" Target="../slideLayouts/slideLayout258.xml"/><Relationship Id="rId47" Type="http://schemas.openxmlformats.org/officeDocument/2006/relationships/slideLayout" Target="../slideLayouts/slideLayout263.xml"/><Relationship Id="rId63" Type="http://schemas.openxmlformats.org/officeDocument/2006/relationships/slideLayout" Target="../slideLayouts/slideLayout279.xml"/><Relationship Id="rId68" Type="http://schemas.openxmlformats.org/officeDocument/2006/relationships/slideLayout" Target="../slideLayouts/slideLayout284.xml"/><Relationship Id="rId84" Type="http://schemas.openxmlformats.org/officeDocument/2006/relationships/slideLayout" Target="../slideLayouts/slideLayout300.xml"/><Relationship Id="rId89" Type="http://schemas.openxmlformats.org/officeDocument/2006/relationships/slideLayout" Target="../slideLayouts/slideLayout305.xml"/><Relationship Id="rId16" Type="http://schemas.openxmlformats.org/officeDocument/2006/relationships/slideLayout" Target="../slideLayouts/slideLayout232.xml"/><Relationship Id="rId11" Type="http://schemas.openxmlformats.org/officeDocument/2006/relationships/slideLayout" Target="../slideLayouts/slideLayout227.xml"/><Relationship Id="rId32" Type="http://schemas.openxmlformats.org/officeDocument/2006/relationships/slideLayout" Target="../slideLayouts/slideLayout248.xml"/><Relationship Id="rId37" Type="http://schemas.openxmlformats.org/officeDocument/2006/relationships/slideLayout" Target="../slideLayouts/slideLayout253.xml"/><Relationship Id="rId53" Type="http://schemas.openxmlformats.org/officeDocument/2006/relationships/slideLayout" Target="../slideLayouts/slideLayout269.xml"/><Relationship Id="rId58" Type="http://schemas.openxmlformats.org/officeDocument/2006/relationships/slideLayout" Target="../slideLayouts/slideLayout274.xml"/><Relationship Id="rId74" Type="http://schemas.openxmlformats.org/officeDocument/2006/relationships/slideLayout" Target="../slideLayouts/slideLayout290.xml"/><Relationship Id="rId79" Type="http://schemas.openxmlformats.org/officeDocument/2006/relationships/slideLayout" Target="../slideLayouts/slideLayout295.xml"/><Relationship Id="rId5" Type="http://schemas.openxmlformats.org/officeDocument/2006/relationships/slideLayout" Target="../slideLayouts/slideLayout221.xml"/><Relationship Id="rId90" Type="http://schemas.openxmlformats.org/officeDocument/2006/relationships/slideLayout" Target="../slideLayouts/slideLayout306.xml"/><Relationship Id="rId22" Type="http://schemas.openxmlformats.org/officeDocument/2006/relationships/slideLayout" Target="../slideLayouts/slideLayout238.xml"/><Relationship Id="rId27" Type="http://schemas.openxmlformats.org/officeDocument/2006/relationships/slideLayout" Target="../slideLayouts/slideLayout243.xml"/><Relationship Id="rId43" Type="http://schemas.openxmlformats.org/officeDocument/2006/relationships/slideLayout" Target="../slideLayouts/slideLayout259.xml"/><Relationship Id="rId48" Type="http://schemas.openxmlformats.org/officeDocument/2006/relationships/slideLayout" Target="../slideLayouts/slideLayout264.xml"/><Relationship Id="rId64" Type="http://schemas.openxmlformats.org/officeDocument/2006/relationships/slideLayout" Target="../slideLayouts/slideLayout280.xml"/><Relationship Id="rId69" Type="http://schemas.openxmlformats.org/officeDocument/2006/relationships/slideLayout" Target="../slideLayouts/slideLayout285.xml"/><Relationship Id="rId8" Type="http://schemas.openxmlformats.org/officeDocument/2006/relationships/slideLayout" Target="../slideLayouts/slideLayout224.xml"/><Relationship Id="rId51" Type="http://schemas.openxmlformats.org/officeDocument/2006/relationships/slideLayout" Target="../slideLayouts/slideLayout267.xml"/><Relationship Id="rId72" Type="http://schemas.openxmlformats.org/officeDocument/2006/relationships/slideLayout" Target="../slideLayouts/slideLayout288.xml"/><Relationship Id="rId80" Type="http://schemas.openxmlformats.org/officeDocument/2006/relationships/slideLayout" Target="../slideLayouts/slideLayout296.xml"/><Relationship Id="rId85" Type="http://schemas.openxmlformats.org/officeDocument/2006/relationships/slideLayout" Target="../slideLayouts/slideLayout301.xml"/><Relationship Id="rId93" Type="http://schemas.openxmlformats.org/officeDocument/2006/relationships/theme" Target="../theme/theme10.xml"/><Relationship Id="rId3" Type="http://schemas.openxmlformats.org/officeDocument/2006/relationships/slideLayout" Target="../slideLayouts/slideLayout219.xml"/><Relationship Id="rId12" Type="http://schemas.openxmlformats.org/officeDocument/2006/relationships/slideLayout" Target="../slideLayouts/slideLayout228.xml"/><Relationship Id="rId17" Type="http://schemas.openxmlformats.org/officeDocument/2006/relationships/slideLayout" Target="../slideLayouts/slideLayout233.xml"/><Relationship Id="rId25" Type="http://schemas.openxmlformats.org/officeDocument/2006/relationships/slideLayout" Target="../slideLayouts/slideLayout241.xml"/><Relationship Id="rId33" Type="http://schemas.openxmlformats.org/officeDocument/2006/relationships/slideLayout" Target="../slideLayouts/slideLayout249.xml"/><Relationship Id="rId38" Type="http://schemas.openxmlformats.org/officeDocument/2006/relationships/slideLayout" Target="../slideLayouts/slideLayout254.xml"/><Relationship Id="rId46" Type="http://schemas.openxmlformats.org/officeDocument/2006/relationships/slideLayout" Target="../slideLayouts/slideLayout262.xml"/><Relationship Id="rId59" Type="http://schemas.openxmlformats.org/officeDocument/2006/relationships/slideLayout" Target="../slideLayouts/slideLayout275.xml"/><Relationship Id="rId67" Type="http://schemas.openxmlformats.org/officeDocument/2006/relationships/slideLayout" Target="../slideLayouts/slideLayout283.xml"/><Relationship Id="rId20" Type="http://schemas.openxmlformats.org/officeDocument/2006/relationships/slideLayout" Target="../slideLayouts/slideLayout236.xml"/><Relationship Id="rId41" Type="http://schemas.openxmlformats.org/officeDocument/2006/relationships/slideLayout" Target="../slideLayouts/slideLayout257.xml"/><Relationship Id="rId54" Type="http://schemas.openxmlformats.org/officeDocument/2006/relationships/slideLayout" Target="../slideLayouts/slideLayout270.xml"/><Relationship Id="rId62" Type="http://schemas.openxmlformats.org/officeDocument/2006/relationships/slideLayout" Target="../slideLayouts/slideLayout278.xml"/><Relationship Id="rId70" Type="http://schemas.openxmlformats.org/officeDocument/2006/relationships/slideLayout" Target="../slideLayouts/slideLayout286.xml"/><Relationship Id="rId75" Type="http://schemas.openxmlformats.org/officeDocument/2006/relationships/slideLayout" Target="../slideLayouts/slideLayout291.xml"/><Relationship Id="rId83" Type="http://schemas.openxmlformats.org/officeDocument/2006/relationships/slideLayout" Target="../slideLayouts/slideLayout299.xml"/><Relationship Id="rId88" Type="http://schemas.openxmlformats.org/officeDocument/2006/relationships/slideLayout" Target="../slideLayouts/slideLayout304.xml"/><Relationship Id="rId91" Type="http://schemas.openxmlformats.org/officeDocument/2006/relationships/slideLayout" Target="../slideLayouts/slideLayout307.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5" Type="http://schemas.openxmlformats.org/officeDocument/2006/relationships/slideLayout" Target="../slideLayouts/slideLayout231.xml"/><Relationship Id="rId23" Type="http://schemas.openxmlformats.org/officeDocument/2006/relationships/slideLayout" Target="../slideLayouts/slideLayout239.xml"/><Relationship Id="rId28" Type="http://schemas.openxmlformats.org/officeDocument/2006/relationships/slideLayout" Target="../slideLayouts/slideLayout244.xml"/><Relationship Id="rId36" Type="http://schemas.openxmlformats.org/officeDocument/2006/relationships/slideLayout" Target="../slideLayouts/slideLayout252.xml"/><Relationship Id="rId49" Type="http://schemas.openxmlformats.org/officeDocument/2006/relationships/slideLayout" Target="../slideLayouts/slideLayout265.xml"/><Relationship Id="rId57" Type="http://schemas.openxmlformats.org/officeDocument/2006/relationships/slideLayout" Target="../slideLayouts/slideLayout273.xml"/><Relationship Id="rId10" Type="http://schemas.openxmlformats.org/officeDocument/2006/relationships/slideLayout" Target="../slideLayouts/slideLayout226.xml"/><Relationship Id="rId31" Type="http://schemas.openxmlformats.org/officeDocument/2006/relationships/slideLayout" Target="../slideLayouts/slideLayout247.xml"/><Relationship Id="rId44" Type="http://schemas.openxmlformats.org/officeDocument/2006/relationships/slideLayout" Target="../slideLayouts/slideLayout260.xml"/><Relationship Id="rId52" Type="http://schemas.openxmlformats.org/officeDocument/2006/relationships/slideLayout" Target="../slideLayouts/slideLayout268.xml"/><Relationship Id="rId60" Type="http://schemas.openxmlformats.org/officeDocument/2006/relationships/slideLayout" Target="../slideLayouts/slideLayout276.xml"/><Relationship Id="rId65" Type="http://schemas.openxmlformats.org/officeDocument/2006/relationships/slideLayout" Target="../slideLayouts/slideLayout281.xml"/><Relationship Id="rId73" Type="http://schemas.openxmlformats.org/officeDocument/2006/relationships/slideLayout" Target="../slideLayouts/slideLayout289.xml"/><Relationship Id="rId78" Type="http://schemas.openxmlformats.org/officeDocument/2006/relationships/slideLayout" Target="../slideLayouts/slideLayout294.xml"/><Relationship Id="rId81" Type="http://schemas.openxmlformats.org/officeDocument/2006/relationships/slideLayout" Target="../slideLayouts/slideLayout297.xml"/><Relationship Id="rId86" Type="http://schemas.openxmlformats.org/officeDocument/2006/relationships/slideLayout" Target="../slideLayouts/slideLayout302.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3" Type="http://schemas.openxmlformats.org/officeDocument/2006/relationships/slideLayout" Target="../slideLayouts/slideLayout229.xml"/><Relationship Id="rId18" Type="http://schemas.openxmlformats.org/officeDocument/2006/relationships/slideLayout" Target="../slideLayouts/slideLayout234.xml"/><Relationship Id="rId39" Type="http://schemas.openxmlformats.org/officeDocument/2006/relationships/slideLayout" Target="../slideLayouts/slideLayout255.xml"/><Relationship Id="rId34" Type="http://schemas.openxmlformats.org/officeDocument/2006/relationships/slideLayout" Target="../slideLayouts/slideLayout250.xml"/><Relationship Id="rId50" Type="http://schemas.openxmlformats.org/officeDocument/2006/relationships/slideLayout" Target="../slideLayouts/slideLayout266.xml"/><Relationship Id="rId55" Type="http://schemas.openxmlformats.org/officeDocument/2006/relationships/slideLayout" Target="../slideLayouts/slideLayout271.xml"/><Relationship Id="rId76" Type="http://schemas.openxmlformats.org/officeDocument/2006/relationships/slideLayout" Target="../slideLayouts/slideLayout292.xml"/><Relationship Id="rId7" Type="http://schemas.openxmlformats.org/officeDocument/2006/relationships/slideLayout" Target="../slideLayouts/slideLayout223.xml"/><Relationship Id="rId71" Type="http://schemas.openxmlformats.org/officeDocument/2006/relationships/slideLayout" Target="../slideLayouts/slideLayout287.xml"/><Relationship Id="rId92" Type="http://schemas.openxmlformats.org/officeDocument/2006/relationships/slideLayout" Target="../slideLayouts/slideLayout308.xml"/><Relationship Id="rId2" Type="http://schemas.openxmlformats.org/officeDocument/2006/relationships/slideLayout" Target="../slideLayouts/slideLayout218.xml"/><Relationship Id="rId29" Type="http://schemas.openxmlformats.org/officeDocument/2006/relationships/slideLayout" Target="../slideLayouts/slideLayout245.xml"/><Relationship Id="rId24" Type="http://schemas.openxmlformats.org/officeDocument/2006/relationships/slideLayout" Target="../slideLayouts/slideLayout240.xml"/><Relationship Id="rId40" Type="http://schemas.openxmlformats.org/officeDocument/2006/relationships/slideLayout" Target="../slideLayouts/slideLayout256.xml"/><Relationship Id="rId45" Type="http://schemas.openxmlformats.org/officeDocument/2006/relationships/slideLayout" Target="../slideLayouts/slideLayout261.xml"/><Relationship Id="rId66" Type="http://schemas.openxmlformats.org/officeDocument/2006/relationships/slideLayout" Target="../slideLayouts/slideLayout282.xml"/><Relationship Id="rId87" Type="http://schemas.openxmlformats.org/officeDocument/2006/relationships/slideLayout" Target="../slideLayouts/slideLayout303.xml"/><Relationship Id="rId61" Type="http://schemas.openxmlformats.org/officeDocument/2006/relationships/slideLayout" Target="../slideLayouts/slideLayout277.xml"/><Relationship Id="rId82" Type="http://schemas.openxmlformats.org/officeDocument/2006/relationships/slideLayout" Target="../slideLayouts/slideLayout298.xml"/><Relationship Id="rId19" Type="http://schemas.openxmlformats.org/officeDocument/2006/relationships/slideLayout" Target="../slideLayouts/slideLayout235.xml"/><Relationship Id="rId14" Type="http://schemas.openxmlformats.org/officeDocument/2006/relationships/slideLayout" Target="../slideLayouts/slideLayout230.xml"/><Relationship Id="rId30" Type="http://schemas.openxmlformats.org/officeDocument/2006/relationships/slideLayout" Target="../slideLayouts/slideLayout246.xml"/><Relationship Id="rId35" Type="http://schemas.openxmlformats.org/officeDocument/2006/relationships/slideLayout" Target="../slideLayouts/slideLayout251.xml"/><Relationship Id="rId56" Type="http://schemas.openxmlformats.org/officeDocument/2006/relationships/slideLayout" Target="../slideLayouts/slideLayout272.xml"/><Relationship Id="rId77" Type="http://schemas.openxmlformats.org/officeDocument/2006/relationships/slideLayout" Target="../slideLayouts/slideLayout29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slideLayout" Target="../slideLayouts/slideLayout321.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slideLayout" Target="../slideLayouts/slideLayout320.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329.xml"/><Relationship Id="rId13" Type="http://schemas.openxmlformats.org/officeDocument/2006/relationships/slideLayout" Target="../slideLayouts/slideLayout334.xml"/><Relationship Id="rId18" Type="http://schemas.openxmlformats.org/officeDocument/2006/relationships/slideLayout" Target="../slideLayouts/slideLayout339.xml"/><Relationship Id="rId3" Type="http://schemas.openxmlformats.org/officeDocument/2006/relationships/slideLayout" Target="../slideLayouts/slideLayout324.xml"/><Relationship Id="rId21" Type="http://schemas.openxmlformats.org/officeDocument/2006/relationships/slideLayout" Target="../slideLayouts/slideLayout342.xml"/><Relationship Id="rId7" Type="http://schemas.openxmlformats.org/officeDocument/2006/relationships/slideLayout" Target="../slideLayouts/slideLayout328.xml"/><Relationship Id="rId12" Type="http://schemas.openxmlformats.org/officeDocument/2006/relationships/slideLayout" Target="../slideLayouts/slideLayout333.xml"/><Relationship Id="rId17" Type="http://schemas.openxmlformats.org/officeDocument/2006/relationships/slideLayout" Target="../slideLayouts/slideLayout338.xml"/><Relationship Id="rId2" Type="http://schemas.openxmlformats.org/officeDocument/2006/relationships/slideLayout" Target="../slideLayouts/slideLayout323.xml"/><Relationship Id="rId16" Type="http://schemas.openxmlformats.org/officeDocument/2006/relationships/slideLayout" Target="../slideLayouts/slideLayout337.xml"/><Relationship Id="rId20" Type="http://schemas.openxmlformats.org/officeDocument/2006/relationships/slideLayout" Target="../slideLayouts/slideLayout341.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5" Type="http://schemas.openxmlformats.org/officeDocument/2006/relationships/slideLayout" Target="../slideLayouts/slideLayout336.xml"/><Relationship Id="rId10" Type="http://schemas.openxmlformats.org/officeDocument/2006/relationships/slideLayout" Target="../slideLayouts/slideLayout331.xml"/><Relationship Id="rId19" Type="http://schemas.openxmlformats.org/officeDocument/2006/relationships/slideLayout" Target="../slideLayouts/slideLayout340.xml"/><Relationship Id="rId4" Type="http://schemas.openxmlformats.org/officeDocument/2006/relationships/slideLayout" Target="../slideLayouts/slideLayout325.xml"/><Relationship Id="rId9" Type="http://schemas.openxmlformats.org/officeDocument/2006/relationships/slideLayout" Target="../slideLayouts/slideLayout330.xml"/><Relationship Id="rId14" Type="http://schemas.openxmlformats.org/officeDocument/2006/relationships/slideLayout" Target="../slideLayouts/slideLayout335.xml"/><Relationship Id="rId2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50.xml"/><Relationship Id="rId13" Type="http://schemas.openxmlformats.org/officeDocument/2006/relationships/slideLayout" Target="../slideLayouts/slideLayout355.xml"/><Relationship Id="rId18" Type="http://schemas.openxmlformats.org/officeDocument/2006/relationships/slideLayout" Target="../slideLayouts/slideLayout360.xml"/><Relationship Id="rId3" Type="http://schemas.openxmlformats.org/officeDocument/2006/relationships/slideLayout" Target="../slideLayouts/slideLayout345.xml"/><Relationship Id="rId21" Type="http://schemas.openxmlformats.org/officeDocument/2006/relationships/slideLayout" Target="../slideLayouts/slideLayout363.xml"/><Relationship Id="rId7" Type="http://schemas.openxmlformats.org/officeDocument/2006/relationships/slideLayout" Target="../slideLayouts/slideLayout349.xml"/><Relationship Id="rId12" Type="http://schemas.openxmlformats.org/officeDocument/2006/relationships/slideLayout" Target="../slideLayouts/slideLayout354.xml"/><Relationship Id="rId17" Type="http://schemas.openxmlformats.org/officeDocument/2006/relationships/slideLayout" Target="../slideLayouts/slideLayout359.xml"/><Relationship Id="rId2" Type="http://schemas.openxmlformats.org/officeDocument/2006/relationships/slideLayout" Target="../slideLayouts/slideLayout344.xml"/><Relationship Id="rId16" Type="http://schemas.openxmlformats.org/officeDocument/2006/relationships/slideLayout" Target="../slideLayouts/slideLayout358.xml"/><Relationship Id="rId20" Type="http://schemas.openxmlformats.org/officeDocument/2006/relationships/slideLayout" Target="../slideLayouts/slideLayout362.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24" Type="http://schemas.openxmlformats.org/officeDocument/2006/relationships/theme" Target="../theme/theme13.xml"/><Relationship Id="rId5" Type="http://schemas.openxmlformats.org/officeDocument/2006/relationships/slideLayout" Target="../slideLayouts/slideLayout347.xml"/><Relationship Id="rId15" Type="http://schemas.openxmlformats.org/officeDocument/2006/relationships/slideLayout" Target="../slideLayouts/slideLayout357.xml"/><Relationship Id="rId23" Type="http://schemas.openxmlformats.org/officeDocument/2006/relationships/slideLayout" Target="../slideLayouts/slideLayout365.xml"/><Relationship Id="rId10" Type="http://schemas.openxmlformats.org/officeDocument/2006/relationships/slideLayout" Target="../slideLayouts/slideLayout352.xml"/><Relationship Id="rId19" Type="http://schemas.openxmlformats.org/officeDocument/2006/relationships/slideLayout" Target="../slideLayouts/slideLayout361.xml"/><Relationship Id="rId4" Type="http://schemas.openxmlformats.org/officeDocument/2006/relationships/slideLayout" Target="../slideLayouts/slideLayout346.xml"/><Relationship Id="rId9" Type="http://schemas.openxmlformats.org/officeDocument/2006/relationships/slideLayout" Target="../slideLayouts/slideLayout351.xml"/><Relationship Id="rId14" Type="http://schemas.openxmlformats.org/officeDocument/2006/relationships/slideLayout" Target="../slideLayouts/slideLayout356.xml"/><Relationship Id="rId22" Type="http://schemas.openxmlformats.org/officeDocument/2006/relationships/slideLayout" Target="../slideLayouts/slideLayout36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slideLayout" Target="../slideLayouts/slideLayout378.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slideLayout" Target="../slideLayouts/slideLayout377.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5" Type="http://schemas.openxmlformats.org/officeDocument/2006/relationships/theme" Target="../theme/theme14.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 Id="rId14" Type="http://schemas.openxmlformats.org/officeDocument/2006/relationships/slideLayout" Target="../slideLayouts/slideLayout37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87.xml"/><Relationship Id="rId13" Type="http://schemas.openxmlformats.org/officeDocument/2006/relationships/slideLayout" Target="../slideLayouts/slideLayout392.xml"/><Relationship Id="rId3" Type="http://schemas.openxmlformats.org/officeDocument/2006/relationships/slideLayout" Target="../slideLayouts/slideLayout382.xml"/><Relationship Id="rId7" Type="http://schemas.openxmlformats.org/officeDocument/2006/relationships/slideLayout" Target="../slideLayouts/slideLayout386.xml"/><Relationship Id="rId12" Type="http://schemas.openxmlformats.org/officeDocument/2006/relationships/slideLayout" Target="../slideLayouts/slideLayout391.xml"/><Relationship Id="rId2" Type="http://schemas.openxmlformats.org/officeDocument/2006/relationships/slideLayout" Target="../slideLayouts/slideLayout381.xml"/><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5" Type="http://schemas.openxmlformats.org/officeDocument/2006/relationships/slideLayout" Target="../slideLayouts/slideLayout384.xml"/><Relationship Id="rId15" Type="http://schemas.openxmlformats.org/officeDocument/2006/relationships/theme" Target="../theme/theme15.xml"/><Relationship Id="rId10" Type="http://schemas.openxmlformats.org/officeDocument/2006/relationships/slideLayout" Target="../slideLayouts/slideLayout389.xml"/><Relationship Id="rId4" Type="http://schemas.openxmlformats.org/officeDocument/2006/relationships/slideLayout" Target="../slideLayouts/slideLayout383.xml"/><Relationship Id="rId9" Type="http://schemas.openxmlformats.org/officeDocument/2006/relationships/slideLayout" Target="../slideLayouts/slideLayout388.xml"/><Relationship Id="rId14" Type="http://schemas.openxmlformats.org/officeDocument/2006/relationships/slideLayout" Target="../slideLayouts/slideLayout39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401.xml"/><Relationship Id="rId13" Type="http://schemas.openxmlformats.org/officeDocument/2006/relationships/slideLayout" Target="../slideLayouts/slideLayout406.xml"/><Relationship Id="rId3" Type="http://schemas.openxmlformats.org/officeDocument/2006/relationships/slideLayout" Target="../slideLayouts/slideLayout396.xml"/><Relationship Id="rId7" Type="http://schemas.openxmlformats.org/officeDocument/2006/relationships/slideLayout" Target="../slideLayouts/slideLayout400.xml"/><Relationship Id="rId12" Type="http://schemas.openxmlformats.org/officeDocument/2006/relationships/slideLayout" Target="../slideLayouts/slideLayout405.xml"/><Relationship Id="rId2" Type="http://schemas.openxmlformats.org/officeDocument/2006/relationships/slideLayout" Target="../slideLayouts/slideLayout395.xml"/><Relationship Id="rId16" Type="http://schemas.openxmlformats.org/officeDocument/2006/relationships/theme" Target="../theme/theme16.xml"/><Relationship Id="rId1" Type="http://schemas.openxmlformats.org/officeDocument/2006/relationships/slideLayout" Target="../slideLayouts/slideLayout394.xml"/><Relationship Id="rId6" Type="http://schemas.openxmlformats.org/officeDocument/2006/relationships/slideLayout" Target="../slideLayouts/slideLayout399.xml"/><Relationship Id="rId11" Type="http://schemas.openxmlformats.org/officeDocument/2006/relationships/slideLayout" Target="../slideLayouts/slideLayout404.xml"/><Relationship Id="rId5" Type="http://schemas.openxmlformats.org/officeDocument/2006/relationships/slideLayout" Target="../slideLayouts/slideLayout398.xml"/><Relationship Id="rId15" Type="http://schemas.openxmlformats.org/officeDocument/2006/relationships/slideLayout" Target="../slideLayouts/slideLayout408.xml"/><Relationship Id="rId10" Type="http://schemas.openxmlformats.org/officeDocument/2006/relationships/slideLayout" Target="../slideLayouts/slideLayout403.xml"/><Relationship Id="rId4" Type="http://schemas.openxmlformats.org/officeDocument/2006/relationships/slideLayout" Target="../slideLayouts/slideLayout397.xml"/><Relationship Id="rId9" Type="http://schemas.openxmlformats.org/officeDocument/2006/relationships/slideLayout" Target="../slideLayouts/slideLayout402.xml"/><Relationship Id="rId14" Type="http://schemas.openxmlformats.org/officeDocument/2006/relationships/slideLayout" Target="../slideLayouts/slideLayout40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416.xml"/><Relationship Id="rId13" Type="http://schemas.openxmlformats.org/officeDocument/2006/relationships/slideLayout" Target="../slideLayouts/slideLayout421.xml"/><Relationship Id="rId3" Type="http://schemas.openxmlformats.org/officeDocument/2006/relationships/slideLayout" Target="../slideLayouts/slideLayout411.xml"/><Relationship Id="rId7" Type="http://schemas.openxmlformats.org/officeDocument/2006/relationships/slideLayout" Target="../slideLayouts/slideLayout415.xml"/><Relationship Id="rId12" Type="http://schemas.openxmlformats.org/officeDocument/2006/relationships/slideLayout" Target="../slideLayouts/slideLayout420.xml"/><Relationship Id="rId2" Type="http://schemas.openxmlformats.org/officeDocument/2006/relationships/slideLayout" Target="../slideLayouts/slideLayout410.xml"/><Relationship Id="rId16" Type="http://schemas.openxmlformats.org/officeDocument/2006/relationships/theme" Target="../theme/theme17.xml"/><Relationship Id="rId1" Type="http://schemas.openxmlformats.org/officeDocument/2006/relationships/slideLayout" Target="../slideLayouts/slideLayout409.xml"/><Relationship Id="rId6" Type="http://schemas.openxmlformats.org/officeDocument/2006/relationships/slideLayout" Target="../slideLayouts/slideLayout414.xml"/><Relationship Id="rId11" Type="http://schemas.openxmlformats.org/officeDocument/2006/relationships/slideLayout" Target="../slideLayouts/slideLayout419.xml"/><Relationship Id="rId5" Type="http://schemas.openxmlformats.org/officeDocument/2006/relationships/slideLayout" Target="../slideLayouts/slideLayout413.xml"/><Relationship Id="rId15" Type="http://schemas.openxmlformats.org/officeDocument/2006/relationships/slideLayout" Target="../slideLayouts/slideLayout423.xml"/><Relationship Id="rId10" Type="http://schemas.openxmlformats.org/officeDocument/2006/relationships/slideLayout" Target="../slideLayouts/slideLayout418.xml"/><Relationship Id="rId4" Type="http://schemas.openxmlformats.org/officeDocument/2006/relationships/slideLayout" Target="../slideLayouts/slideLayout412.xml"/><Relationship Id="rId9" Type="http://schemas.openxmlformats.org/officeDocument/2006/relationships/slideLayout" Target="../slideLayouts/slideLayout417.xml"/><Relationship Id="rId14" Type="http://schemas.openxmlformats.org/officeDocument/2006/relationships/slideLayout" Target="../slideLayouts/slideLayout4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6" Type="http://schemas.openxmlformats.org/officeDocument/2006/relationships/image" Target="../media/image17.jpe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14.emf"/><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image" Target="../media/image17.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image" Target="../media/image14.emf"/><Relationship Id="rId2" Type="http://schemas.openxmlformats.org/officeDocument/2006/relationships/slideLayout" Target="../slideLayouts/slideLayout49.xml"/><Relationship Id="rId16" Type="http://schemas.openxmlformats.org/officeDocument/2006/relationships/theme" Target="../theme/theme4.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image" Target="../media/image14.emf"/><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theme" Target="../theme/theme5.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image" Target="../media/image17.jpeg"/><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6" Type="http://schemas.openxmlformats.org/officeDocument/2006/relationships/image" Target="../media/image17.jpeg"/><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14.emf"/><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117.xml"/><Relationship Id="rId21" Type="http://schemas.openxmlformats.org/officeDocument/2006/relationships/slideLayout" Target="../slideLayouts/slideLayout112.xml"/><Relationship Id="rId42" Type="http://schemas.openxmlformats.org/officeDocument/2006/relationships/slideLayout" Target="../slideLayouts/slideLayout133.xml"/><Relationship Id="rId47" Type="http://schemas.openxmlformats.org/officeDocument/2006/relationships/slideLayout" Target="../slideLayouts/slideLayout138.xml"/><Relationship Id="rId63" Type="http://schemas.openxmlformats.org/officeDocument/2006/relationships/slideLayout" Target="../slideLayouts/slideLayout154.xml"/><Relationship Id="rId68" Type="http://schemas.openxmlformats.org/officeDocument/2006/relationships/slideLayout" Target="../slideLayouts/slideLayout159.xml"/><Relationship Id="rId84" Type="http://schemas.openxmlformats.org/officeDocument/2006/relationships/slideLayout" Target="../slideLayouts/slideLayout175.xml"/><Relationship Id="rId89" Type="http://schemas.openxmlformats.org/officeDocument/2006/relationships/slideLayout" Target="../slideLayouts/slideLayout180.xml"/><Relationship Id="rId16" Type="http://schemas.openxmlformats.org/officeDocument/2006/relationships/slideLayout" Target="../slideLayouts/slideLayout107.xml"/><Relationship Id="rId11" Type="http://schemas.openxmlformats.org/officeDocument/2006/relationships/slideLayout" Target="../slideLayouts/slideLayout102.xml"/><Relationship Id="rId32" Type="http://schemas.openxmlformats.org/officeDocument/2006/relationships/slideLayout" Target="../slideLayouts/slideLayout123.xml"/><Relationship Id="rId37" Type="http://schemas.openxmlformats.org/officeDocument/2006/relationships/slideLayout" Target="../slideLayouts/slideLayout128.xml"/><Relationship Id="rId53" Type="http://schemas.openxmlformats.org/officeDocument/2006/relationships/slideLayout" Target="../slideLayouts/slideLayout144.xml"/><Relationship Id="rId58" Type="http://schemas.openxmlformats.org/officeDocument/2006/relationships/slideLayout" Target="../slideLayouts/slideLayout149.xml"/><Relationship Id="rId74" Type="http://schemas.openxmlformats.org/officeDocument/2006/relationships/slideLayout" Target="../slideLayouts/slideLayout165.xml"/><Relationship Id="rId79" Type="http://schemas.openxmlformats.org/officeDocument/2006/relationships/slideLayout" Target="../slideLayouts/slideLayout170.xml"/><Relationship Id="rId5" Type="http://schemas.openxmlformats.org/officeDocument/2006/relationships/slideLayout" Target="../slideLayouts/slideLayout96.xml"/><Relationship Id="rId90" Type="http://schemas.openxmlformats.org/officeDocument/2006/relationships/slideLayout" Target="../slideLayouts/slideLayout181.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 Id="rId35" Type="http://schemas.openxmlformats.org/officeDocument/2006/relationships/slideLayout" Target="../slideLayouts/slideLayout126.xml"/><Relationship Id="rId43" Type="http://schemas.openxmlformats.org/officeDocument/2006/relationships/slideLayout" Target="../slideLayouts/slideLayout134.xml"/><Relationship Id="rId48" Type="http://schemas.openxmlformats.org/officeDocument/2006/relationships/slideLayout" Target="../slideLayouts/slideLayout139.xml"/><Relationship Id="rId56" Type="http://schemas.openxmlformats.org/officeDocument/2006/relationships/slideLayout" Target="../slideLayouts/slideLayout147.xml"/><Relationship Id="rId64" Type="http://schemas.openxmlformats.org/officeDocument/2006/relationships/slideLayout" Target="../slideLayouts/slideLayout155.xml"/><Relationship Id="rId69" Type="http://schemas.openxmlformats.org/officeDocument/2006/relationships/slideLayout" Target="../slideLayouts/slideLayout160.xml"/><Relationship Id="rId77" Type="http://schemas.openxmlformats.org/officeDocument/2006/relationships/slideLayout" Target="../slideLayouts/slideLayout168.xml"/><Relationship Id="rId8" Type="http://schemas.openxmlformats.org/officeDocument/2006/relationships/slideLayout" Target="../slideLayouts/slideLayout99.xml"/><Relationship Id="rId51" Type="http://schemas.openxmlformats.org/officeDocument/2006/relationships/slideLayout" Target="../slideLayouts/slideLayout142.xml"/><Relationship Id="rId72" Type="http://schemas.openxmlformats.org/officeDocument/2006/relationships/slideLayout" Target="../slideLayouts/slideLayout163.xml"/><Relationship Id="rId80" Type="http://schemas.openxmlformats.org/officeDocument/2006/relationships/slideLayout" Target="../slideLayouts/slideLayout171.xml"/><Relationship Id="rId85" Type="http://schemas.openxmlformats.org/officeDocument/2006/relationships/slideLayout" Target="../slideLayouts/slideLayout176.xml"/><Relationship Id="rId3" Type="http://schemas.openxmlformats.org/officeDocument/2006/relationships/slideLayout" Target="../slideLayouts/slideLayout94.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33" Type="http://schemas.openxmlformats.org/officeDocument/2006/relationships/slideLayout" Target="../slideLayouts/slideLayout124.xml"/><Relationship Id="rId38" Type="http://schemas.openxmlformats.org/officeDocument/2006/relationships/slideLayout" Target="../slideLayouts/slideLayout129.xml"/><Relationship Id="rId46" Type="http://schemas.openxmlformats.org/officeDocument/2006/relationships/slideLayout" Target="../slideLayouts/slideLayout137.xml"/><Relationship Id="rId59" Type="http://schemas.openxmlformats.org/officeDocument/2006/relationships/slideLayout" Target="../slideLayouts/slideLayout150.xml"/><Relationship Id="rId67" Type="http://schemas.openxmlformats.org/officeDocument/2006/relationships/slideLayout" Target="../slideLayouts/slideLayout158.xml"/><Relationship Id="rId20" Type="http://schemas.openxmlformats.org/officeDocument/2006/relationships/slideLayout" Target="../slideLayouts/slideLayout111.xml"/><Relationship Id="rId41" Type="http://schemas.openxmlformats.org/officeDocument/2006/relationships/slideLayout" Target="../slideLayouts/slideLayout132.xml"/><Relationship Id="rId54" Type="http://schemas.openxmlformats.org/officeDocument/2006/relationships/slideLayout" Target="../slideLayouts/slideLayout145.xml"/><Relationship Id="rId62" Type="http://schemas.openxmlformats.org/officeDocument/2006/relationships/slideLayout" Target="../slideLayouts/slideLayout153.xml"/><Relationship Id="rId70" Type="http://schemas.openxmlformats.org/officeDocument/2006/relationships/slideLayout" Target="../slideLayouts/slideLayout161.xml"/><Relationship Id="rId75" Type="http://schemas.openxmlformats.org/officeDocument/2006/relationships/slideLayout" Target="../slideLayouts/slideLayout166.xml"/><Relationship Id="rId83" Type="http://schemas.openxmlformats.org/officeDocument/2006/relationships/slideLayout" Target="../slideLayouts/slideLayout174.xml"/><Relationship Id="rId88" Type="http://schemas.openxmlformats.org/officeDocument/2006/relationships/slideLayout" Target="../slideLayouts/slideLayout179.xml"/><Relationship Id="rId91" Type="http://schemas.openxmlformats.org/officeDocument/2006/relationships/slideLayout" Target="../slideLayouts/slideLayout182.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36" Type="http://schemas.openxmlformats.org/officeDocument/2006/relationships/slideLayout" Target="../slideLayouts/slideLayout127.xml"/><Relationship Id="rId49" Type="http://schemas.openxmlformats.org/officeDocument/2006/relationships/slideLayout" Target="../slideLayouts/slideLayout140.xml"/><Relationship Id="rId57" Type="http://schemas.openxmlformats.org/officeDocument/2006/relationships/slideLayout" Target="../slideLayouts/slideLayout148.xml"/><Relationship Id="rId10" Type="http://schemas.openxmlformats.org/officeDocument/2006/relationships/slideLayout" Target="../slideLayouts/slideLayout101.xml"/><Relationship Id="rId31" Type="http://schemas.openxmlformats.org/officeDocument/2006/relationships/slideLayout" Target="../slideLayouts/slideLayout122.xml"/><Relationship Id="rId44" Type="http://schemas.openxmlformats.org/officeDocument/2006/relationships/slideLayout" Target="../slideLayouts/slideLayout135.xml"/><Relationship Id="rId52" Type="http://schemas.openxmlformats.org/officeDocument/2006/relationships/slideLayout" Target="../slideLayouts/slideLayout143.xml"/><Relationship Id="rId60" Type="http://schemas.openxmlformats.org/officeDocument/2006/relationships/slideLayout" Target="../slideLayouts/slideLayout151.xml"/><Relationship Id="rId65" Type="http://schemas.openxmlformats.org/officeDocument/2006/relationships/slideLayout" Target="../slideLayouts/slideLayout156.xml"/><Relationship Id="rId73" Type="http://schemas.openxmlformats.org/officeDocument/2006/relationships/slideLayout" Target="../slideLayouts/slideLayout164.xml"/><Relationship Id="rId78" Type="http://schemas.openxmlformats.org/officeDocument/2006/relationships/slideLayout" Target="../slideLayouts/slideLayout169.xml"/><Relationship Id="rId81" Type="http://schemas.openxmlformats.org/officeDocument/2006/relationships/slideLayout" Target="../slideLayouts/slideLayout172.xml"/><Relationship Id="rId86" Type="http://schemas.openxmlformats.org/officeDocument/2006/relationships/slideLayout" Target="../slideLayouts/slideLayout177.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9" Type="http://schemas.openxmlformats.org/officeDocument/2006/relationships/slideLayout" Target="../slideLayouts/slideLayout130.xml"/><Relationship Id="rId34" Type="http://schemas.openxmlformats.org/officeDocument/2006/relationships/slideLayout" Target="../slideLayouts/slideLayout125.xml"/><Relationship Id="rId50" Type="http://schemas.openxmlformats.org/officeDocument/2006/relationships/slideLayout" Target="../slideLayouts/slideLayout141.xml"/><Relationship Id="rId55" Type="http://schemas.openxmlformats.org/officeDocument/2006/relationships/slideLayout" Target="../slideLayouts/slideLayout146.xml"/><Relationship Id="rId76" Type="http://schemas.openxmlformats.org/officeDocument/2006/relationships/slideLayout" Target="../slideLayouts/slideLayout167.xml"/><Relationship Id="rId7" Type="http://schemas.openxmlformats.org/officeDocument/2006/relationships/slideLayout" Target="../slideLayouts/slideLayout98.xml"/><Relationship Id="rId71" Type="http://schemas.openxmlformats.org/officeDocument/2006/relationships/slideLayout" Target="../slideLayouts/slideLayout162.xml"/><Relationship Id="rId92" Type="http://schemas.openxmlformats.org/officeDocument/2006/relationships/theme" Target="../theme/theme7.xml"/><Relationship Id="rId2" Type="http://schemas.openxmlformats.org/officeDocument/2006/relationships/slideLayout" Target="../slideLayouts/slideLayout93.xml"/><Relationship Id="rId29" Type="http://schemas.openxmlformats.org/officeDocument/2006/relationships/slideLayout" Target="../slideLayouts/slideLayout120.xml"/><Relationship Id="rId24" Type="http://schemas.openxmlformats.org/officeDocument/2006/relationships/slideLayout" Target="../slideLayouts/slideLayout115.xml"/><Relationship Id="rId40" Type="http://schemas.openxmlformats.org/officeDocument/2006/relationships/slideLayout" Target="../slideLayouts/slideLayout131.xml"/><Relationship Id="rId45" Type="http://schemas.openxmlformats.org/officeDocument/2006/relationships/slideLayout" Target="../slideLayouts/slideLayout136.xml"/><Relationship Id="rId66" Type="http://schemas.openxmlformats.org/officeDocument/2006/relationships/slideLayout" Target="../slideLayouts/slideLayout157.xml"/><Relationship Id="rId87" Type="http://schemas.openxmlformats.org/officeDocument/2006/relationships/slideLayout" Target="../slideLayouts/slideLayout178.xml"/><Relationship Id="rId61" Type="http://schemas.openxmlformats.org/officeDocument/2006/relationships/slideLayout" Target="../slideLayouts/slideLayout152.xml"/><Relationship Id="rId82" Type="http://schemas.openxmlformats.org/officeDocument/2006/relationships/slideLayout" Target="../slideLayouts/slideLayout173.xml"/><Relationship Id="rId19" Type="http://schemas.openxmlformats.org/officeDocument/2006/relationships/slideLayout" Target="../slideLayouts/slideLayout11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18" Type="http://schemas.openxmlformats.org/officeDocument/2006/relationships/slideLayout" Target="../slideLayouts/slideLayout20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17" Type="http://schemas.openxmlformats.org/officeDocument/2006/relationships/slideLayout" Target="../slideLayouts/slideLayout199.xml"/><Relationship Id="rId2" Type="http://schemas.openxmlformats.org/officeDocument/2006/relationships/slideLayout" Target="../slideLayouts/slideLayout184.xml"/><Relationship Id="rId16" Type="http://schemas.openxmlformats.org/officeDocument/2006/relationships/slideLayout" Target="../slideLayouts/slideLayout198.xml"/><Relationship Id="rId20" Type="http://schemas.openxmlformats.org/officeDocument/2006/relationships/theme" Target="../theme/theme8.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5" Type="http://schemas.openxmlformats.org/officeDocument/2006/relationships/slideLayout" Target="../slideLayouts/slideLayout197.xml"/><Relationship Id="rId10" Type="http://schemas.openxmlformats.org/officeDocument/2006/relationships/slideLayout" Target="../slideLayouts/slideLayout192.xml"/><Relationship Id="rId19" Type="http://schemas.openxmlformats.org/officeDocument/2006/relationships/slideLayout" Target="../slideLayouts/slideLayout201.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6" Type="http://schemas.openxmlformats.org/officeDocument/2006/relationships/theme" Target="../theme/theme9.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5" Type="http://schemas.openxmlformats.org/officeDocument/2006/relationships/slideLayout" Target="../slideLayouts/slideLayout21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1676126"/>
      </p:ext>
    </p:extLst>
  </p:cSld>
  <p:clrMap bg1="lt1" tx1="dk1" bg2="lt2" tx2="dk2" accent1="accent1" accent2="accent2" accent3="accent3" accent4="accent4" accent5="accent5" accent6="accent6" hlink="hlink" folHlink="folHlink"/>
  <p:sldLayoutIdLst>
    <p:sldLayoutId id="2147483685" r:id="rId1"/>
    <p:sldLayoutId id="2147483669" r:id="rId2"/>
    <p:sldLayoutId id="2147483675" r:id="rId3"/>
    <p:sldLayoutId id="2147483684" r:id="rId4"/>
    <p:sldLayoutId id="2147483673" r:id="rId5"/>
    <p:sldLayoutId id="2147483676" r:id="rId6"/>
    <p:sldLayoutId id="2147483663" r:id="rId7"/>
    <p:sldLayoutId id="2147483682" r:id="rId8"/>
    <p:sldLayoutId id="2147483650" r:id="rId9"/>
    <p:sldLayoutId id="2147483662" r:id="rId10"/>
    <p:sldLayoutId id="2147483683" r:id="rId11"/>
    <p:sldLayoutId id="2147483660" r:id="rId12"/>
    <p:sldLayoutId id="2147483678" r:id="rId13"/>
    <p:sldLayoutId id="2147483677" r:id="rId14"/>
    <p:sldLayoutId id="2147483686" r:id="rId15"/>
  </p:sldLayoutIdLst>
  <p:transition/>
  <p:hf hdr="0" ft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9549209"/>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2" r:id="rId11"/>
    <p:sldLayoutId id="2147484143" r:id="rId12"/>
    <p:sldLayoutId id="2147484144" r:id="rId13"/>
    <p:sldLayoutId id="2147484145" r:id="rId14"/>
    <p:sldLayoutId id="2147484146" r:id="rId15"/>
    <p:sldLayoutId id="2147484147" r:id="rId16"/>
    <p:sldLayoutId id="2147484148" r:id="rId17"/>
    <p:sldLayoutId id="2147484149" r:id="rId18"/>
    <p:sldLayoutId id="2147484150" r:id="rId19"/>
    <p:sldLayoutId id="2147484151" r:id="rId20"/>
    <p:sldLayoutId id="2147484152" r:id="rId21"/>
    <p:sldLayoutId id="2147484153" r:id="rId22"/>
    <p:sldLayoutId id="2147484154" r:id="rId23"/>
    <p:sldLayoutId id="2147484155" r:id="rId24"/>
    <p:sldLayoutId id="2147484156" r:id="rId25"/>
    <p:sldLayoutId id="2147484157" r:id="rId26"/>
    <p:sldLayoutId id="2147484158" r:id="rId27"/>
    <p:sldLayoutId id="2147484159" r:id="rId28"/>
    <p:sldLayoutId id="2147484160" r:id="rId29"/>
    <p:sldLayoutId id="2147484161" r:id="rId30"/>
    <p:sldLayoutId id="2147484162" r:id="rId31"/>
    <p:sldLayoutId id="2147484163" r:id="rId32"/>
    <p:sldLayoutId id="2147484164" r:id="rId33"/>
    <p:sldLayoutId id="2147484165" r:id="rId34"/>
    <p:sldLayoutId id="2147484166" r:id="rId35"/>
    <p:sldLayoutId id="2147484167" r:id="rId36"/>
    <p:sldLayoutId id="2147484168" r:id="rId37"/>
    <p:sldLayoutId id="2147484169" r:id="rId38"/>
    <p:sldLayoutId id="2147484170" r:id="rId39"/>
    <p:sldLayoutId id="2147484171" r:id="rId40"/>
    <p:sldLayoutId id="2147484172" r:id="rId41"/>
    <p:sldLayoutId id="2147484173" r:id="rId42"/>
    <p:sldLayoutId id="2147484174" r:id="rId43"/>
    <p:sldLayoutId id="2147484175" r:id="rId44"/>
    <p:sldLayoutId id="2147484176" r:id="rId45"/>
    <p:sldLayoutId id="2147484177" r:id="rId46"/>
    <p:sldLayoutId id="2147484178" r:id="rId47"/>
    <p:sldLayoutId id="2147484179" r:id="rId48"/>
    <p:sldLayoutId id="2147484180" r:id="rId49"/>
    <p:sldLayoutId id="2147484181" r:id="rId50"/>
    <p:sldLayoutId id="2147484182" r:id="rId51"/>
    <p:sldLayoutId id="2147484183" r:id="rId52"/>
    <p:sldLayoutId id="2147484184" r:id="rId53"/>
    <p:sldLayoutId id="2147484185" r:id="rId54"/>
    <p:sldLayoutId id="2147484186" r:id="rId55"/>
    <p:sldLayoutId id="2147484187" r:id="rId56"/>
    <p:sldLayoutId id="2147484188" r:id="rId57"/>
    <p:sldLayoutId id="2147484189" r:id="rId58"/>
    <p:sldLayoutId id="2147484190" r:id="rId59"/>
    <p:sldLayoutId id="2147484191" r:id="rId60"/>
    <p:sldLayoutId id="2147484192" r:id="rId61"/>
    <p:sldLayoutId id="2147484193" r:id="rId62"/>
    <p:sldLayoutId id="2147484194" r:id="rId63"/>
    <p:sldLayoutId id="2147484195" r:id="rId64"/>
    <p:sldLayoutId id="2147484196" r:id="rId65"/>
    <p:sldLayoutId id="2147484197" r:id="rId66"/>
    <p:sldLayoutId id="2147484198" r:id="rId67"/>
    <p:sldLayoutId id="2147484199" r:id="rId68"/>
    <p:sldLayoutId id="2147484200" r:id="rId69"/>
    <p:sldLayoutId id="2147484201" r:id="rId70"/>
    <p:sldLayoutId id="2147484202" r:id="rId71"/>
    <p:sldLayoutId id="2147484203" r:id="rId72"/>
    <p:sldLayoutId id="2147484204" r:id="rId73"/>
    <p:sldLayoutId id="2147484205" r:id="rId74"/>
    <p:sldLayoutId id="2147484206" r:id="rId75"/>
    <p:sldLayoutId id="2147484207" r:id="rId76"/>
    <p:sldLayoutId id="2147484208" r:id="rId77"/>
    <p:sldLayoutId id="2147484209" r:id="rId78"/>
    <p:sldLayoutId id="2147484210" r:id="rId79"/>
    <p:sldLayoutId id="2147484211" r:id="rId80"/>
    <p:sldLayoutId id="2147484212" r:id="rId81"/>
    <p:sldLayoutId id="2147484213" r:id="rId82"/>
    <p:sldLayoutId id="2147484214" r:id="rId83"/>
    <p:sldLayoutId id="2147484215" r:id="rId84"/>
    <p:sldLayoutId id="2147484216" r:id="rId85"/>
    <p:sldLayoutId id="2147484217" r:id="rId86"/>
    <p:sldLayoutId id="2147484218" r:id="rId87"/>
    <p:sldLayoutId id="2147484219" r:id="rId88"/>
    <p:sldLayoutId id="2147484220" r:id="rId89"/>
    <p:sldLayoutId id="2147484221" r:id="rId90"/>
    <p:sldLayoutId id="2147484222" r:id="rId91"/>
    <p:sldLayoutId id="2147484223" r:id="rId92"/>
  </p:sldLayoutIdLst>
  <p:transition/>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298645"/>
      </p:ext>
    </p:extLst>
  </p:cSld>
  <p:clrMap bg1="lt1" tx1="dk1" bg2="lt2" tx2="dk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 id="2147484264" r:id="rId12"/>
    <p:sldLayoutId id="2147484265" r:id="rId13"/>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1340308"/>
      </p:ext>
    </p:extLst>
  </p:cSld>
  <p:clrMap bg1="lt1" tx1="dk1" bg2="lt2" tx2="dk2" accent1="accent1" accent2="accent2" accent3="accent3" accent4="accent4" accent5="accent5" accent6="accent6" hlink="hlink" folHlink="folHlink"/>
  <p:sldLayoutIdLst>
    <p:sldLayoutId id="2147484267" r:id="rId1"/>
    <p:sldLayoutId id="2147484268" r:id="rId2"/>
    <p:sldLayoutId id="2147484269" r:id="rId3"/>
    <p:sldLayoutId id="2147484270" r:id="rId4"/>
    <p:sldLayoutId id="2147484271" r:id="rId5"/>
    <p:sldLayoutId id="2147484272" r:id="rId6"/>
    <p:sldLayoutId id="2147484273" r:id="rId7"/>
    <p:sldLayoutId id="2147484274" r:id="rId8"/>
    <p:sldLayoutId id="2147484275" r:id="rId9"/>
    <p:sldLayoutId id="2147484276" r:id="rId10"/>
    <p:sldLayoutId id="2147484277" r:id="rId11"/>
    <p:sldLayoutId id="2147484278" r:id="rId12"/>
    <p:sldLayoutId id="2147484279" r:id="rId13"/>
    <p:sldLayoutId id="2147484280" r:id="rId14"/>
    <p:sldLayoutId id="2147484281" r:id="rId15"/>
    <p:sldLayoutId id="2147484282" r:id="rId16"/>
    <p:sldLayoutId id="2147484283" r:id="rId17"/>
    <p:sldLayoutId id="2147484284" r:id="rId18"/>
    <p:sldLayoutId id="2147484285" r:id="rId19"/>
    <p:sldLayoutId id="2147484286" r:id="rId20"/>
    <p:sldLayoutId id="2147484287" r:id="rId21"/>
  </p:sldLayoutIdLst>
  <p:transition/>
  <p:hf hdr="0" ft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4547139"/>
      </p:ext>
    </p:extLst>
  </p:cSld>
  <p:clrMap bg1="lt1" tx1="dk1" bg2="lt2" tx2="dk2" accent1="accent1" accent2="accent2" accent3="accent3" accent4="accent4" accent5="accent5" accent6="accent6" hlink="hlink" folHlink="folHlink"/>
  <p:sldLayoutIdLst>
    <p:sldLayoutId id="2147484289" r:id="rId1"/>
    <p:sldLayoutId id="2147484290" r:id="rId2"/>
    <p:sldLayoutId id="2147484291" r:id="rId3"/>
    <p:sldLayoutId id="2147484292" r:id="rId4"/>
    <p:sldLayoutId id="2147484293" r:id="rId5"/>
    <p:sldLayoutId id="2147484294" r:id="rId6"/>
    <p:sldLayoutId id="2147484295" r:id="rId7"/>
    <p:sldLayoutId id="2147484296" r:id="rId8"/>
    <p:sldLayoutId id="2147484297" r:id="rId9"/>
    <p:sldLayoutId id="2147484298" r:id="rId10"/>
    <p:sldLayoutId id="2147484299" r:id="rId11"/>
    <p:sldLayoutId id="2147484300" r:id="rId12"/>
    <p:sldLayoutId id="2147484301" r:id="rId13"/>
    <p:sldLayoutId id="2147484302" r:id="rId14"/>
    <p:sldLayoutId id="2147484303" r:id="rId15"/>
    <p:sldLayoutId id="2147484304" r:id="rId16"/>
    <p:sldLayoutId id="2147484305" r:id="rId17"/>
    <p:sldLayoutId id="2147484306" r:id="rId18"/>
    <p:sldLayoutId id="2147484307" r:id="rId19"/>
    <p:sldLayoutId id="2147484308" r:id="rId20"/>
    <p:sldLayoutId id="2147484309" r:id="rId21"/>
    <p:sldLayoutId id="2147484310" r:id="rId22"/>
    <p:sldLayoutId id="2147484311" r:id="rId2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999347"/>
      </p:ext>
    </p:extLst>
  </p:cSld>
  <p:clrMap bg1="lt1" tx1="dk1" bg2="lt2" tx2="dk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23" r:id="rId11"/>
    <p:sldLayoutId id="2147484324" r:id="rId12"/>
    <p:sldLayoutId id="2147484325" r:id="rId13"/>
    <p:sldLayoutId id="2147484326"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0640868"/>
      </p:ext>
    </p:extLst>
  </p:cSld>
  <p:clrMap bg1="lt1" tx1="dk1" bg2="lt2" tx2="dk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 id="2147484339" r:id="rId12"/>
    <p:sldLayoutId id="2147484340" r:id="rId13"/>
    <p:sldLayoutId id="2147484341"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7116284"/>
      </p:ext>
    </p:extLst>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 id="2147484354" r:id="rId12"/>
    <p:sldLayoutId id="2147484355" r:id="rId13"/>
    <p:sldLayoutId id="2147484356" r:id="rId14"/>
    <p:sldLayoutId id="2147484357" r:id="rId15"/>
  </p:sldLayoutIdLst>
  <p:transition/>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2301020"/>
      </p:ext>
    </p:extLst>
  </p:cSld>
  <p:clrMap bg1="lt1" tx1="dk1" bg2="lt2" tx2="dk2" accent1="accent1" accent2="accent2" accent3="accent3" accent4="accent4" accent5="accent5" accent6="accent6" hlink="hlink" folHlink="folHlink"/>
  <p:sldLayoutIdLst>
    <p:sldLayoutId id="2147484359" r:id="rId1"/>
    <p:sldLayoutId id="2147484360" r:id="rId2"/>
    <p:sldLayoutId id="2147484361" r:id="rId3"/>
    <p:sldLayoutId id="2147484362" r:id="rId4"/>
    <p:sldLayoutId id="2147484363" r:id="rId5"/>
    <p:sldLayoutId id="2147484364" r:id="rId6"/>
    <p:sldLayoutId id="2147484365" r:id="rId7"/>
    <p:sldLayoutId id="2147484366" r:id="rId8"/>
    <p:sldLayoutId id="2147484367" r:id="rId9"/>
    <p:sldLayoutId id="2147484368" r:id="rId10"/>
    <p:sldLayoutId id="2147484369" r:id="rId11"/>
    <p:sldLayoutId id="2147484370" r:id="rId12"/>
    <p:sldLayoutId id="2147484371" r:id="rId13"/>
    <p:sldLayoutId id="2147484372" r:id="rId14"/>
    <p:sldLayoutId id="2147484373" r:id="rId15"/>
  </p:sldLayoutIdLst>
  <p:transition/>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77106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1" r:id="rId17"/>
    <p:sldLayoutId id="2147483755" r:id="rId18"/>
    <p:sldLayoutId id="2147483756" r:id="rId19"/>
  </p:sldLayoutIdLst>
  <p:transition/>
  <p:hf hdr="0" ft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Box 21"/>
          <p:cNvSpPr txBox="1">
            <a:spLocks noChangeArrowheads="1"/>
          </p:cNvSpPr>
          <p:nvPr/>
        </p:nvSpPr>
        <p:spPr bwMode="auto">
          <a:xfrm>
            <a:off x="336551" y="1530350"/>
            <a:ext cx="2162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defTabSz="914377" eaLnBrk="1" fontAlgn="base" hangingPunct="1">
              <a:spcBef>
                <a:spcPct val="0"/>
              </a:spcBef>
              <a:spcAft>
                <a:spcPct val="0"/>
              </a:spcAft>
              <a:buClr>
                <a:srgbClr val="FF8000"/>
              </a:buClr>
              <a:buFontTx/>
              <a:buChar char="•"/>
              <a:defRPr/>
            </a:pPr>
            <a:endParaRPr lang="zh-CN" altLang="zh-CN" sz="1800">
              <a:solidFill>
                <a:srgbClr val="4B4B4B"/>
              </a:solidFill>
            </a:endParaRPr>
          </a:p>
        </p:txBody>
      </p:sp>
      <p:sp>
        <p:nvSpPr>
          <p:cNvPr id="1027" name="Rectangle 14"/>
          <p:cNvSpPr>
            <a:spLocks noGrp="1" noChangeArrowheads="1"/>
          </p:cNvSpPr>
          <p:nvPr>
            <p:ph type="title"/>
          </p:nvPr>
        </p:nvSpPr>
        <p:spPr bwMode="auto">
          <a:xfrm>
            <a:off x="917577" y="506413"/>
            <a:ext cx="736917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zh-CN" altLang="en-US"/>
              <a:t>单击此处编辑母版标题样式</a:t>
            </a:r>
            <a:endParaRPr lang="en-US" altLang="zh-CN"/>
          </a:p>
        </p:txBody>
      </p:sp>
      <p:sp>
        <p:nvSpPr>
          <p:cNvPr id="1028" name="Rectangle 15"/>
          <p:cNvSpPr>
            <a:spLocks noGrp="1" noChangeArrowheads="1"/>
          </p:cNvSpPr>
          <p:nvPr>
            <p:ph type="body" idx="1"/>
          </p:nvPr>
        </p:nvSpPr>
        <p:spPr bwMode="auto">
          <a:xfrm>
            <a:off x="917577" y="1525588"/>
            <a:ext cx="736917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zh-CN"/>
          </a:p>
        </p:txBody>
      </p:sp>
      <p:pic>
        <p:nvPicPr>
          <p:cNvPr id="1029" name="Picture 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76213" y="6003929"/>
            <a:ext cx="17351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图片 10"/>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624639" y="6118229"/>
            <a:ext cx="21955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4607098"/>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1" r:id="rId13"/>
  </p:sldLayoutIdLst>
  <p:transition/>
  <p:hf hdr="0" ftr="0" dt="0"/>
  <p:txStyles>
    <p:titleStyle>
      <a:lvl1pPr algn="l" rtl="0" eaLnBrk="0" fontAlgn="base" hangingPunct="0">
        <a:lnSpc>
          <a:spcPct val="90000"/>
        </a:lnSpc>
        <a:spcBef>
          <a:spcPct val="0"/>
        </a:spcBef>
        <a:spcAft>
          <a:spcPct val="0"/>
        </a:spcAft>
        <a:defRPr sz="2800">
          <a:solidFill>
            <a:schemeClr val="tx1"/>
          </a:solidFill>
          <a:latin typeface="+mj-lt"/>
          <a:ea typeface="+mj-ea"/>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189" algn="l" rtl="0" eaLnBrk="1" fontAlgn="base" hangingPunct="1">
        <a:lnSpc>
          <a:spcPct val="90000"/>
        </a:lnSpc>
        <a:spcBef>
          <a:spcPct val="0"/>
        </a:spcBef>
        <a:spcAft>
          <a:spcPct val="0"/>
        </a:spcAft>
        <a:defRPr sz="2800">
          <a:solidFill>
            <a:schemeClr val="tx2"/>
          </a:solidFill>
          <a:latin typeface="Arial" charset="0"/>
        </a:defRPr>
      </a:lvl6pPr>
      <a:lvl7pPr marL="914377" algn="l" rtl="0" eaLnBrk="1" fontAlgn="base" hangingPunct="1">
        <a:lnSpc>
          <a:spcPct val="90000"/>
        </a:lnSpc>
        <a:spcBef>
          <a:spcPct val="0"/>
        </a:spcBef>
        <a:spcAft>
          <a:spcPct val="0"/>
        </a:spcAft>
        <a:defRPr sz="2800">
          <a:solidFill>
            <a:schemeClr val="tx2"/>
          </a:solidFill>
          <a:latin typeface="Arial" charset="0"/>
        </a:defRPr>
      </a:lvl7pPr>
      <a:lvl8pPr marL="1371566" algn="l" rtl="0" eaLnBrk="1" fontAlgn="base" hangingPunct="1">
        <a:lnSpc>
          <a:spcPct val="90000"/>
        </a:lnSpc>
        <a:spcBef>
          <a:spcPct val="0"/>
        </a:spcBef>
        <a:spcAft>
          <a:spcPct val="0"/>
        </a:spcAft>
        <a:defRPr sz="2800">
          <a:solidFill>
            <a:schemeClr val="tx2"/>
          </a:solidFill>
          <a:latin typeface="Arial" charset="0"/>
        </a:defRPr>
      </a:lvl8pPr>
      <a:lvl9pPr marL="1828754" algn="l" rtl="0" eaLnBrk="1" fontAlgn="base" hangingPunct="1">
        <a:lnSpc>
          <a:spcPct val="90000"/>
        </a:lnSpc>
        <a:spcBef>
          <a:spcPct val="0"/>
        </a:spcBef>
        <a:spcAft>
          <a:spcPct val="0"/>
        </a:spcAft>
        <a:defRPr sz="2800">
          <a:solidFill>
            <a:schemeClr val="tx2"/>
          </a:solidFill>
          <a:latin typeface="Arial" charset="0"/>
        </a:defRPr>
      </a:lvl9pPr>
    </p:titleStyle>
    <p:bodyStyle>
      <a:lvl1pPr marL="228594" indent="-228594"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35" indent="-285744" algn="l" rtl="0" eaLnBrk="0" fontAlgn="base" hangingPunct="0">
        <a:spcBef>
          <a:spcPct val="30000"/>
        </a:spcBef>
        <a:spcAft>
          <a:spcPct val="0"/>
        </a:spcAft>
        <a:buClr>
          <a:schemeClr val="tx2"/>
        </a:buClr>
        <a:buFont typeface="Arial" panose="020B0604020202020204" pitchFamily="34" charset="0"/>
        <a:buChar char="–"/>
        <a:defRPr sz="2000">
          <a:solidFill>
            <a:schemeClr val="tx1"/>
          </a:solidFill>
          <a:latin typeface="+mn-lt"/>
        </a:defRPr>
      </a:lvl2pPr>
      <a:lvl3pPr marL="914377" indent="-171446" algn="l" rtl="0" eaLnBrk="0" fontAlgn="base" hangingPunct="0">
        <a:spcBef>
          <a:spcPct val="25000"/>
        </a:spcBef>
        <a:spcAft>
          <a:spcPct val="0"/>
        </a:spcAft>
        <a:buClr>
          <a:schemeClr val="tx2"/>
        </a:buClr>
        <a:buChar char="•"/>
        <a:defRPr sz="2400">
          <a:solidFill>
            <a:schemeClr val="tx1"/>
          </a:solidFill>
          <a:latin typeface="+mn-lt"/>
        </a:defRPr>
      </a:lvl3pPr>
      <a:lvl4pPr marL="1257269" indent="-228594" algn="l" rtl="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mn-lt"/>
        </a:defRPr>
      </a:lvl4pPr>
      <a:lvl5pPr marL="1485863" indent="-114297" algn="l" rtl="0" eaLnBrk="0" fontAlgn="base" hangingPunct="0">
        <a:spcBef>
          <a:spcPct val="20000"/>
        </a:spcBef>
        <a:spcAft>
          <a:spcPct val="0"/>
        </a:spcAft>
        <a:buClr>
          <a:schemeClr val="tx2"/>
        </a:buClr>
        <a:buChar char="•"/>
        <a:defRPr sz="1400">
          <a:solidFill>
            <a:schemeClr val="tx1"/>
          </a:solidFill>
          <a:latin typeface="+mn-lt"/>
        </a:defRPr>
      </a:lvl5pPr>
      <a:lvl6pPr marL="1943051" indent="-114297" algn="l" rtl="0" eaLnBrk="1" fontAlgn="base" hangingPunct="1">
        <a:spcBef>
          <a:spcPct val="20000"/>
        </a:spcBef>
        <a:spcAft>
          <a:spcPct val="0"/>
        </a:spcAft>
        <a:buClr>
          <a:schemeClr val="tx2"/>
        </a:buClr>
        <a:buChar char="•"/>
        <a:defRPr sz="1400">
          <a:solidFill>
            <a:schemeClr val="tx1"/>
          </a:solidFill>
          <a:latin typeface="+mn-lt"/>
        </a:defRPr>
      </a:lvl6pPr>
      <a:lvl7pPr marL="2400240" indent="-114297" algn="l" rtl="0" eaLnBrk="1" fontAlgn="base" hangingPunct="1">
        <a:spcBef>
          <a:spcPct val="20000"/>
        </a:spcBef>
        <a:spcAft>
          <a:spcPct val="0"/>
        </a:spcAft>
        <a:buClr>
          <a:schemeClr val="tx2"/>
        </a:buClr>
        <a:buChar char="•"/>
        <a:defRPr sz="1400">
          <a:solidFill>
            <a:schemeClr val="tx1"/>
          </a:solidFill>
          <a:latin typeface="+mn-lt"/>
        </a:defRPr>
      </a:lvl7pPr>
      <a:lvl8pPr marL="2857429" indent="-114297" algn="l" rtl="0" eaLnBrk="1" fontAlgn="base" hangingPunct="1">
        <a:spcBef>
          <a:spcPct val="20000"/>
        </a:spcBef>
        <a:spcAft>
          <a:spcPct val="0"/>
        </a:spcAft>
        <a:buClr>
          <a:schemeClr val="tx2"/>
        </a:buClr>
        <a:buChar char="•"/>
        <a:defRPr sz="1400">
          <a:solidFill>
            <a:schemeClr val="tx1"/>
          </a:solidFill>
          <a:latin typeface="+mn-lt"/>
        </a:defRPr>
      </a:lvl8pPr>
      <a:lvl9pPr marL="3314617" indent="-114297"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Box 21"/>
          <p:cNvSpPr txBox="1">
            <a:spLocks noChangeArrowheads="1"/>
          </p:cNvSpPr>
          <p:nvPr/>
        </p:nvSpPr>
        <p:spPr bwMode="auto">
          <a:xfrm>
            <a:off x="336551" y="1530350"/>
            <a:ext cx="2162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defTabSz="914377" eaLnBrk="1" fontAlgn="base" hangingPunct="1">
              <a:spcBef>
                <a:spcPct val="0"/>
              </a:spcBef>
              <a:spcAft>
                <a:spcPct val="0"/>
              </a:spcAft>
              <a:buClr>
                <a:srgbClr val="FF8000"/>
              </a:buClr>
              <a:buFontTx/>
              <a:buChar char="•"/>
              <a:defRPr/>
            </a:pPr>
            <a:endParaRPr lang="zh-CN" altLang="zh-CN" sz="1800">
              <a:solidFill>
                <a:srgbClr val="4B4B4B"/>
              </a:solidFill>
            </a:endParaRPr>
          </a:p>
        </p:txBody>
      </p:sp>
      <p:sp>
        <p:nvSpPr>
          <p:cNvPr id="1027" name="Rectangle 14"/>
          <p:cNvSpPr>
            <a:spLocks noGrp="1" noChangeArrowheads="1"/>
          </p:cNvSpPr>
          <p:nvPr>
            <p:ph type="title"/>
          </p:nvPr>
        </p:nvSpPr>
        <p:spPr bwMode="auto">
          <a:xfrm>
            <a:off x="917577" y="506413"/>
            <a:ext cx="736917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zh-CN" altLang="en-US"/>
              <a:t>单击此处编辑母版标题样式</a:t>
            </a:r>
            <a:endParaRPr lang="en-US" altLang="zh-CN"/>
          </a:p>
        </p:txBody>
      </p:sp>
      <p:sp>
        <p:nvSpPr>
          <p:cNvPr id="1028" name="Rectangle 15"/>
          <p:cNvSpPr>
            <a:spLocks noGrp="1" noChangeArrowheads="1"/>
          </p:cNvSpPr>
          <p:nvPr>
            <p:ph type="body" idx="1"/>
          </p:nvPr>
        </p:nvSpPr>
        <p:spPr bwMode="auto">
          <a:xfrm>
            <a:off x="917577" y="1525588"/>
            <a:ext cx="736917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zh-CN"/>
          </a:p>
        </p:txBody>
      </p:sp>
      <p:pic>
        <p:nvPicPr>
          <p:cNvPr id="1029" name="Picture 9"/>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76213" y="6003929"/>
            <a:ext cx="17351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图片 10"/>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6624639" y="6118229"/>
            <a:ext cx="21955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380930"/>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40" r:id="rId15"/>
  </p:sldLayoutIdLst>
  <p:transition/>
  <p:hf hdr="0" ftr="0" dt="0"/>
  <p:txStyles>
    <p:titleStyle>
      <a:lvl1pPr algn="l" rtl="0" eaLnBrk="0" fontAlgn="base" hangingPunct="0">
        <a:lnSpc>
          <a:spcPct val="90000"/>
        </a:lnSpc>
        <a:spcBef>
          <a:spcPct val="0"/>
        </a:spcBef>
        <a:spcAft>
          <a:spcPct val="0"/>
        </a:spcAft>
        <a:defRPr sz="2800">
          <a:solidFill>
            <a:schemeClr val="tx1"/>
          </a:solidFill>
          <a:latin typeface="+mj-lt"/>
          <a:ea typeface="+mj-ea"/>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189" algn="l" rtl="0" eaLnBrk="1" fontAlgn="base" hangingPunct="1">
        <a:lnSpc>
          <a:spcPct val="90000"/>
        </a:lnSpc>
        <a:spcBef>
          <a:spcPct val="0"/>
        </a:spcBef>
        <a:spcAft>
          <a:spcPct val="0"/>
        </a:spcAft>
        <a:defRPr sz="2800">
          <a:solidFill>
            <a:schemeClr val="tx2"/>
          </a:solidFill>
          <a:latin typeface="Arial" charset="0"/>
        </a:defRPr>
      </a:lvl6pPr>
      <a:lvl7pPr marL="914377" algn="l" rtl="0" eaLnBrk="1" fontAlgn="base" hangingPunct="1">
        <a:lnSpc>
          <a:spcPct val="90000"/>
        </a:lnSpc>
        <a:spcBef>
          <a:spcPct val="0"/>
        </a:spcBef>
        <a:spcAft>
          <a:spcPct val="0"/>
        </a:spcAft>
        <a:defRPr sz="2800">
          <a:solidFill>
            <a:schemeClr val="tx2"/>
          </a:solidFill>
          <a:latin typeface="Arial" charset="0"/>
        </a:defRPr>
      </a:lvl7pPr>
      <a:lvl8pPr marL="1371566" algn="l" rtl="0" eaLnBrk="1" fontAlgn="base" hangingPunct="1">
        <a:lnSpc>
          <a:spcPct val="90000"/>
        </a:lnSpc>
        <a:spcBef>
          <a:spcPct val="0"/>
        </a:spcBef>
        <a:spcAft>
          <a:spcPct val="0"/>
        </a:spcAft>
        <a:defRPr sz="2800">
          <a:solidFill>
            <a:schemeClr val="tx2"/>
          </a:solidFill>
          <a:latin typeface="Arial" charset="0"/>
        </a:defRPr>
      </a:lvl8pPr>
      <a:lvl9pPr marL="1828754" algn="l" rtl="0" eaLnBrk="1" fontAlgn="base" hangingPunct="1">
        <a:lnSpc>
          <a:spcPct val="90000"/>
        </a:lnSpc>
        <a:spcBef>
          <a:spcPct val="0"/>
        </a:spcBef>
        <a:spcAft>
          <a:spcPct val="0"/>
        </a:spcAft>
        <a:defRPr sz="2800">
          <a:solidFill>
            <a:schemeClr val="tx2"/>
          </a:solidFill>
          <a:latin typeface="Arial" charset="0"/>
        </a:defRPr>
      </a:lvl9pPr>
    </p:titleStyle>
    <p:bodyStyle>
      <a:lvl1pPr marL="228594" indent="-228594"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35" indent="-285744" algn="l" rtl="0" eaLnBrk="0" fontAlgn="base" hangingPunct="0">
        <a:spcBef>
          <a:spcPct val="30000"/>
        </a:spcBef>
        <a:spcAft>
          <a:spcPct val="0"/>
        </a:spcAft>
        <a:buClr>
          <a:schemeClr val="tx2"/>
        </a:buClr>
        <a:buFont typeface="Arial" panose="020B0604020202020204" pitchFamily="34" charset="0"/>
        <a:buChar char="–"/>
        <a:defRPr sz="2000">
          <a:solidFill>
            <a:schemeClr val="tx1"/>
          </a:solidFill>
          <a:latin typeface="+mn-lt"/>
        </a:defRPr>
      </a:lvl2pPr>
      <a:lvl3pPr marL="914377" indent="-171446" algn="l" rtl="0" eaLnBrk="0" fontAlgn="base" hangingPunct="0">
        <a:spcBef>
          <a:spcPct val="25000"/>
        </a:spcBef>
        <a:spcAft>
          <a:spcPct val="0"/>
        </a:spcAft>
        <a:buClr>
          <a:schemeClr val="tx2"/>
        </a:buClr>
        <a:buChar char="•"/>
        <a:defRPr sz="2400">
          <a:solidFill>
            <a:schemeClr val="tx1"/>
          </a:solidFill>
          <a:latin typeface="+mn-lt"/>
        </a:defRPr>
      </a:lvl3pPr>
      <a:lvl4pPr marL="1257269" indent="-228594" algn="l" rtl="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mn-lt"/>
        </a:defRPr>
      </a:lvl4pPr>
      <a:lvl5pPr marL="1485863" indent="-114297" algn="l" rtl="0" eaLnBrk="0" fontAlgn="base" hangingPunct="0">
        <a:spcBef>
          <a:spcPct val="20000"/>
        </a:spcBef>
        <a:spcAft>
          <a:spcPct val="0"/>
        </a:spcAft>
        <a:buClr>
          <a:schemeClr val="tx2"/>
        </a:buClr>
        <a:buChar char="•"/>
        <a:defRPr sz="1400">
          <a:solidFill>
            <a:schemeClr val="tx1"/>
          </a:solidFill>
          <a:latin typeface="+mn-lt"/>
        </a:defRPr>
      </a:lvl5pPr>
      <a:lvl6pPr marL="1943051" indent="-114297" algn="l" rtl="0" eaLnBrk="1" fontAlgn="base" hangingPunct="1">
        <a:spcBef>
          <a:spcPct val="20000"/>
        </a:spcBef>
        <a:spcAft>
          <a:spcPct val="0"/>
        </a:spcAft>
        <a:buClr>
          <a:schemeClr val="tx2"/>
        </a:buClr>
        <a:buChar char="•"/>
        <a:defRPr sz="1400">
          <a:solidFill>
            <a:schemeClr val="tx1"/>
          </a:solidFill>
          <a:latin typeface="+mn-lt"/>
        </a:defRPr>
      </a:lvl6pPr>
      <a:lvl7pPr marL="2400240" indent="-114297" algn="l" rtl="0" eaLnBrk="1" fontAlgn="base" hangingPunct="1">
        <a:spcBef>
          <a:spcPct val="20000"/>
        </a:spcBef>
        <a:spcAft>
          <a:spcPct val="0"/>
        </a:spcAft>
        <a:buClr>
          <a:schemeClr val="tx2"/>
        </a:buClr>
        <a:buChar char="•"/>
        <a:defRPr sz="1400">
          <a:solidFill>
            <a:schemeClr val="tx1"/>
          </a:solidFill>
          <a:latin typeface="+mn-lt"/>
        </a:defRPr>
      </a:lvl7pPr>
      <a:lvl8pPr marL="2857429" indent="-114297" algn="l" rtl="0" eaLnBrk="1" fontAlgn="base" hangingPunct="1">
        <a:spcBef>
          <a:spcPct val="20000"/>
        </a:spcBef>
        <a:spcAft>
          <a:spcPct val="0"/>
        </a:spcAft>
        <a:buClr>
          <a:schemeClr val="tx2"/>
        </a:buClr>
        <a:buChar char="•"/>
        <a:defRPr sz="1400">
          <a:solidFill>
            <a:schemeClr val="tx1"/>
          </a:solidFill>
          <a:latin typeface="+mn-lt"/>
        </a:defRPr>
      </a:lvl8pPr>
      <a:lvl9pPr marL="3314617" indent="-114297"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Box 21"/>
          <p:cNvSpPr txBox="1">
            <a:spLocks noChangeArrowheads="1"/>
          </p:cNvSpPr>
          <p:nvPr/>
        </p:nvSpPr>
        <p:spPr bwMode="auto">
          <a:xfrm>
            <a:off x="336550" y="1530350"/>
            <a:ext cx="2162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defTabSz="914400" eaLnBrk="1" fontAlgn="base" hangingPunct="1">
              <a:spcBef>
                <a:spcPct val="0"/>
              </a:spcBef>
              <a:spcAft>
                <a:spcPct val="0"/>
              </a:spcAft>
              <a:buClr>
                <a:srgbClr val="FF8000"/>
              </a:buClr>
              <a:buFontTx/>
              <a:buChar char="•"/>
              <a:defRPr/>
            </a:pPr>
            <a:endParaRPr lang="zh-CN" altLang="zh-CN">
              <a:solidFill>
                <a:srgbClr val="4B4B4B"/>
              </a:solidFill>
            </a:endParaRPr>
          </a:p>
        </p:txBody>
      </p:sp>
      <p:sp>
        <p:nvSpPr>
          <p:cNvPr id="1027" name="Rectangle 14"/>
          <p:cNvSpPr>
            <a:spLocks noGrp="1" noChangeArrowheads="1"/>
          </p:cNvSpPr>
          <p:nvPr>
            <p:ph type="title"/>
          </p:nvPr>
        </p:nvSpPr>
        <p:spPr bwMode="auto">
          <a:xfrm>
            <a:off x="917575" y="506413"/>
            <a:ext cx="736917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zh-CN" altLang="en-US"/>
              <a:t>单击此处编辑母版标题样式</a:t>
            </a:r>
            <a:endParaRPr lang="en-US" altLang="zh-CN"/>
          </a:p>
        </p:txBody>
      </p:sp>
      <p:sp>
        <p:nvSpPr>
          <p:cNvPr id="1028" name="Rectangle 15"/>
          <p:cNvSpPr>
            <a:spLocks noGrp="1" noChangeArrowheads="1"/>
          </p:cNvSpPr>
          <p:nvPr>
            <p:ph type="body" idx="1"/>
          </p:nvPr>
        </p:nvSpPr>
        <p:spPr bwMode="auto">
          <a:xfrm>
            <a:off x="917575" y="1525588"/>
            <a:ext cx="736917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zh-CN"/>
          </a:p>
        </p:txBody>
      </p:sp>
      <p:pic>
        <p:nvPicPr>
          <p:cNvPr id="1029" name="Picture 9"/>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76213" y="6003925"/>
            <a:ext cx="17351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图片 10"/>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6624638" y="6118225"/>
            <a:ext cx="21955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0837170"/>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 id="2147483948" r:id="rId14"/>
    <p:sldLayoutId id="2147483949" r:id="rId15"/>
    <p:sldLayoutId id="2147483950" r:id="rId16"/>
  </p:sldLayoutIdLst>
  <p:transition/>
  <p:hf hdr="0" ftr="0" dt="0"/>
  <p:txStyles>
    <p:titleStyle>
      <a:lvl1pPr algn="l" rtl="0" eaLnBrk="0" fontAlgn="base" hangingPunct="0">
        <a:lnSpc>
          <a:spcPct val="90000"/>
        </a:lnSpc>
        <a:spcBef>
          <a:spcPct val="0"/>
        </a:spcBef>
        <a:spcAft>
          <a:spcPct val="0"/>
        </a:spcAft>
        <a:defRPr sz="2800">
          <a:solidFill>
            <a:schemeClr val="tx1"/>
          </a:solidFill>
          <a:latin typeface="+mj-lt"/>
          <a:ea typeface="+mj-ea"/>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panose="020B0604020202020204" pitchFamily="34"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sz="2400">
          <a:solidFill>
            <a:schemeClr val="tx1"/>
          </a:solidFill>
          <a:latin typeface="+mn-lt"/>
        </a:defRPr>
      </a:lvl3pPr>
      <a:lvl4pPr marL="1257300" indent="-228600" algn="l" rtl="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Box 21"/>
          <p:cNvSpPr txBox="1">
            <a:spLocks noChangeArrowheads="1"/>
          </p:cNvSpPr>
          <p:nvPr/>
        </p:nvSpPr>
        <p:spPr bwMode="auto">
          <a:xfrm>
            <a:off x="336550" y="1530350"/>
            <a:ext cx="2162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defTabSz="914400" eaLnBrk="1" fontAlgn="base" hangingPunct="1">
              <a:spcBef>
                <a:spcPct val="0"/>
              </a:spcBef>
              <a:spcAft>
                <a:spcPct val="0"/>
              </a:spcAft>
              <a:buClr>
                <a:srgbClr val="FF8000"/>
              </a:buClr>
              <a:buFontTx/>
              <a:buChar char="•"/>
              <a:defRPr/>
            </a:pPr>
            <a:endParaRPr lang="zh-CN" altLang="zh-CN">
              <a:solidFill>
                <a:srgbClr val="4B4B4B"/>
              </a:solidFill>
            </a:endParaRPr>
          </a:p>
        </p:txBody>
      </p:sp>
      <p:sp>
        <p:nvSpPr>
          <p:cNvPr id="1027" name="Rectangle 14"/>
          <p:cNvSpPr>
            <a:spLocks noGrp="1" noChangeArrowheads="1"/>
          </p:cNvSpPr>
          <p:nvPr>
            <p:ph type="title"/>
          </p:nvPr>
        </p:nvSpPr>
        <p:spPr bwMode="auto">
          <a:xfrm>
            <a:off x="917575" y="506413"/>
            <a:ext cx="736917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zh-CN" altLang="en-US"/>
              <a:t>单击此处编辑母版标题样式</a:t>
            </a:r>
            <a:endParaRPr lang="en-US" altLang="zh-CN"/>
          </a:p>
        </p:txBody>
      </p:sp>
      <p:sp>
        <p:nvSpPr>
          <p:cNvPr id="1028" name="Rectangle 15"/>
          <p:cNvSpPr>
            <a:spLocks noGrp="1" noChangeArrowheads="1"/>
          </p:cNvSpPr>
          <p:nvPr>
            <p:ph type="body" idx="1"/>
          </p:nvPr>
        </p:nvSpPr>
        <p:spPr bwMode="auto">
          <a:xfrm>
            <a:off x="917575" y="1525588"/>
            <a:ext cx="736917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zh-CN"/>
          </a:p>
        </p:txBody>
      </p:sp>
      <p:pic>
        <p:nvPicPr>
          <p:cNvPr id="1029" name="Picture 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76213" y="6003925"/>
            <a:ext cx="17351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图片 10"/>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624638" y="6118225"/>
            <a:ext cx="21955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097034"/>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 id="2147483965" r:id="rId13"/>
  </p:sldLayoutIdLst>
  <p:transition/>
  <p:hf hdr="0" ftr="0" dt="0"/>
  <p:txStyles>
    <p:titleStyle>
      <a:lvl1pPr algn="l" rtl="0" eaLnBrk="0" fontAlgn="base" hangingPunct="0">
        <a:lnSpc>
          <a:spcPct val="90000"/>
        </a:lnSpc>
        <a:spcBef>
          <a:spcPct val="0"/>
        </a:spcBef>
        <a:spcAft>
          <a:spcPct val="0"/>
        </a:spcAft>
        <a:defRPr sz="2800">
          <a:solidFill>
            <a:schemeClr val="tx1"/>
          </a:solidFill>
          <a:latin typeface="+mj-lt"/>
          <a:ea typeface="+mj-ea"/>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panose="020B0604020202020204" pitchFamily="34"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sz="2400">
          <a:solidFill>
            <a:schemeClr val="tx1"/>
          </a:solidFill>
          <a:latin typeface="+mn-lt"/>
        </a:defRPr>
      </a:lvl3pPr>
      <a:lvl4pPr marL="1257300" indent="-228600" algn="l" rtl="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5170151"/>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 id="2147483998" r:id="rId13"/>
    <p:sldLayoutId id="2147483999" r:id="rId14"/>
    <p:sldLayoutId id="2147484000" r:id="rId15"/>
    <p:sldLayoutId id="2147484001" r:id="rId16"/>
    <p:sldLayoutId id="2147484002" r:id="rId17"/>
    <p:sldLayoutId id="2147484003" r:id="rId18"/>
    <p:sldLayoutId id="2147484004" r:id="rId19"/>
    <p:sldLayoutId id="2147484005" r:id="rId20"/>
    <p:sldLayoutId id="2147484006" r:id="rId21"/>
    <p:sldLayoutId id="2147484007" r:id="rId22"/>
    <p:sldLayoutId id="2147484008" r:id="rId23"/>
    <p:sldLayoutId id="2147484009" r:id="rId24"/>
    <p:sldLayoutId id="2147484010" r:id="rId25"/>
    <p:sldLayoutId id="2147484011" r:id="rId26"/>
    <p:sldLayoutId id="2147484012" r:id="rId27"/>
    <p:sldLayoutId id="2147484013" r:id="rId28"/>
    <p:sldLayoutId id="2147484014" r:id="rId29"/>
    <p:sldLayoutId id="2147484015" r:id="rId30"/>
    <p:sldLayoutId id="2147484016" r:id="rId31"/>
    <p:sldLayoutId id="2147484017" r:id="rId32"/>
    <p:sldLayoutId id="2147484018" r:id="rId33"/>
    <p:sldLayoutId id="2147484019" r:id="rId34"/>
    <p:sldLayoutId id="2147484020" r:id="rId35"/>
    <p:sldLayoutId id="2147484021" r:id="rId36"/>
    <p:sldLayoutId id="2147484022" r:id="rId37"/>
    <p:sldLayoutId id="2147484023" r:id="rId38"/>
    <p:sldLayoutId id="2147484024" r:id="rId39"/>
    <p:sldLayoutId id="2147484025" r:id="rId40"/>
    <p:sldLayoutId id="2147484026" r:id="rId41"/>
    <p:sldLayoutId id="2147484027" r:id="rId42"/>
    <p:sldLayoutId id="2147484028" r:id="rId43"/>
    <p:sldLayoutId id="2147484029" r:id="rId44"/>
    <p:sldLayoutId id="2147484030" r:id="rId45"/>
    <p:sldLayoutId id="2147484031" r:id="rId46"/>
    <p:sldLayoutId id="2147484032" r:id="rId47"/>
    <p:sldLayoutId id="2147484033" r:id="rId48"/>
    <p:sldLayoutId id="2147484034" r:id="rId49"/>
    <p:sldLayoutId id="2147484035" r:id="rId50"/>
    <p:sldLayoutId id="2147484036" r:id="rId51"/>
    <p:sldLayoutId id="2147484037" r:id="rId52"/>
    <p:sldLayoutId id="2147484038" r:id="rId53"/>
    <p:sldLayoutId id="2147484039" r:id="rId54"/>
    <p:sldLayoutId id="2147484040" r:id="rId55"/>
    <p:sldLayoutId id="2147484041" r:id="rId56"/>
    <p:sldLayoutId id="2147484042" r:id="rId57"/>
    <p:sldLayoutId id="2147484043" r:id="rId58"/>
    <p:sldLayoutId id="2147484044" r:id="rId59"/>
    <p:sldLayoutId id="2147484045" r:id="rId60"/>
    <p:sldLayoutId id="2147484046" r:id="rId61"/>
    <p:sldLayoutId id="2147484047" r:id="rId62"/>
    <p:sldLayoutId id="2147484048" r:id="rId63"/>
    <p:sldLayoutId id="2147484049" r:id="rId64"/>
    <p:sldLayoutId id="2147484050" r:id="rId65"/>
    <p:sldLayoutId id="2147484051" r:id="rId66"/>
    <p:sldLayoutId id="2147484052" r:id="rId67"/>
    <p:sldLayoutId id="2147484053" r:id="rId68"/>
    <p:sldLayoutId id="2147484054" r:id="rId69"/>
    <p:sldLayoutId id="2147484055" r:id="rId70"/>
    <p:sldLayoutId id="2147484056" r:id="rId71"/>
    <p:sldLayoutId id="2147484057" r:id="rId72"/>
    <p:sldLayoutId id="2147484058" r:id="rId73"/>
    <p:sldLayoutId id="2147484059" r:id="rId74"/>
    <p:sldLayoutId id="2147484060" r:id="rId75"/>
    <p:sldLayoutId id="2147484061" r:id="rId76"/>
    <p:sldLayoutId id="2147484062" r:id="rId77"/>
    <p:sldLayoutId id="2147484063" r:id="rId78"/>
    <p:sldLayoutId id="2147484064" r:id="rId79"/>
    <p:sldLayoutId id="2147484065" r:id="rId80"/>
    <p:sldLayoutId id="2147484066" r:id="rId81"/>
    <p:sldLayoutId id="2147484067" r:id="rId82"/>
    <p:sldLayoutId id="2147484068" r:id="rId83"/>
    <p:sldLayoutId id="2147484069" r:id="rId84"/>
    <p:sldLayoutId id="2147484070" r:id="rId85"/>
    <p:sldLayoutId id="2147484071" r:id="rId86"/>
    <p:sldLayoutId id="2147484072" r:id="rId87"/>
    <p:sldLayoutId id="2147484073" r:id="rId88"/>
    <p:sldLayoutId id="2147484074" r:id="rId89"/>
    <p:sldLayoutId id="2147484075" r:id="rId90"/>
    <p:sldLayoutId id="2147484076" r:id="rId91"/>
  </p:sldLayoutIdLst>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464662"/>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 id="2147484107" r:id="rId12"/>
    <p:sldLayoutId id="2147484108" r:id="rId13"/>
    <p:sldLayoutId id="2147484109" r:id="rId14"/>
    <p:sldLayoutId id="2147484110" r:id="rId15"/>
    <p:sldLayoutId id="2147484111" r:id="rId16"/>
    <p:sldLayoutId id="2147484112" r:id="rId17"/>
    <p:sldLayoutId id="2147484113" r:id="rId18"/>
    <p:sldLayoutId id="2147484114" r:id="rId19"/>
  </p:sldLayoutIdLst>
  <p:transition/>
  <p:hf hdr="0" ft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897817"/>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 id="2147484127" r:id="rId12"/>
    <p:sldLayoutId id="2147484128" r:id="rId13"/>
    <p:sldLayoutId id="2147484129" r:id="rId14"/>
    <p:sldLayoutId id="2147484130" r:id="rId15"/>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hyperlink" Target="mailto:xuanjie.ye@Clarivate.com" TargetMode="Externa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79.xml"/></Relationships>
</file>

<file path=ppt/slides/_rels/slide10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1.jpeg"/><Relationship Id="rId1" Type="http://schemas.openxmlformats.org/officeDocument/2006/relationships/slideLayout" Target="../slideLayouts/slideLayout20.xml"/><Relationship Id="rId4" Type="http://schemas.openxmlformats.org/officeDocument/2006/relationships/image" Target="../media/image22.png"/></Relationships>
</file>

<file path=ppt/slides/_rels/slide101.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jpeg"/><Relationship Id="rId1" Type="http://schemas.openxmlformats.org/officeDocument/2006/relationships/slideLayout" Target="../slideLayouts/slideLayout25.xml"/></Relationships>
</file>

<file path=ppt/slides/_rels/slide102.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25.xml"/></Relationships>
</file>

<file path=ppt/slides/_rels/slide103.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5.xml"/></Relationships>
</file>

<file path=ppt/slides/_rels/slide104.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7.xml"/></Relationships>
</file>

<file path=ppt/slides/_rels/slide1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8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1.jpeg"/><Relationship Id="rId1" Type="http://schemas.openxmlformats.org/officeDocument/2006/relationships/slideLayout" Target="../slideLayouts/slideLayout96.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5.xml"/><Relationship Id="rId1" Type="http://schemas.openxmlformats.org/officeDocument/2006/relationships/vmlDrawing" Target="../drawings/vmlDrawing1.vml"/><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5.xml"/><Relationship Id="rId1" Type="http://schemas.openxmlformats.org/officeDocument/2006/relationships/tags" Target="../tags/tag1.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377.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1.jpeg"/><Relationship Id="rId1" Type="http://schemas.openxmlformats.org/officeDocument/2006/relationships/slideLayout" Target="../slideLayouts/slideLayout20.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67.jp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57.jpeg"/><Relationship Id="rId1" Type="http://schemas.openxmlformats.org/officeDocument/2006/relationships/slideLayout" Target="../slideLayouts/slideLayout413.xml"/><Relationship Id="rId6" Type="http://schemas.openxmlformats.org/officeDocument/2006/relationships/image" Target="../media/image72.png"/><Relationship Id="rId5" Type="http://schemas.openxmlformats.org/officeDocument/2006/relationships/image" Target="../media/image71.jp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7.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13.xml"/><Relationship Id="rId5" Type="http://schemas.openxmlformats.org/officeDocument/2006/relationships/image" Target="../media/image76.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9.xml"/><Relationship Id="rId5" Type="http://schemas.openxmlformats.org/officeDocument/2006/relationships/image" Target="../media/image81.png"/><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0.xml"/></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310.xml"/><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31.xml"/></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7.xml"/><Relationship Id="rId1" Type="http://schemas.openxmlformats.org/officeDocument/2006/relationships/slideLayout" Target="../slideLayouts/slideLayout331.xml"/><Relationship Id="rId4" Type="http://schemas.openxmlformats.org/officeDocument/2006/relationships/image" Target="../media/image86.png"/></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31.xml"/><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77.xml"/><Relationship Id="rId4" Type="http://schemas.openxmlformats.org/officeDocument/2006/relationships/image" Target="../media/image40.png"/></Relationships>
</file>

<file path=ppt/slides/_rels/slide4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8.xml"/><Relationship Id="rId1" Type="http://schemas.openxmlformats.org/officeDocument/2006/relationships/slideLayout" Target="../slideLayouts/slideLayout331.xml"/><Relationship Id="rId4" Type="http://schemas.openxmlformats.org/officeDocument/2006/relationships/image" Target="../media/image91.png"/></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92.xml"/></Relationships>
</file>

<file path=ppt/slides/_rels/slide4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diagramLayout" Target="../diagrams/layout2.xml"/><Relationship Id="rId7" Type="http://schemas.openxmlformats.org/officeDocument/2006/relationships/image" Target="../media/image92.png"/><Relationship Id="rId2" Type="http://schemas.openxmlformats.org/officeDocument/2006/relationships/diagramData" Target="../diagrams/data2.xml"/><Relationship Id="rId1" Type="http://schemas.openxmlformats.org/officeDocument/2006/relationships/slideLayout" Target="../slideLayouts/slideLayout33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31.xml"/></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19.xml"/><Relationship Id="rId1" Type="http://schemas.openxmlformats.org/officeDocument/2006/relationships/slideLayout" Target="../slideLayouts/slideLayout331.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102.png"/></Relationships>
</file>

<file path=ppt/slides/_rels/slide4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01.xml"/><Relationship Id="rId4" Type="http://schemas.openxmlformats.org/officeDocument/2006/relationships/image" Target="../media/image105.png"/></Relationships>
</file>

<file path=ppt/slides/_rels/slide4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06.xml"/></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79.xml"/></Relationships>
</file>

<file path=ppt/slides/_rels/slide5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1.xml"/><Relationship Id="rId1" Type="http://schemas.openxmlformats.org/officeDocument/2006/relationships/slideLayout" Target="../slideLayouts/slideLayout221.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5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2.xml"/><Relationship Id="rId1" Type="http://schemas.openxmlformats.org/officeDocument/2006/relationships/slideLayout" Target="../slideLayouts/slideLayout221.xml"/><Relationship Id="rId5" Type="http://schemas.openxmlformats.org/officeDocument/2006/relationships/image" Target="../media/image113.png"/><Relationship Id="rId4" Type="http://schemas.openxmlformats.org/officeDocument/2006/relationships/image" Target="../media/image112.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5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1.jpeg"/><Relationship Id="rId1" Type="http://schemas.openxmlformats.org/officeDocument/2006/relationships/slideLayout" Target="../slideLayouts/slideLayout347.xml"/><Relationship Id="rId4" Type="http://schemas.openxmlformats.org/officeDocument/2006/relationships/image" Target="../media/image22.png"/></Relationships>
</file>

<file path=ppt/slides/_rels/slide5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4.xml"/><Relationship Id="rId1" Type="http://schemas.openxmlformats.org/officeDocument/2006/relationships/slideLayout" Target="../slideLayouts/slideLayout347.xml"/><Relationship Id="rId4" Type="http://schemas.openxmlformats.org/officeDocument/2006/relationships/image" Target="../media/image115.png"/></Relationships>
</file>

<file path=ppt/slides/_rels/slide5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47.xml"/></Relationships>
</file>

<file path=ppt/slides/_rels/slide5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5.xml"/><Relationship Id="rId1" Type="http://schemas.openxmlformats.org/officeDocument/2006/relationships/slideLayout" Target="../slideLayouts/slideLayout347.xml"/><Relationship Id="rId5" Type="http://schemas.openxmlformats.org/officeDocument/2006/relationships/image" Target="../media/image119.png"/><Relationship Id="rId4" Type="http://schemas.openxmlformats.org/officeDocument/2006/relationships/image" Target="../media/image118.png"/></Relationships>
</file>

<file path=ppt/slides/_rels/slide5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47.xml"/></Relationships>
</file>

<file path=ppt/slides/_rels/slide5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6.xml"/><Relationship Id="rId1" Type="http://schemas.openxmlformats.org/officeDocument/2006/relationships/slideLayout" Target="../slideLayouts/slideLayout347.xml"/><Relationship Id="rId4" Type="http://schemas.openxmlformats.org/officeDocument/2006/relationships/image" Target="../media/image121.pn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377.xml"/><Relationship Id="rId4" Type="http://schemas.openxmlformats.org/officeDocument/2006/relationships/image" Target="../media/image44.png"/></Relationships>
</file>

<file path=ppt/slides/_rels/slide6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347.xml"/><Relationship Id="rId4" Type="http://schemas.openxmlformats.org/officeDocument/2006/relationships/image" Target="../media/image11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26.xml"/></Relationships>
</file>

<file path=ppt/slides/_rels/slide6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26.xml"/></Relationships>
</file>

<file path=ppt/slides/_rels/slide6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notesSlide" Target="../notesSlides/notesSlide27.xml"/><Relationship Id="rId1" Type="http://schemas.openxmlformats.org/officeDocument/2006/relationships/slideLayout" Target="../slideLayouts/slideLayout331.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 Id="rId9" Type="http://schemas.openxmlformats.org/officeDocument/2006/relationships/image" Target="../media/image132.png"/></Relationships>
</file>

<file path=ppt/slides/_rels/slide66.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28.xml"/><Relationship Id="rId1" Type="http://schemas.openxmlformats.org/officeDocument/2006/relationships/slideLayout" Target="../slideLayouts/slideLayout331.xml"/><Relationship Id="rId6" Type="http://schemas.openxmlformats.org/officeDocument/2006/relationships/image" Target="../media/image136.png"/><Relationship Id="rId5" Type="http://schemas.openxmlformats.org/officeDocument/2006/relationships/image" Target="../media/image135.pn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png"/></Relationships>
</file>

<file path=ppt/slides/_rels/slide67.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notesSlide" Target="../notesSlides/notesSlide29.xml"/><Relationship Id="rId1" Type="http://schemas.openxmlformats.org/officeDocument/2006/relationships/slideLayout" Target="../slideLayouts/slideLayout310.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6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0.xml"/><Relationship Id="rId1" Type="http://schemas.openxmlformats.org/officeDocument/2006/relationships/slideLayout" Target="../slideLayouts/slideLayout310.xml"/><Relationship Id="rId4" Type="http://schemas.openxmlformats.org/officeDocument/2006/relationships/image" Target="../media/image147.png"/></Relationships>
</file>

<file path=ppt/slides/_rels/slide6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1.xml"/><Relationship Id="rId1" Type="http://schemas.openxmlformats.org/officeDocument/2006/relationships/slideLayout" Target="../slideLayouts/slideLayout310.xml"/><Relationship Id="rId4" Type="http://schemas.openxmlformats.org/officeDocument/2006/relationships/image" Target="../media/image149.png"/></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77.xml"/><Relationship Id="rId4" Type="http://schemas.openxmlformats.org/officeDocument/2006/relationships/image" Target="../media/image4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25.xml"/><Relationship Id="rId4" Type="http://schemas.openxmlformats.org/officeDocument/2006/relationships/image" Target="../media/image163.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377.xml"/><Relationship Id="rId5" Type="http://schemas.openxmlformats.org/officeDocument/2006/relationships/image" Target="../media/image50.png"/><Relationship Id="rId4" Type="http://schemas.openxmlformats.org/officeDocument/2006/relationships/image" Target="../media/image4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25.xml"/><Relationship Id="rId4" Type="http://schemas.openxmlformats.org/officeDocument/2006/relationships/image" Target="../media/image166.jpeg"/></Relationships>
</file>

<file path=ppt/slides/_rels/slide82.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5.xml"/><Relationship Id="rId4" Type="http://schemas.openxmlformats.org/officeDocument/2006/relationships/image" Target="../media/image170.png"/></Relationships>
</file>

<file path=ppt/slides/_rels/slide8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71.png"/><Relationship Id="rId1" Type="http://schemas.openxmlformats.org/officeDocument/2006/relationships/slideLayout" Target="../slideLayouts/slideLayout25.xml"/><Relationship Id="rId4" Type="http://schemas.openxmlformats.org/officeDocument/2006/relationships/image" Target="../media/image172.png"/></Relationships>
</file>

<file path=ppt/slides/_rels/slide8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73.png"/><Relationship Id="rId1" Type="http://schemas.openxmlformats.org/officeDocument/2006/relationships/slideLayout" Target="../slideLayouts/slideLayout25.xml"/><Relationship Id="rId4" Type="http://schemas.openxmlformats.org/officeDocument/2006/relationships/image" Target="../media/image17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png"/><Relationship Id="rId1" Type="http://schemas.openxmlformats.org/officeDocument/2006/relationships/slideLayout" Target="../slideLayouts/slideLayout403.xml"/></Relationships>
</file>

<file path=ppt/slides/_rels/slide8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5.xml"/><Relationship Id="rId4" Type="http://schemas.openxmlformats.org/officeDocument/2006/relationships/image" Target="../media/image179.jpeg"/></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79.xml"/></Relationships>
</file>

<file path=ppt/slides/_rels/slide90.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25.xml"/><Relationship Id="rId4" Type="http://schemas.openxmlformats.org/officeDocument/2006/relationships/image" Target="../media/image182.png"/></Relationships>
</file>

<file path=ppt/slides/_rels/slide9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5.xml"/></Relationships>
</file>

<file path=ppt/slides/_rels/slide9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32.xml"/><Relationship Id="rId1" Type="http://schemas.openxmlformats.org/officeDocument/2006/relationships/slideLayout" Target="../slideLayouts/slideLayout310.xml"/></Relationships>
</file>

<file path=ppt/slides/_rels/slide93.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186.png"/><Relationship Id="rId7" Type="http://schemas.openxmlformats.org/officeDocument/2006/relationships/image" Target="../media/image190.png"/><Relationship Id="rId2" Type="http://schemas.openxmlformats.org/officeDocument/2006/relationships/notesSlide" Target="../notesSlides/notesSlide33.xml"/><Relationship Id="rId1" Type="http://schemas.openxmlformats.org/officeDocument/2006/relationships/slideLayout" Target="../slideLayouts/slideLayout310.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7.png"/></Relationships>
</file>

<file path=ppt/slides/_rels/slide94.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92.png"/><Relationship Id="rId7" Type="http://schemas.openxmlformats.org/officeDocument/2006/relationships/image" Target="../media/image194.png"/><Relationship Id="rId2" Type="http://schemas.openxmlformats.org/officeDocument/2006/relationships/notesSlide" Target="../notesSlides/notesSlide34.xml"/><Relationship Id="rId1" Type="http://schemas.openxmlformats.org/officeDocument/2006/relationships/slideLayout" Target="../slideLayouts/slideLayout310.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93.png"/></Relationships>
</file>

<file path=ppt/slides/_rels/slide95.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35.xml"/><Relationship Id="rId1" Type="http://schemas.openxmlformats.org/officeDocument/2006/relationships/slideLayout" Target="../slideLayouts/slideLayout25.xml"/><Relationship Id="rId4" Type="http://schemas.openxmlformats.org/officeDocument/2006/relationships/image" Target="../media/image197.png"/></Relationships>
</file>

<file path=ppt/slides/_rels/slide96.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36.xml"/><Relationship Id="rId1" Type="http://schemas.openxmlformats.org/officeDocument/2006/relationships/slideLayout" Target="../slideLayouts/slideLayout25.xml"/><Relationship Id="rId4" Type="http://schemas.openxmlformats.org/officeDocument/2006/relationships/image" Target="../media/image199.png"/></Relationships>
</file>

<file path=ppt/slides/_rels/slide97.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37.xml"/><Relationship Id="rId1" Type="http://schemas.openxmlformats.org/officeDocument/2006/relationships/slideLayout" Target="../slideLayouts/slideLayout25.xml"/><Relationship Id="rId4" Type="http://schemas.openxmlformats.org/officeDocument/2006/relationships/image" Target="../media/image202.jpeg"/></Relationships>
</file>

<file path=ppt/slides/_rels/slide99.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 descr="stock-photo-earth-transparent-glass-with-stone-127105071.jpg"/>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p:pic>
      <p:sp>
        <p:nvSpPr>
          <p:cNvPr id="11" name="Rectangle 10"/>
          <p:cNvSpPr/>
          <p:nvPr/>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pic>
        <p:nvPicPr>
          <p:cNvPr id="10" name="Picture 9" descr="crv_lfcl_grhc_rgb_pos_coverpage-img.png"/>
          <p:cNvPicPr>
            <a:picLocks noChangeAspect="1"/>
          </p:cNvPicPr>
          <p:nvPr/>
        </p:nvPicPr>
        <p:blipFill rotWithShape="1">
          <a:blip r:embed="rId4" cstate="screen">
            <a:extLst>
              <a:ext uri="{28A0092B-C50C-407E-A947-70E740481C1C}">
                <a14:useLocalDpi xmlns:a14="http://schemas.microsoft.com/office/drawing/2010/main"/>
              </a:ext>
            </a:extLst>
          </a:blip>
          <a:srcRect l="17291" t="11945" r="20416" b="4802"/>
          <a:stretch/>
        </p:blipFill>
        <p:spPr>
          <a:xfrm>
            <a:off x="0" y="-19921"/>
            <a:ext cx="9149354" cy="6877921"/>
          </a:xfrm>
          <a:prstGeom prst="rect">
            <a:avLst/>
          </a:prstGeom>
        </p:spPr>
      </p:pic>
      <p:sp>
        <p:nvSpPr>
          <p:cNvPr id="9" name="Text Placeholder 8"/>
          <p:cNvSpPr>
            <a:spLocks noGrp="1"/>
          </p:cNvSpPr>
          <p:nvPr>
            <p:ph type="body" sz="quarter" idx="12"/>
          </p:nvPr>
        </p:nvSpPr>
        <p:spPr>
          <a:xfrm>
            <a:off x="420166" y="3100046"/>
            <a:ext cx="3208255" cy="309033"/>
          </a:xfrm>
        </p:spPr>
        <p:txBody>
          <a:bodyPr/>
          <a:lstStyle/>
          <a:p>
            <a:r>
              <a:rPr lang="zh-CN" altLang="en-US" sz="1800" b="1" dirty="0">
                <a:latin typeface="微软雅黑" panose="020B0503020204020204" pitchFamily="34" charset="-122"/>
                <a:ea typeface="微软雅黑" panose="020B0503020204020204" pitchFamily="34" charset="-122"/>
              </a:rPr>
              <a:t>叶选</a:t>
            </a:r>
            <a:r>
              <a:rPr lang="zh-CN" altLang="en-US" sz="1800" b="1" dirty="0" smtClean="0">
                <a:latin typeface="微软雅黑" panose="020B0503020204020204" pitchFamily="34" charset="-122"/>
                <a:ea typeface="微软雅黑" panose="020B0503020204020204" pitchFamily="34" charset="-122"/>
              </a:rPr>
              <a:t>杰 科睿唯安</a:t>
            </a:r>
            <a:r>
              <a:rPr lang="en-US" altLang="zh-CN" sz="1600" dirty="0"/>
              <a:t/>
            </a:r>
            <a:br>
              <a:rPr lang="en-US" altLang="zh-CN" sz="1600" dirty="0"/>
            </a:br>
            <a:r>
              <a:rPr lang="en-US" altLang="zh-CN" sz="1600" dirty="0" smtClean="0">
                <a:hlinkClick r:id="rId5"/>
              </a:rPr>
              <a:t>xuanjie.ye@Clarivate.com</a:t>
            </a:r>
            <a:endParaRPr lang="en-US" altLang="zh-CN" sz="1600" dirty="0" smtClean="0"/>
          </a:p>
          <a:p>
            <a:r>
              <a:rPr lang="en-US" sz="1600" dirty="0" smtClean="0"/>
              <a:t>2018/11</a:t>
            </a:r>
            <a:endParaRPr lang="en-US" sz="1600" dirty="0"/>
          </a:p>
        </p:txBody>
      </p:sp>
      <p:sp>
        <p:nvSpPr>
          <p:cNvPr id="4" name="TextBox 3"/>
          <p:cNvSpPr txBox="1"/>
          <p:nvPr/>
        </p:nvSpPr>
        <p:spPr>
          <a:xfrm>
            <a:off x="-3186138" y="7718837"/>
            <a:ext cx="184666" cy="369332"/>
          </a:xfrm>
          <a:prstGeom prst="rect">
            <a:avLst/>
          </a:prstGeom>
          <a:noFill/>
        </p:spPr>
        <p:txBody>
          <a:bodyPr wrap="none" rtlCol="0">
            <a:spAutoFit/>
          </a:bodyPr>
          <a:lstStyle/>
          <a:p>
            <a:endParaRPr lang="en-US" dirty="0"/>
          </a:p>
        </p:txBody>
      </p:sp>
      <p:sp>
        <p:nvSpPr>
          <p:cNvPr id="12" name="Text Placeholder 7"/>
          <p:cNvSpPr txBox="1">
            <a:spLocks/>
          </p:cNvSpPr>
          <p:nvPr/>
        </p:nvSpPr>
        <p:spPr>
          <a:xfrm>
            <a:off x="233909" y="548430"/>
            <a:ext cx="4835627" cy="1099393"/>
          </a:xfrm>
          <a:prstGeom prst="rect">
            <a:avLst/>
          </a:prstGeom>
        </p:spPr>
        <p:txBody>
          <a:bodyPr vert="horz" lIns="0" tIns="0" rIns="0" bIns="0"/>
          <a:lstStyle>
            <a:lvl1pPr marL="0" indent="0" algn="l" defTabSz="457189" rtl="0" eaLnBrk="1" latinLnBrk="0" hangingPunct="1">
              <a:spcBef>
                <a:spcPct val="20000"/>
              </a:spcBef>
              <a:buFont typeface="Arial"/>
              <a:buNone/>
              <a:defRPr sz="2800" b="1" i="0" kern="1200">
                <a:solidFill>
                  <a:schemeClr val="tx1"/>
                </a:solidFill>
                <a:latin typeface="+mj-lt"/>
                <a:ea typeface="+mn-ea"/>
                <a:cs typeface="Arial"/>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pPr>
            <a:r>
              <a:rPr lang="zh-CN" altLang="en-US" smtClean="0">
                <a:latin typeface="微软雅黑" panose="020B0503020204020204" pitchFamily="34" charset="-122"/>
                <a:ea typeface="微软雅黑" panose="020B0503020204020204" pitchFamily="34" charset="-122"/>
              </a:rPr>
              <a:t>激励发现，推动创新</a:t>
            </a:r>
            <a:r>
              <a:rPr lang="en-US" altLang="zh-CN" smtClean="0">
                <a:latin typeface="微软雅黑" panose="020B0503020204020204" pitchFamily="34" charset="-122"/>
                <a:ea typeface="微软雅黑" panose="020B0503020204020204" pitchFamily="34" charset="-122"/>
              </a:rPr>
              <a:t>—</a:t>
            </a:r>
          </a:p>
          <a:p>
            <a:pPr>
              <a:lnSpc>
                <a:spcPct val="150000"/>
              </a:lnSpc>
            </a:pPr>
            <a:r>
              <a:rPr lang="zh-CN" altLang="en-US" sz="2000" smtClean="0">
                <a:latin typeface="微软雅黑" panose="020B0503020204020204" pitchFamily="34" charset="-122"/>
                <a:ea typeface="微软雅黑" panose="020B0503020204020204" pitchFamily="34" charset="-122"/>
              </a:rPr>
              <a:t>利用</a:t>
            </a:r>
            <a:r>
              <a:rPr lang="en-US" sz="2000" smtClean="0">
                <a:latin typeface="微软雅黑" panose="020B0503020204020204" pitchFamily="34" charset="-122"/>
                <a:ea typeface="微软雅黑" panose="020B0503020204020204" pitchFamily="34" charset="-122"/>
              </a:rPr>
              <a:t>Web of Science</a:t>
            </a:r>
            <a:r>
              <a:rPr lang="zh-CN" altLang="en-US" sz="2000" smtClean="0">
                <a:latin typeface="微软雅黑" panose="020B0503020204020204" pitchFamily="34" charset="-122"/>
                <a:ea typeface="微软雅黑" panose="020B0503020204020204" pitchFamily="34" charset="-122"/>
              </a:rPr>
              <a:t>进行创新性科学研究</a:t>
            </a:r>
            <a:endParaRPr lang="en-US" altLang="zh-CN" sz="20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7802751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6F5F0F95-A2BE-4893-820A-C2F81AB2FEE6}"/>
              </a:ext>
            </a:extLst>
          </p:cNvPr>
          <p:cNvSpPr>
            <a:spLocks noGrp="1"/>
          </p:cNvSpPr>
          <p:nvPr>
            <p:ph type="title"/>
          </p:nvPr>
        </p:nvSpPr>
        <p:spPr>
          <a:xfrm>
            <a:off x="1533571" y="5044043"/>
            <a:ext cx="6076858" cy="299483"/>
          </a:xfrm>
        </p:spPr>
        <p:txBody>
          <a:bodyPr/>
          <a:lstStyle/>
          <a:p>
            <a:pPr algn="ctr"/>
            <a:r>
              <a:rPr lang="en-US" dirty="0"/>
              <a:t>SSCI</a:t>
            </a:r>
            <a:r>
              <a:rPr lang="zh-CN" altLang="en-US" dirty="0"/>
              <a:t>论文所获得的的影响力提升，在</a:t>
            </a:r>
            <a:r>
              <a:rPr lang="en-US" altLang="zh-CN" dirty="0"/>
              <a:t>2010</a:t>
            </a:r>
            <a:r>
              <a:rPr lang="zh-CN" altLang="en-US" dirty="0"/>
              <a:t>年左右总被引频次超过美国</a:t>
            </a:r>
            <a:endParaRPr lang="en-US" dirty="0"/>
          </a:p>
        </p:txBody>
      </p:sp>
      <p:sp>
        <p:nvSpPr>
          <p:cNvPr id="4" name="Text Placeholder 3">
            <a:extLst>
              <a:ext uri="{FF2B5EF4-FFF2-40B4-BE49-F238E27FC236}">
                <a16:creationId xmlns="" xmlns:a16="http://schemas.microsoft.com/office/drawing/2014/main" id="{D068F9B9-FEB0-4D08-91C8-821A092D67F2}"/>
              </a:ext>
            </a:extLst>
          </p:cNvPr>
          <p:cNvSpPr>
            <a:spLocks noGrp="1"/>
          </p:cNvSpPr>
          <p:nvPr>
            <p:ph type="body" sz="quarter" idx="13"/>
          </p:nvPr>
        </p:nvSpPr>
        <p:spPr/>
        <p:txBody>
          <a:bodyPr/>
          <a:lstStyle/>
          <a:p>
            <a:endParaRPr lang="en-US"/>
          </a:p>
        </p:txBody>
      </p:sp>
      <p:graphicFrame>
        <p:nvGraphicFramePr>
          <p:cNvPr id="5" name="Chart 4">
            <a:extLst>
              <a:ext uri="{FF2B5EF4-FFF2-40B4-BE49-F238E27FC236}">
                <a16:creationId xmlns="" xmlns:a16="http://schemas.microsoft.com/office/drawing/2014/main" id="{A7A13A38-F786-4EFF-BD33-9A50EB552BD6}"/>
              </a:ext>
            </a:extLst>
          </p:cNvPr>
          <p:cNvGraphicFramePr>
            <a:graphicFrameLocks/>
          </p:cNvGraphicFramePr>
          <p:nvPr>
            <p:extLst/>
          </p:nvPr>
        </p:nvGraphicFramePr>
        <p:xfrm>
          <a:off x="1865822" y="2238991"/>
          <a:ext cx="5291537" cy="262062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2">
            <a:extLst>
              <a:ext uri="{FF2B5EF4-FFF2-40B4-BE49-F238E27FC236}">
                <a16:creationId xmlns="" xmlns:a16="http://schemas.microsoft.com/office/drawing/2014/main" id="{6A7EEE81-2F96-4335-B183-81741EF63797}"/>
              </a:ext>
            </a:extLst>
          </p:cNvPr>
          <p:cNvSpPr txBox="1">
            <a:spLocks noChangeArrowheads="1"/>
          </p:cNvSpPr>
          <p:nvPr/>
        </p:nvSpPr>
        <p:spPr bwMode="auto">
          <a:xfrm>
            <a:off x="1618061" y="1514475"/>
            <a:ext cx="62007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ea typeface="宋体" panose="02010600030101010101" pitchFamily="2" charset="-122"/>
              </a:defRPr>
            </a:lvl1pPr>
            <a:lvl2pPr marL="742950" indent="-285750" defTabSz="457200">
              <a:defRPr>
                <a:solidFill>
                  <a:schemeClr val="tx1"/>
                </a:solidFill>
                <a:latin typeface="Arial" panose="020B0604020202020204" pitchFamily="34" charset="0"/>
                <a:ea typeface="宋体" panose="02010600030101010101" pitchFamily="2" charset="-122"/>
              </a:defRPr>
            </a:lvl2pPr>
            <a:lvl3pPr marL="1143000" indent="-228600" defTabSz="457200">
              <a:defRPr>
                <a:solidFill>
                  <a:schemeClr val="tx1"/>
                </a:solidFill>
                <a:latin typeface="Arial" panose="020B0604020202020204" pitchFamily="34" charset="0"/>
                <a:ea typeface="宋体" panose="02010600030101010101" pitchFamily="2" charset="-122"/>
              </a:defRPr>
            </a:lvl3pPr>
            <a:lvl4pPr marL="1600200" indent="-228600" defTabSz="457200">
              <a:defRPr>
                <a:solidFill>
                  <a:schemeClr val="tx1"/>
                </a:solidFill>
                <a:latin typeface="Arial" panose="020B0604020202020204" pitchFamily="34" charset="0"/>
                <a:ea typeface="宋体" panose="02010600030101010101" pitchFamily="2" charset="-122"/>
              </a:defRPr>
            </a:lvl4pPr>
            <a:lvl5pPr marL="2057400" indent="-228600" defTabSz="4572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b="1" dirty="0">
                <a:solidFill>
                  <a:srgbClr val="6816FF"/>
                </a:solidFill>
                <a:latin typeface="微软雅黑" panose="020B0503020204020204" pitchFamily="34" charset="-122"/>
                <a:ea typeface="微软雅黑" panose="020B0503020204020204" pitchFamily="34" charset="-122"/>
              </a:rPr>
              <a:t>从</a:t>
            </a:r>
            <a:r>
              <a:rPr lang="en-US" altLang="zh-CN" b="1" dirty="0">
                <a:solidFill>
                  <a:srgbClr val="6816FF"/>
                </a:solidFill>
                <a:latin typeface="微软雅黑" panose="020B0503020204020204" pitchFamily="34" charset="-122"/>
                <a:ea typeface="微软雅黑" panose="020B0503020204020204" pitchFamily="34" charset="-122"/>
              </a:rPr>
              <a:t>SSCI</a:t>
            </a:r>
            <a:r>
              <a:rPr lang="zh-CN" altLang="en-US" b="1" dirty="0">
                <a:solidFill>
                  <a:srgbClr val="6816FF"/>
                </a:solidFill>
                <a:latin typeface="微软雅黑" panose="020B0503020204020204" pitchFamily="34" charset="-122"/>
                <a:ea typeface="微软雅黑" panose="020B0503020204020204" pitchFamily="34" charset="-122"/>
              </a:rPr>
              <a:t>看中国 </a:t>
            </a:r>
            <a:r>
              <a:rPr lang="en-US" altLang="zh-CN" sz="1500" b="1" dirty="0">
                <a:solidFill>
                  <a:srgbClr val="6816FF"/>
                </a:solidFill>
                <a:latin typeface="微软雅黑" panose="020B0503020204020204" pitchFamily="34" charset="-122"/>
                <a:ea typeface="微软雅黑" panose="020B0503020204020204" pitchFamily="34" charset="-122"/>
              </a:rPr>
              <a:t>— </a:t>
            </a:r>
            <a:r>
              <a:rPr lang="zh-CN" altLang="en-US" sz="1500" b="1" dirty="0">
                <a:solidFill>
                  <a:srgbClr val="6816FF"/>
                </a:solidFill>
                <a:latin typeface="微软雅黑" panose="020B0503020204020204" pitchFamily="34" charset="-122"/>
                <a:ea typeface="微软雅黑" panose="020B0503020204020204" pitchFamily="34" charset="-122"/>
              </a:rPr>
              <a:t>国际社会科学领域中国声音的影响力</a:t>
            </a:r>
            <a:endParaRPr lang="en-US" altLang="en-US" sz="1500" b="1" dirty="0">
              <a:solidFill>
                <a:srgbClr val="6816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7600247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5239" y="307850"/>
            <a:ext cx="9159239" cy="6106160"/>
          </a:xfrm>
          <a:prstGeom prst="rect">
            <a:avLst/>
          </a:prstGeom>
        </p:spPr>
      </p:pic>
      <p:sp>
        <p:nvSpPr>
          <p:cNvPr id="7" name="Rectangle 6"/>
          <p:cNvSpPr/>
          <p:nvPr/>
        </p:nvSpPr>
        <p:spPr>
          <a:xfrm>
            <a:off x="0" y="4816732"/>
            <a:ext cx="9144000" cy="2041268"/>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00000"/>
              </a:solidFill>
              <a:latin typeface="Arial" panose="020B0604020202020204" pitchFamily="34" charset="0"/>
              <a:ea typeface="Microsoft YaHei UI" panose="020B0503020204020204" pitchFamily="34" charset="-122"/>
              <a:cs typeface="+mn-ea"/>
              <a:sym typeface="Arial" panose="020B0604020202020204" pitchFamily="34" charset="0"/>
            </a:endParaRPr>
          </a:p>
        </p:txBody>
      </p:sp>
      <p:sp>
        <p:nvSpPr>
          <p:cNvPr id="8" name="Rectangle 7"/>
          <p:cNvSpPr/>
          <p:nvPr/>
        </p:nvSpPr>
        <p:spPr>
          <a:xfrm>
            <a:off x="0" y="8237"/>
            <a:ext cx="9144000" cy="2125363"/>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00000"/>
              </a:solidFill>
              <a:latin typeface="Arial" panose="020B0604020202020204" pitchFamily="34" charset="0"/>
              <a:ea typeface="Microsoft YaHei UI" panose="020B0503020204020204" pitchFamily="34" charset="-122"/>
              <a:cs typeface="+mn-ea"/>
              <a:sym typeface="Arial" panose="020B0604020202020204" pitchFamily="34" charset="0"/>
            </a:endParaRPr>
          </a:p>
        </p:txBody>
      </p:sp>
      <p:pic>
        <p:nvPicPr>
          <p:cNvPr id="9" name="Picture 8" descr="crv_logo_rgb_pos.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71435" y="6076264"/>
            <a:ext cx="1505379" cy="679419"/>
          </a:xfrm>
          <a:prstGeom prst="rect">
            <a:avLst/>
          </a:prstGeom>
        </p:spPr>
      </p:pic>
      <p:sp>
        <p:nvSpPr>
          <p:cNvPr id="14" name="Rectangle 13"/>
          <p:cNvSpPr/>
          <p:nvPr/>
        </p:nvSpPr>
        <p:spPr>
          <a:xfrm>
            <a:off x="-15242" y="2133600"/>
            <a:ext cx="9159239" cy="2669134"/>
          </a:xfrm>
          <a:prstGeom prst="rect">
            <a:avLst/>
          </a:prstGeom>
          <a:solidFill>
            <a:srgbClr val="FFFFFF">
              <a:alpha val="38824"/>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rgbClr val="000000"/>
              </a:solidFill>
              <a:latin typeface="Arial" panose="020B0604020202020204" pitchFamily="34" charset="0"/>
              <a:ea typeface="Microsoft YaHei UI" panose="020B0503020204020204" pitchFamily="34" charset="-122"/>
              <a:cs typeface="+mn-ea"/>
              <a:sym typeface="Arial" panose="020B0604020202020204" pitchFamily="34" charset="0"/>
            </a:endParaRPr>
          </a:p>
        </p:txBody>
      </p:sp>
      <p:grpSp>
        <p:nvGrpSpPr>
          <p:cNvPr id="15" name="组合 14">
            <a:extLst>
              <a:ext uri="{FF2B5EF4-FFF2-40B4-BE49-F238E27FC236}">
                <a16:creationId xmlns:a16="http://schemas.microsoft.com/office/drawing/2014/main" xmlns="" id="{1FAA739D-9955-468C-8058-26EF165ECDF5}"/>
              </a:ext>
            </a:extLst>
          </p:cNvPr>
          <p:cNvGrpSpPr/>
          <p:nvPr/>
        </p:nvGrpSpPr>
        <p:grpSpPr>
          <a:xfrm>
            <a:off x="5500465" y="4806660"/>
            <a:ext cx="3643535" cy="376739"/>
            <a:chOff x="5500470" y="4959656"/>
            <a:chExt cx="3643535" cy="376739"/>
          </a:xfrm>
        </p:grpSpPr>
        <p:sp>
          <p:nvSpPr>
            <p:cNvPr id="13" name="Rectangle 12"/>
            <p:cNvSpPr/>
            <p:nvPr/>
          </p:nvSpPr>
          <p:spPr>
            <a:xfrm>
              <a:off x="5500470" y="4959658"/>
              <a:ext cx="3152687" cy="264569"/>
            </a:xfrm>
            <a:prstGeom prst="rect">
              <a:avLst/>
            </a:prstGeom>
            <a:solidFill>
              <a:schemeClr val="tx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00000"/>
                </a:solidFill>
                <a:latin typeface="Arial" panose="020B0604020202020204" pitchFamily="34" charset="0"/>
                <a:ea typeface="Microsoft YaHei UI" panose="020B0503020204020204" pitchFamily="34" charset="-122"/>
                <a:cs typeface="+mn-ea"/>
                <a:sym typeface="Arial" panose="020B0604020202020204" pitchFamily="34" charset="0"/>
              </a:endParaRPr>
            </a:p>
          </p:txBody>
        </p:sp>
        <p:sp>
          <p:nvSpPr>
            <p:cNvPr id="12" name="Rectangle 11"/>
            <p:cNvSpPr/>
            <p:nvPr/>
          </p:nvSpPr>
          <p:spPr>
            <a:xfrm>
              <a:off x="6457074" y="5112056"/>
              <a:ext cx="2686931" cy="224339"/>
            </a:xfrm>
            <a:prstGeom prst="rect">
              <a:avLst/>
            </a:prstGeom>
            <a:solidFill>
              <a:schemeClr val="tx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00000"/>
                </a:solidFill>
                <a:latin typeface="Arial" panose="020B0604020202020204" pitchFamily="34" charset="0"/>
                <a:ea typeface="Microsoft YaHei UI" panose="020B0503020204020204" pitchFamily="34" charset="-122"/>
                <a:cs typeface="+mn-ea"/>
                <a:sym typeface="Arial" panose="020B0604020202020204" pitchFamily="34" charset="0"/>
              </a:endParaRPr>
            </a:p>
          </p:txBody>
        </p:sp>
        <p:sp>
          <p:nvSpPr>
            <p:cNvPr id="11" name="Rectangle 10"/>
            <p:cNvSpPr/>
            <p:nvPr/>
          </p:nvSpPr>
          <p:spPr>
            <a:xfrm>
              <a:off x="7202659" y="4959656"/>
              <a:ext cx="1941343" cy="224339"/>
            </a:xfrm>
            <a:prstGeom prst="rect">
              <a:avLst/>
            </a:prstGeom>
            <a:solidFill>
              <a:schemeClr val="bg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00000"/>
                </a:solidFill>
                <a:latin typeface="Arial" panose="020B0604020202020204" pitchFamily="34" charset="0"/>
                <a:ea typeface="Microsoft YaHei UI" panose="020B0503020204020204" pitchFamily="34" charset="-122"/>
                <a:cs typeface="+mn-ea"/>
                <a:sym typeface="Arial" panose="020B0604020202020204" pitchFamily="34" charset="0"/>
              </a:endParaRPr>
            </a:p>
          </p:txBody>
        </p:sp>
      </p:grpSp>
      <p:sp>
        <p:nvSpPr>
          <p:cNvPr id="3" name="矩形 2"/>
          <p:cNvSpPr/>
          <p:nvPr/>
        </p:nvSpPr>
        <p:spPr>
          <a:xfrm>
            <a:off x="665648" y="1434104"/>
            <a:ext cx="3682586" cy="461665"/>
          </a:xfrm>
          <a:prstGeom prst="rect">
            <a:avLst/>
          </a:prstGeom>
        </p:spPr>
        <p:txBody>
          <a:bodyPr wrap="square">
            <a:spAutoFit/>
          </a:bodyPr>
          <a:lstStyle/>
          <a:p>
            <a:pPr defTabSz="914377"/>
            <a:r>
              <a:rPr lang="zh-CN" altLang="en-US" sz="2400" b="1" kern="0" dirty="0">
                <a:solidFill>
                  <a:schemeClr val="bg2"/>
                </a:solidFill>
                <a:latin typeface="微软雅黑" panose="020B0503020204020204" pitchFamily="34" charset="-122"/>
                <a:ea typeface="微软雅黑" panose="020B0503020204020204" pitchFamily="34" charset="-122"/>
                <a:cs typeface="+mn-ea"/>
              </a:rPr>
              <a:t>更多帮助 </a:t>
            </a:r>
            <a:r>
              <a:rPr lang="en-US" altLang="zh-CN" sz="2400" b="1" kern="0" dirty="0">
                <a:solidFill>
                  <a:schemeClr val="bg2"/>
                </a:solidFill>
                <a:latin typeface="微软雅黑" panose="020B0503020204020204" pitchFamily="34" charset="-122"/>
                <a:ea typeface="微软雅黑" panose="020B0503020204020204" pitchFamily="34" charset="-122"/>
                <a:cs typeface="+mn-ea"/>
              </a:rPr>
              <a:t>&amp; </a:t>
            </a:r>
            <a:r>
              <a:rPr lang="zh-CN" altLang="en-US" sz="2400" b="1" kern="0" dirty="0">
                <a:solidFill>
                  <a:schemeClr val="bg2"/>
                </a:solidFill>
                <a:latin typeface="微软雅黑" panose="020B0503020204020204" pitchFamily="34" charset="-122"/>
                <a:ea typeface="微软雅黑" panose="020B0503020204020204" pitchFamily="34" charset="-122"/>
                <a:cs typeface="+mn-ea"/>
              </a:rPr>
              <a:t>资源</a:t>
            </a:r>
          </a:p>
        </p:txBody>
      </p:sp>
    </p:spTree>
    <p:extLst>
      <p:ext uri="{BB962C8B-B14F-4D97-AF65-F5344CB8AC3E}">
        <p14:creationId xmlns:p14="http://schemas.microsoft.com/office/powerpoint/2010/main" val="1138491478"/>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6D27C5B-2FD8-408C-9BCD-75C37320C367}"/>
              </a:ext>
            </a:extLst>
          </p:cNvPr>
          <p:cNvSpPr>
            <a:spLocks noGrp="1"/>
          </p:cNvSpPr>
          <p:nvPr>
            <p:ph type="title"/>
          </p:nvPr>
        </p:nvSpPr>
        <p:spPr>
          <a:xfrm>
            <a:off x="628653" y="365128"/>
            <a:ext cx="1647411" cy="679419"/>
          </a:xfrm>
        </p:spPr>
        <p:txBody>
          <a:bodyPr/>
          <a:lstStyle/>
          <a:p>
            <a:r>
              <a:rPr lang="zh-CN" altLang="en-US" dirty="0">
                <a:latin typeface="Microsoft YaHei" pitchFamily="34" charset="-122"/>
                <a:ea typeface="Microsoft YaHei" pitchFamily="34" charset="-122"/>
              </a:rPr>
              <a:t>更多帮助</a:t>
            </a:r>
            <a:br>
              <a:rPr lang="zh-CN" altLang="en-US" dirty="0">
                <a:latin typeface="Microsoft YaHei" pitchFamily="34" charset="-122"/>
                <a:ea typeface="Microsoft YaHei" pitchFamily="34" charset="-122"/>
              </a:rPr>
            </a:br>
            <a:endParaRPr lang="zh-CN" altLang="en-US" dirty="0"/>
          </a:p>
        </p:txBody>
      </p:sp>
      <p:pic>
        <p:nvPicPr>
          <p:cNvPr id="5" name="Picture 4"/>
          <p:cNvPicPr>
            <a:picLocks noChangeAspect="1" noChangeArrowheads="1"/>
          </p:cNvPicPr>
          <p:nvPr/>
        </p:nvPicPr>
        <p:blipFill>
          <a:blip r:embed="rId2"/>
          <a:stretch>
            <a:fillRect/>
          </a:stretch>
        </p:blipFill>
        <p:spPr bwMode="auto">
          <a:xfrm>
            <a:off x="374" y="1060847"/>
            <a:ext cx="9143627" cy="3096320"/>
          </a:xfrm>
          <a:prstGeom prst="rect">
            <a:avLst/>
          </a:prstGeom>
          <a:noFill/>
          <a:ln w="9525">
            <a:noFill/>
            <a:miter lim="800000"/>
            <a:headEnd/>
            <a:tailEnd/>
          </a:ln>
          <a:effectLst/>
        </p:spPr>
      </p:pic>
      <p:pic>
        <p:nvPicPr>
          <p:cNvPr id="3" name="图片 2">
            <a:extLst>
              <a:ext uri="{FF2B5EF4-FFF2-40B4-BE49-F238E27FC236}">
                <a16:creationId xmlns:a16="http://schemas.microsoft.com/office/drawing/2014/main" xmlns="" id="{4E82D678-112F-4265-BBDF-863F364022C1}"/>
              </a:ext>
            </a:extLst>
          </p:cNvPr>
          <p:cNvPicPr>
            <a:picLocks noChangeAspect="1"/>
          </p:cNvPicPr>
          <p:nvPr/>
        </p:nvPicPr>
        <p:blipFill>
          <a:blip r:embed="rId3"/>
          <a:stretch>
            <a:fillRect/>
          </a:stretch>
        </p:blipFill>
        <p:spPr>
          <a:xfrm>
            <a:off x="798458" y="2030686"/>
            <a:ext cx="5864463" cy="3807111"/>
          </a:xfrm>
          <a:prstGeom prst="rect">
            <a:avLst/>
          </a:prstGeom>
          <a:ln>
            <a:solidFill>
              <a:schemeClr val="bg2">
                <a:lumMod val="20000"/>
                <a:lumOff val="80000"/>
              </a:schemeClr>
            </a:solidFill>
          </a:ln>
        </p:spPr>
      </p:pic>
      <p:sp>
        <p:nvSpPr>
          <p:cNvPr id="8" name="右箭头 7"/>
          <p:cNvSpPr/>
          <p:nvPr/>
        </p:nvSpPr>
        <p:spPr bwMode="auto">
          <a:xfrm rot="19776294">
            <a:off x="7405379" y="1384925"/>
            <a:ext cx="494544" cy="276833"/>
          </a:xfrm>
          <a:prstGeom prst="rightArrow">
            <a:avLst/>
          </a:prstGeom>
          <a:solidFill>
            <a:srgbClr val="1DC606"/>
          </a:solidFill>
          <a:ln w="25400" cap="flat" cmpd="sng" algn="ctr">
            <a:solidFill>
              <a:srgbClr val="1DC606"/>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defTabSz="914377" fontAlgn="base">
              <a:spcBef>
                <a:spcPct val="50000"/>
              </a:spcBef>
              <a:spcAft>
                <a:spcPct val="0"/>
              </a:spcAft>
            </a:pPr>
            <a:endParaRPr lang="zh-CN" altLang="en-US" sz="2400">
              <a:latin typeface="Arial" charset="0"/>
            </a:endParaRPr>
          </a:p>
        </p:txBody>
      </p:sp>
      <p:sp>
        <p:nvSpPr>
          <p:cNvPr id="9" name="圆角矩形 9"/>
          <p:cNvSpPr/>
          <p:nvPr/>
        </p:nvSpPr>
        <p:spPr bwMode="auto">
          <a:xfrm>
            <a:off x="7892900" y="1044732"/>
            <a:ext cx="571504" cy="285752"/>
          </a:xfrm>
          <a:prstGeom prst="roundRect">
            <a:avLst/>
          </a:prstGeom>
          <a:noFill/>
          <a:ln w="38100" cap="flat" cmpd="sng" algn="ctr">
            <a:solidFill>
              <a:srgbClr val="1DC606"/>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defTabSz="914377" fontAlgn="base">
              <a:spcBef>
                <a:spcPct val="50000"/>
              </a:spcBef>
              <a:spcAft>
                <a:spcPct val="0"/>
              </a:spcAft>
            </a:pPr>
            <a:endParaRPr lang="zh-CN" altLang="en-US" sz="2400">
              <a:latin typeface="Arial" charset="0"/>
            </a:endParaRPr>
          </a:p>
        </p:txBody>
      </p:sp>
      <p:sp>
        <p:nvSpPr>
          <p:cNvPr id="7" name="圆角矩形 6"/>
          <p:cNvSpPr/>
          <p:nvPr/>
        </p:nvSpPr>
        <p:spPr bwMode="auto">
          <a:xfrm>
            <a:off x="5686900" y="2471052"/>
            <a:ext cx="857256" cy="357191"/>
          </a:xfrm>
          <a:prstGeom prst="roundRect">
            <a:avLst/>
          </a:prstGeom>
          <a:noFill/>
          <a:ln w="28575" cap="flat" cmpd="sng" algn="ctr">
            <a:solidFill>
              <a:srgbClr val="1DC606"/>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defTabSz="914377" fontAlgn="base">
              <a:spcBef>
                <a:spcPct val="50000"/>
              </a:spcBef>
              <a:spcAft>
                <a:spcPct val="0"/>
              </a:spcAft>
            </a:pPr>
            <a:endParaRPr lang="zh-CN" altLang="en-US" sz="2400">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25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7"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t="3252" r="644"/>
          <a:stretch/>
        </p:blipFill>
        <p:spPr>
          <a:xfrm>
            <a:off x="5245002" y="591015"/>
            <a:ext cx="3620218" cy="6266985"/>
          </a:xfrm>
          <a:prstGeom prst="rect">
            <a:avLst/>
          </a:prstGeom>
        </p:spPr>
      </p:pic>
      <p:sp>
        <p:nvSpPr>
          <p:cNvPr id="2" name="Title 1"/>
          <p:cNvSpPr>
            <a:spLocks noGrp="1"/>
          </p:cNvSpPr>
          <p:nvPr>
            <p:ph type="title"/>
          </p:nvPr>
        </p:nvSpPr>
        <p:spPr>
          <a:xfrm>
            <a:off x="543593" y="152443"/>
            <a:ext cx="8144647" cy="679419"/>
          </a:xfrm>
        </p:spPr>
        <p:txBody>
          <a:bodyPr/>
          <a:lstStyle/>
          <a:p>
            <a:r>
              <a:rPr lang="zh-CN" altLang="en-US" sz="2400" dirty="0" smtClean="0"/>
              <a:t>科睿唯安微信公众号 </a:t>
            </a:r>
            <a:r>
              <a:rPr lang="en-US" altLang="zh-CN" sz="2400" dirty="0" smtClean="0"/>
              <a:t>—— </a:t>
            </a:r>
            <a:r>
              <a:rPr lang="zh-CN" altLang="en-US" sz="2400" dirty="0" smtClean="0"/>
              <a:t>一站式科研信息解决方案</a:t>
            </a:r>
            <a:endParaRPr lang="zh-CN" altLang="en-US" sz="2400" dirty="0"/>
          </a:p>
        </p:txBody>
      </p:sp>
      <p:pic>
        <p:nvPicPr>
          <p:cNvPr id="3" name="图片 4">
            <a:extLst>
              <a:ext uri="{FF2B5EF4-FFF2-40B4-BE49-F238E27FC236}">
                <a16:creationId xmlns="" xmlns:a16="http://schemas.microsoft.com/office/drawing/2014/main" id="{31BC5413-4928-44C1-B2C3-EA99314DE51A}"/>
              </a:ext>
            </a:extLst>
          </p:cNvPr>
          <p:cNvPicPr>
            <a:picLocks noChangeAspect="1"/>
          </p:cNvPicPr>
          <p:nvPr/>
        </p:nvPicPr>
        <p:blipFill>
          <a:blip r:embed="rId3"/>
          <a:stretch>
            <a:fillRect/>
          </a:stretch>
        </p:blipFill>
        <p:spPr>
          <a:xfrm>
            <a:off x="1024621" y="706488"/>
            <a:ext cx="2719445" cy="2725881"/>
          </a:xfrm>
          <a:prstGeom prst="rect">
            <a:avLst/>
          </a:prstGeom>
        </p:spPr>
      </p:pic>
      <p:sp>
        <p:nvSpPr>
          <p:cNvPr id="5" name="Rectangle 4"/>
          <p:cNvSpPr/>
          <p:nvPr/>
        </p:nvSpPr>
        <p:spPr bwMode="auto">
          <a:xfrm>
            <a:off x="5634139" y="4428804"/>
            <a:ext cx="1067744" cy="326358"/>
          </a:xfrm>
          <a:prstGeom prst="rect">
            <a:avLst/>
          </a:prstGeom>
          <a:noFill/>
          <a:ln w="38100" cap="flat" cmpd="sng" algn="ctr">
            <a:solidFill>
              <a:srgbClr val="6817FF"/>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defTabSz="914400" fontAlgn="base">
              <a:spcBef>
                <a:spcPct val="50000"/>
              </a:spcBef>
              <a:spcAft>
                <a:spcPct val="0"/>
              </a:spcAft>
            </a:pPr>
            <a:endParaRPr lang="zh-CN" altLang="en-US" sz="2400">
              <a:solidFill>
                <a:srgbClr val="000000"/>
              </a:solidFill>
            </a:endParaRPr>
          </a:p>
        </p:txBody>
      </p:sp>
      <p:sp>
        <p:nvSpPr>
          <p:cNvPr id="6" name="Rectangle 5"/>
          <p:cNvSpPr/>
          <p:nvPr/>
        </p:nvSpPr>
        <p:spPr bwMode="auto">
          <a:xfrm>
            <a:off x="5606479" y="5938419"/>
            <a:ext cx="1184614" cy="306264"/>
          </a:xfrm>
          <a:prstGeom prst="rect">
            <a:avLst/>
          </a:prstGeom>
          <a:noFill/>
          <a:ln w="38100" cap="flat" cmpd="sng" algn="ctr">
            <a:solidFill>
              <a:srgbClr val="6817FF"/>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defTabSz="914400" fontAlgn="base">
              <a:spcBef>
                <a:spcPct val="50000"/>
              </a:spcBef>
              <a:spcAft>
                <a:spcPct val="0"/>
              </a:spcAft>
            </a:pPr>
            <a:endParaRPr lang="zh-CN" altLang="en-US" sz="2400">
              <a:solidFill>
                <a:srgbClr val="000000"/>
              </a:solidFill>
            </a:endParaRPr>
          </a:p>
        </p:txBody>
      </p:sp>
      <p:sp>
        <p:nvSpPr>
          <p:cNvPr id="7" name="Rectangle 6"/>
          <p:cNvSpPr/>
          <p:nvPr/>
        </p:nvSpPr>
        <p:spPr bwMode="auto">
          <a:xfrm>
            <a:off x="5634139" y="5584374"/>
            <a:ext cx="1067744" cy="270178"/>
          </a:xfrm>
          <a:prstGeom prst="rect">
            <a:avLst/>
          </a:prstGeom>
          <a:noFill/>
          <a:ln w="38100" cap="flat" cmpd="sng" algn="ctr">
            <a:solidFill>
              <a:srgbClr val="6817FF"/>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defTabSz="914400" fontAlgn="base">
              <a:spcBef>
                <a:spcPct val="50000"/>
              </a:spcBef>
              <a:spcAft>
                <a:spcPct val="0"/>
              </a:spcAft>
            </a:pPr>
            <a:endParaRPr lang="zh-CN" altLang="en-US" sz="2400">
              <a:solidFill>
                <a:srgbClr val="000000"/>
              </a:solidFill>
            </a:endParaRPr>
          </a:p>
        </p:txBody>
      </p:sp>
      <p:sp>
        <p:nvSpPr>
          <p:cNvPr id="9" name="右箭头 7"/>
          <p:cNvSpPr/>
          <p:nvPr/>
        </p:nvSpPr>
        <p:spPr bwMode="auto">
          <a:xfrm rot="1359121">
            <a:off x="4206909" y="5544338"/>
            <a:ext cx="1490657" cy="491524"/>
          </a:xfrm>
          <a:prstGeom prst="rightArrow">
            <a:avLst/>
          </a:prstGeom>
          <a:solidFill>
            <a:srgbClr val="6817FF"/>
          </a:solidFill>
          <a:ln w="25400" cap="flat" cmpd="sng" algn="ctr">
            <a:no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defTabSz="914377" fontAlgn="base">
              <a:spcBef>
                <a:spcPct val="50000"/>
              </a:spcBef>
              <a:spcAft>
                <a:spcPct val="0"/>
              </a:spcAft>
            </a:pPr>
            <a:endParaRPr lang="zh-CN" altLang="en-US" sz="2400">
              <a:solidFill>
                <a:srgbClr val="000000"/>
              </a:solidFill>
            </a:endParaRPr>
          </a:p>
        </p:txBody>
      </p:sp>
      <p:sp>
        <p:nvSpPr>
          <p:cNvPr id="10" name="TextBox 9"/>
          <p:cNvSpPr txBox="1"/>
          <p:nvPr/>
        </p:nvSpPr>
        <p:spPr>
          <a:xfrm>
            <a:off x="355868" y="3663320"/>
            <a:ext cx="4654281" cy="2031325"/>
          </a:xfrm>
          <a:prstGeom prst="rect">
            <a:avLst/>
          </a:prstGeom>
          <a:solidFill>
            <a:schemeClr val="bg2"/>
          </a:solidFill>
        </p:spPr>
        <p:txBody>
          <a:bodyPr wrap="square" rtlCol="0">
            <a:spAutoFit/>
          </a:bodyPr>
          <a:lstStyle/>
          <a:p>
            <a:r>
              <a:rPr lang="zh-CN" altLang="en-US" dirty="0">
                <a:solidFill>
                  <a:srgbClr val="FFFFFF"/>
                </a:solidFill>
                <a:latin typeface="微软雅黑" panose="020B0503020204020204" pitchFamily="34" charset="-122"/>
                <a:ea typeface="微软雅黑" panose="020B0503020204020204" pitchFamily="34" charset="-122"/>
              </a:rPr>
              <a:t>下拉菜单</a:t>
            </a:r>
            <a:r>
              <a:rPr lang="en-US" altLang="zh-CN" dirty="0">
                <a:solidFill>
                  <a:srgbClr val="FFFFFF"/>
                </a:solidFill>
                <a:latin typeface="微软雅黑" panose="020B0503020204020204" pitchFamily="34" charset="-122"/>
                <a:ea typeface="微软雅黑" panose="020B0503020204020204" pitchFamily="34" charset="-122"/>
              </a:rPr>
              <a:t>——</a:t>
            </a:r>
            <a:r>
              <a:rPr lang="zh-CN" altLang="en-US" dirty="0">
                <a:solidFill>
                  <a:srgbClr val="FFFFFF"/>
                </a:solidFill>
                <a:latin typeface="微软雅黑" panose="020B0503020204020204" pitchFamily="34" charset="-122"/>
                <a:ea typeface="微软雅黑" panose="020B0503020204020204" pitchFamily="34" charset="-122"/>
              </a:rPr>
              <a:t>在线学院，</a:t>
            </a:r>
            <a:endParaRPr lang="en-US" altLang="zh-CN" dirty="0">
              <a:solidFill>
                <a:srgbClr val="FFFFFF"/>
              </a:solidFill>
              <a:latin typeface="微软雅黑" panose="020B0503020204020204" pitchFamily="34" charset="-122"/>
              <a:ea typeface="微软雅黑" panose="020B0503020204020204" pitchFamily="34" charset="-122"/>
            </a:endParaRPr>
          </a:p>
          <a:p>
            <a:r>
              <a:rPr lang="zh-CN" altLang="en-US" dirty="0">
                <a:solidFill>
                  <a:srgbClr val="FFFFFF"/>
                </a:solidFill>
                <a:latin typeface="微软雅黑" panose="020B0503020204020204" pitchFamily="34" charset="-122"/>
                <a:ea typeface="微软雅黑" panose="020B0503020204020204" pitchFamily="34" charset="-122"/>
              </a:rPr>
              <a:t>电脑或手机均无障碍登录</a:t>
            </a:r>
            <a:endParaRPr lang="en-US" altLang="zh-CN" dirty="0">
              <a:solidFill>
                <a:srgbClr val="FFFFFF"/>
              </a:solidFill>
              <a:latin typeface="微软雅黑" panose="020B0503020204020204" pitchFamily="34" charset="-122"/>
              <a:ea typeface="微软雅黑" panose="020B0503020204020204" pitchFamily="34" charset="-122"/>
            </a:endParaRPr>
          </a:p>
          <a:p>
            <a:r>
              <a:rPr lang="zh-CN" altLang="en-US" dirty="0">
                <a:solidFill>
                  <a:srgbClr val="FFFFFF"/>
                </a:solidFill>
                <a:latin typeface="微软雅黑" panose="020B0503020204020204" pitchFamily="34" charset="-122"/>
                <a:ea typeface="微软雅黑" panose="020B0503020204020204" pitchFamily="34" charset="-122"/>
              </a:rPr>
              <a:t>既有干货满满的</a:t>
            </a:r>
            <a:r>
              <a:rPr lang="en-US" altLang="zh-CN" dirty="0">
                <a:solidFill>
                  <a:srgbClr val="FFFFFF"/>
                </a:solidFill>
                <a:latin typeface="微软雅黑" panose="020B0503020204020204" pitchFamily="34" charset="-122"/>
                <a:ea typeface="微软雅黑" panose="020B0503020204020204" pitchFamily="34" charset="-122"/>
              </a:rPr>
              <a:t>WOS</a:t>
            </a:r>
            <a:r>
              <a:rPr lang="zh-CN" altLang="en-US" dirty="0">
                <a:solidFill>
                  <a:srgbClr val="FFFFFF"/>
                </a:solidFill>
                <a:latin typeface="微软雅黑" panose="020B0503020204020204" pitchFamily="34" charset="-122"/>
                <a:ea typeface="微软雅黑" panose="020B0503020204020204" pitchFamily="34" charset="-122"/>
              </a:rPr>
              <a:t>在线大讲堂</a:t>
            </a:r>
            <a:endParaRPr lang="en-US" altLang="zh-CN" dirty="0">
              <a:solidFill>
                <a:srgbClr val="FFFFFF"/>
              </a:solidFill>
              <a:latin typeface="微软雅黑" panose="020B0503020204020204" pitchFamily="34" charset="-122"/>
              <a:ea typeface="微软雅黑" panose="020B0503020204020204" pitchFamily="34" charset="-122"/>
            </a:endParaRPr>
          </a:p>
          <a:p>
            <a:r>
              <a:rPr lang="zh-CN" altLang="en-US" dirty="0">
                <a:solidFill>
                  <a:srgbClr val="FFFFFF"/>
                </a:solidFill>
                <a:latin typeface="微软雅黑" panose="020B0503020204020204" pitchFamily="34" charset="-122"/>
                <a:ea typeface="微软雅黑" panose="020B0503020204020204" pitchFamily="34" charset="-122"/>
              </a:rPr>
              <a:t>又有随时随地几分钟学到小技巧的微课堂</a:t>
            </a:r>
            <a:r>
              <a:rPr lang="zh-CN" altLang="en-US" dirty="0" smtClean="0">
                <a:solidFill>
                  <a:srgbClr val="FFFFFF"/>
                </a:solidFill>
                <a:latin typeface="微软雅黑" panose="020B0503020204020204" pitchFamily="34" charset="-122"/>
                <a:ea typeface="微软雅黑" panose="020B0503020204020204" pitchFamily="34" charset="-122"/>
              </a:rPr>
              <a:t>！</a:t>
            </a:r>
            <a:endParaRPr lang="en-US" altLang="zh-CN" dirty="0" smtClean="0">
              <a:solidFill>
                <a:srgbClr val="FFFFFF"/>
              </a:solidFill>
              <a:latin typeface="微软雅黑" panose="020B0503020204020204" pitchFamily="34" charset="-122"/>
              <a:ea typeface="微软雅黑" panose="020B0503020204020204" pitchFamily="34" charset="-122"/>
            </a:endParaRPr>
          </a:p>
          <a:p>
            <a:endParaRPr lang="en-US" altLang="zh-CN" dirty="0" smtClean="0">
              <a:solidFill>
                <a:srgbClr val="FFFFFF"/>
              </a:solidFill>
              <a:latin typeface="微软雅黑" panose="020B0503020204020204" pitchFamily="34" charset="-122"/>
              <a:ea typeface="微软雅黑" panose="020B0503020204020204" pitchFamily="34" charset="-122"/>
            </a:endParaRPr>
          </a:p>
          <a:p>
            <a:r>
              <a:rPr lang="en-US" altLang="zh-CN" dirty="0" smtClean="0">
                <a:solidFill>
                  <a:srgbClr val="FFFFFF"/>
                </a:solidFill>
                <a:latin typeface="微软雅黑" panose="020B0503020204020204" pitchFamily="34" charset="-122"/>
                <a:ea typeface="微软雅黑" panose="020B0503020204020204" pitchFamily="34" charset="-122"/>
              </a:rPr>
              <a:t>PC</a:t>
            </a:r>
            <a:r>
              <a:rPr lang="zh-CN" altLang="en-US" dirty="0">
                <a:solidFill>
                  <a:srgbClr val="FFFFFF"/>
                </a:solidFill>
                <a:latin typeface="微软雅黑" panose="020B0503020204020204" pitchFamily="34" charset="-122"/>
                <a:ea typeface="微软雅黑" panose="020B0503020204020204" pitchFamily="34" charset="-122"/>
              </a:rPr>
              <a:t>端请访问：</a:t>
            </a:r>
            <a:r>
              <a:rPr lang="en-US" altLang="zh-CN" dirty="0">
                <a:solidFill>
                  <a:srgbClr val="FFFFFF"/>
                </a:solidFill>
                <a:latin typeface="微软雅黑" panose="020B0503020204020204" pitchFamily="34" charset="-122"/>
                <a:ea typeface="微软雅黑" panose="020B0503020204020204" pitchFamily="34" charset="-122"/>
              </a:rPr>
              <a:t>https://clarivate.com.cn/e-clarivate</a:t>
            </a:r>
            <a:r>
              <a:rPr lang="en-US" altLang="zh-CN" dirty="0" smtClean="0">
                <a:solidFill>
                  <a:srgbClr val="FFFFFF"/>
                </a:solidFill>
                <a:latin typeface="微软雅黑" panose="020B0503020204020204" pitchFamily="34" charset="-122"/>
                <a:ea typeface="微软雅黑" panose="020B0503020204020204" pitchFamily="34" charset="-122"/>
              </a:rPr>
              <a:t>/</a:t>
            </a:r>
            <a:endParaRPr lang="zh-CN" altLang="en-US" dirty="0">
              <a:solidFill>
                <a:srgbClr val="FFFF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50676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356" y="197061"/>
            <a:ext cx="8394485" cy="679419"/>
          </a:xfrm>
        </p:spPr>
        <p:txBody>
          <a:bodyPr/>
          <a:lstStyle/>
          <a:p>
            <a:r>
              <a:rPr lang="zh-CN" altLang="en-US" sz="2400" dirty="0"/>
              <a:t>科睿唯安微信公众</a:t>
            </a:r>
            <a:r>
              <a:rPr lang="zh-CN" altLang="en-US" sz="2400" dirty="0" smtClean="0"/>
              <a:t>号 </a:t>
            </a:r>
            <a:r>
              <a:rPr lang="en-US" altLang="zh-CN" sz="2400" dirty="0" smtClean="0"/>
              <a:t>—— </a:t>
            </a:r>
            <a:r>
              <a:rPr lang="zh-CN" altLang="en-US" sz="2400" dirty="0" smtClean="0"/>
              <a:t>一</a:t>
            </a:r>
            <a:r>
              <a:rPr lang="zh-CN" altLang="en-US" sz="2400" dirty="0"/>
              <a:t>站式科研信息解决方案</a:t>
            </a:r>
          </a:p>
        </p:txBody>
      </p:sp>
      <p:pic>
        <p:nvPicPr>
          <p:cNvPr id="3" name="Picture 2"/>
          <p:cNvPicPr>
            <a:picLocks noChangeAspect="1"/>
          </p:cNvPicPr>
          <p:nvPr/>
        </p:nvPicPr>
        <p:blipFill>
          <a:blip r:embed="rId2"/>
          <a:stretch>
            <a:fillRect/>
          </a:stretch>
        </p:blipFill>
        <p:spPr>
          <a:xfrm>
            <a:off x="5280825" y="802934"/>
            <a:ext cx="3405975" cy="6055066"/>
          </a:xfrm>
          <a:prstGeom prst="rect">
            <a:avLst/>
          </a:prstGeom>
        </p:spPr>
      </p:pic>
      <p:pic>
        <p:nvPicPr>
          <p:cNvPr id="4" name="Picture 3"/>
          <p:cNvPicPr>
            <a:picLocks noChangeAspect="1"/>
          </p:cNvPicPr>
          <p:nvPr/>
        </p:nvPicPr>
        <p:blipFill>
          <a:blip r:embed="rId3"/>
          <a:stretch>
            <a:fillRect/>
          </a:stretch>
        </p:blipFill>
        <p:spPr>
          <a:xfrm>
            <a:off x="362837" y="802934"/>
            <a:ext cx="3405974" cy="6055066"/>
          </a:xfrm>
          <a:prstGeom prst="rect">
            <a:avLst/>
          </a:prstGeom>
        </p:spPr>
      </p:pic>
      <p:sp>
        <p:nvSpPr>
          <p:cNvPr id="5" name="TextBox 4"/>
          <p:cNvSpPr txBox="1"/>
          <p:nvPr/>
        </p:nvSpPr>
        <p:spPr>
          <a:xfrm>
            <a:off x="362837" y="784700"/>
            <a:ext cx="3405974" cy="584775"/>
          </a:xfrm>
          <a:prstGeom prst="rect">
            <a:avLst/>
          </a:prstGeom>
          <a:solidFill>
            <a:schemeClr val="bg2"/>
          </a:solidFill>
        </p:spPr>
        <p:txBody>
          <a:bodyPr wrap="square" rtlCol="0">
            <a:spAutoFit/>
          </a:bodyPr>
          <a:lstStyle/>
          <a:p>
            <a:r>
              <a:rPr lang="en-US" altLang="zh-CN" sz="1600" dirty="0">
                <a:solidFill>
                  <a:srgbClr val="FFFFFF"/>
                </a:solidFill>
                <a:latin typeface="微软雅黑" panose="020B0503020204020204" pitchFamily="34" charset="-122"/>
                <a:ea typeface="微软雅黑" panose="020B0503020204020204" pitchFamily="34" charset="-122"/>
              </a:rPr>
              <a:t>WOS</a:t>
            </a:r>
            <a:r>
              <a:rPr lang="zh-CN" altLang="en-US" sz="1600" dirty="0">
                <a:solidFill>
                  <a:srgbClr val="FFFFFF"/>
                </a:solidFill>
                <a:latin typeface="微软雅黑" panose="020B0503020204020204" pitchFamily="34" charset="-122"/>
                <a:ea typeface="微软雅黑" panose="020B0503020204020204" pitchFamily="34" charset="-122"/>
              </a:rPr>
              <a:t>在线大讲堂</a:t>
            </a:r>
            <a:endParaRPr lang="en-US" altLang="zh-CN" sz="1600" dirty="0">
              <a:solidFill>
                <a:srgbClr val="FFFFFF"/>
              </a:solidFill>
              <a:latin typeface="微软雅黑" panose="020B0503020204020204" pitchFamily="34" charset="-122"/>
              <a:ea typeface="微软雅黑" panose="020B0503020204020204" pitchFamily="34" charset="-122"/>
            </a:endParaRPr>
          </a:p>
          <a:p>
            <a:r>
              <a:rPr lang="en-US" altLang="zh-CN" sz="1600" dirty="0">
                <a:solidFill>
                  <a:srgbClr val="FFFFFF"/>
                </a:solidFill>
                <a:latin typeface="微软雅黑" panose="020B0503020204020204" pitchFamily="34" charset="-122"/>
                <a:ea typeface="微软雅黑" panose="020B0503020204020204" pitchFamily="34" charset="-122"/>
              </a:rPr>
              <a:t>          ——</a:t>
            </a:r>
            <a:r>
              <a:rPr lang="zh-CN" altLang="en-US" sz="1600" dirty="0">
                <a:solidFill>
                  <a:srgbClr val="FFFFFF"/>
                </a:solidFill>
                <a:latin typeface="微软雅黑" panose="020B0503020204020204" pitchFamily="34" charset="-122"/>
                <a:ea typeface="微软雅黑" panose="020B0503020204020204" pitchFamily="34" charset="-122"/>
              </a:rPr>
              <a:t>大咖在线的主题讲座</a:t>
            </a:r>
          </a:p>
        </p:txBody>
      </p:sp>
      <p:sp>
        <p:nvSpPr>
          <p:cNvPr id="6" name="TextBox 5"/>
          <p:cNvSpPr txBox="1"/>
          <p:nvPr/>
        </p:nvSpPr>
        <p:spPr>
          <a:xfrm>
            <a:off x="5280825" y="802934"/>
            <a:ext cx="3405975" cy="584775"/>
          </a:xfrm>
          <a:prstGeom prst="rect">
            <a:avLst/>
          </a:prstGeom>
          <a:solidFill>
            <a:schemeClr val="bg2"/>
          </a:solidFill>
        </p:spPr>
        <p:txBody>
          <a:bodyPr wrap="square" rtlCol="0">
            <a:spAutoFit/>
          </a:bodyPr>
          <a:lstStyle/>
          <a:p>
            <a:r>
              <a:rPr lang="zh-CN" altLang="en-US" sz="1600" dirty="0">
                <a:solidFill>
                  <a:srgbClr val="FFFFFF"/>
                </a:solidFill>
                <a:latin typeface="微软雅黑" panose="020B0503020204020204" pitchFamily="34" charset="-122"/>
                <a:ea typeface="微软雅黑" panose="020B0503020204020204" pitchFamily="34" charset="-122"/>
              </a:rPr>
              <a:t>微课堂</a:t>
            </a:r>
            <a:r>
              <a:rPr lang="en-US" altLang="zh-CN" sz="1600" dirty="0">
                <a:solidFill>
                  <a:srgbClr val="FFFFFF"/>
                </a:solidFill>
                <a:latin typeface="微软雅黑" panose="020B0503020204020204" pitchFamily="34" charset="-122"/>
                <a:ea typeface="微软雅黑" panose="020B0503020204020204" pitchFamily="34" charset="-122"/>
              </a:rPr>
              <a:t>        </a:t>
            </a:r>
          </a:p>
          <a:p>
            <a:r>
              <a:rPr lang="en-US" altLang="zh-CN" sz="1600" dirty="0">
                <a:solidFill>
                  <a:srgbClr val="FFFFFF"/>
                </a:solidFill>
                <a:latin typeface="微软雅黑" panose="020B0503020204020204" pitchFamily="34" charset="-122"/>
                <a:ea typeface="微软雅黑" panose="020B0503020204020204" pitchFamily="34" charset="-122"/>
              </a:rPr>
              <a:t>               ——</a:t>
            </a:r>
            <a:r>
              <a:rPr lang="zh-CN" altLang="en-US" sz="1600" dirty="0">
                <a:solidFill>
                  <a:srgbClr val="FFFFFF"/>
                </a:solidFill>
                <a:latin typeface="微软雅黑" panose="020B0503020204020204" pitchFamily="34" charset="-122"/>
                <a:ea typeface="微软雅黑" panose="020B0503020204020204" pitchFamily="34" charset="-122"/>
              </a:rPr>
              <a:t>小视频，大智慧</a:t>
            </a:r>
          </a:p>
        </p:txBody>
      </p:sp>
    </p:spTree>
    <p:extLst>
      <p:ext uri="{BB962C8B-B14F-4D97-AF65-F5344CB8AC3E}">
        <p14:creationId xmlns:p14="http://schemas.microsoft.com/office/powerpoint/2010/main" val="2703105322"/>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373" y="235294"/>
            <a:ext cx="8513781" cy="399311"/>
          </a:xfrm>
        </p:spPr>
        <p:txBody>
          <a:bodyPr>
            <a:noAutofit/>
          </a:bodyPr>
          <a:lstStyle/>
          <a:p>
            <a:pPr lvl="0"/>
            <a:r>
              <a:rPr lang="zh-CN" altLang="en-US" sz="2400" dirty="0">
                <a:solidFill>
                  <a:schemeClr val="bg2"/>
                </a:solidFill>
                <a:cs typeface="+mj-cs"/>
              </a:rPr>
              <a:t>科睿唯安微信公众号</a:t>
            </a:r>
            <a:r>
              <a:rPr lang="en-US" altLang="zh-CN" sz="2400" dirty="0">
                <a:solidFill>
                  <a:schemeClr val="bg2"/>
                </a:solidFill>
                <a:cs typeface="+mj-cs"/>
              </a:rPr>
              <a:t>——</a:t>
            </a:r>
            <a:r>
              <a:rPr lang="zh-CN" altLang="en-US" sz="2400" dirty="0">
                <a:solidFill>
                  <a:schemeClr val="bg2"/>
                </a:solidFill>
                <a:cs typeface="+mj-cs"/>
              </a:rPr>
              <a:t>产品资料电子版下载</a:t>
            </a:r>
            <a:endParaRPr lang="en-US" sz="2400" dirty="0">
              <a:solidFill>
                <a:schemeClr val="bg2"/>
              </a:solidFill>
              <a:cs typeface="+mj-cs"/>
            </a:endParaRPr>
          </a:p>
        </p:txBody>
      </p:sp>
      <p:sp>
        <p:nvSpPr>
          <p:cNvPr id="4" name="Text Placeholder 3"/>
          <p:cNvSpPr>
            <a:spLocks noGrp="1"/>
          </p:cNvSpPr>
          <p:nvPr>
            <p:ph type="body" sz="quarter" idx="12"/>
          </p:nvPr>
        </p:nvSpPr>
        <p:spPr>
          <a:xfrm>
            <a:off x="223025" y="797770"/>
            <a:ext cx="8718956" cy="3086012"/>
          </a:xfrm>
        </p:spPr>
        <p:txBody>
          <a:bodyPr>
            <a:normAutofit/>
          </a:bodyPr>
          <a:lstStyle/>
          <a:p>
            <a:r>
              <a:rPr lang="zh-CN" altLang="en-US" sz="1800" dirty="0" smtClean="0"/>
              <a:t>点击“在线学院”微信菜单中的</a:t>
            </a:r>
            <a:r>
              <a:rPr lang="en-US" sz="1800" dirty="0" smtClean="0"/>
              <a:t>“</a:t>
            </a:r>
            <a:r>
              <a:rPr lang="zh-CN" altLang="en-US" sz="1800" dirty="0" smtClean="0"/>
              <a:t>产品使用指南下载</a:t>
            </a:r>
            <a:r>
              <a:rPr lang="en-US" sz="1800" dirty="0" smtClean="0"/>
              <a:t>”</a:t>
            </a:r>
            <a:r>
              <a:rPr lang="zh-CN" altLang="en-US" sz="1800" dirty="0" smtClean="0"/>
              <a:t>子菜单，进入“科学与学术研究产品快速使用指南下载”页面，即可下载。</a:t>
            </a:r>
            <a:endParaRPr lang="en-US" sz="1800" dirty="0"/>
          </a:p>
        </p:txBody>
      </p:sp>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50019"/>
            <a:ext cx="9144000" cy="5319132"/>
          </a:xfrm>
          <a:prstGeom prst="rect">
            <a:avLst/>
          </a:prstGeom>
          <a:noFill/>
          <a:ln>
            <a:noFill/>
          </a:ln>
        </p:spPr>
      </p:pic>
      <p:sp>
        <p:nvSpPr>
          <p:cNvPr id="3" name="Rectangle 2"/>
          <p:cNvSpPr/>
          <p:nvPr/>
        </p:nvSpPr>
        <p:spPr>
          <a:xfrm>
            <a:off x="223025" y="5447591"/>
            <a:ext cx="5620214" cy="646331"/>
          </a:xfrm>
          <a:prstGeom prst="rect">
            <a:avLst/>
          </a:prstGeom>
          <a:solidFill>
            <a:schemeClr val="bg2"/>
          </a:solidFill>
        </p:spPr>
        <p:txBody>
          <a:bodyPr wrap="square">
            <a:spAutoFit/>
          </a:bodyPr>
          <a:lstStyle/>
          <a:p>
            <a:pPr defTabSz="914400"/>
            <a:r>
              <a:rPr lang="en-US" altLang="zh-CN" dirty="0" smtClean="0">
                <a:solidFill>
                  <a:srgbClr val="FFFFFF"/>
                </a:solidFill>
                <a:latin typeface="Microsoft YaHei UI" panose="020B0503020204020204" pitchFamily="34" charset="-122"/>
                <a:ea typeface="Microsoft YaHei UI" panose="020B0503020204020204" pitchFamily="34" charset="-122"/>
              </a:rPr>
              <a:t>PC</a:t>
            </a:r>
            <a:r>
              <a:rPr lang="zh-CN" altLang="en-US" dirty="0" smtClean="0">
                <a:solidFill>
                  <a:srgbClr val="FFFFFF"/>
                </a:solidFill>
                <a:latin typeface="Microsoft YaHei UI" panose="020B0503020204020204" pitchFamily="34" charset="-122"/>
                <a:ea typeface="Microsoft YaHei UI" panose="020B0503020204020204" pitchFamily="34" charset="-122"/>
              </a:rPr>
              <a:t>端请访问：https</a:t>
            </a:r>
            <a:r>
              <a:rPr lang="zh-CN" altLang="en-US" dirty="0">
                <a:solidFill>
                  <a:srgbClr val="FFFFFF"/>
                </a:solidFill>
                <a:latin typeface="Microsoft YaHei UI" panose="020B0503020204020204" pitchFamily="34" charset="-122"/>
                <a:ea typeface="Microsoft YaHei UI" panose="020B0503020204020204" pitchFamily="34" charset="-122"/>
              </a:rPr>
              <a:t>://clarivate.com.cn/products/qrc_download/</a:t>
            </a:r>
          </a:p>
        </p:txBody>
      </p:sp>
    </p:spTree>
    <p:extLst>
      <p:ext uri="{BB962C8B-B14F-4D97-AF65-F5344CB8AC3E}">
        <p14:creationId xmlns:p14="http://schemas.microsoft.com/office/powerpoint/2010/main" val="3755528323"/>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60543" y="5322708"/>
            <a:ext cx="8877132" cy="420541"/>
          </a:xfrm>
        </p:spPr>
        <p:txBody>
          <a:bodyPr/>
          <a:lstStyle/>
          <a:p>
            <a:pPr lvl="0"/>
            <a:r>
              <a:rPr lang="zh-TW" altLang="en-US" sz="1800" dirty="0">
                <a:solidFill>
                  <a:srgbClr val="1AC604"/>
                </a:solidFill>
                <a:latin typeface="微软雅黑" panose="020B0503020204020204" pitchFamily="34" charset="-122"/>
                <a:ea typeface="微软雅黑" panose="020B0503020204020204" pitchFamily="34" charset="-122"/>
                <a:cs typeface="+mn-ea"/>
                <a:sym typeface="Arial" panose="020B0604020202020204" pitchFamily="34" charset="0"/>
              </a:rPr>
              <a:t>产品客服专线：</a:t>
            </a:r>
            <a:r>
              <a:rPr lang="en-US" altLang="zh-TW" sz="1800" dirty="0">
                <a:solidFill>
                  <a:srgbClr val="1AC604"/>
                </a:solidFill>
                <a:latin typeface="微软雅黑" panose="020B0503020204020204" pitchFamily="34" charset="-122"/>
                <a:ea typeface="微软雅黑" panose="020B0503020204020204" pitchFamily="34" charset="-122"/>
                <a:cs typeface="+mn-ea"/>
                <a:sym typeface="Arial" panose="020B0604020202020204" pitchFamily="34" charset="0"/>
              </a:rPr>
              <a:t>400</a:t>
            </a:r>
            <a:r>
              <a:rPr lang="en-US" altLang="zh-CN" sz="1800" dirty="0">
                <a:solidFill>
                  <a:srgbClr val="1AC604"/>
                </a:solidFill>
                <a:latin typeface="微软雅黑" panose="020B0503020204020204" pitchFamily="34" charset="-122"/>
                <a:ea typeface="微软雅黑" panose="020B0503020204020204" pitchFamily="34" charset="-122"/>
                <a:cs typeface="+mn-ea"/>
                <a:sym typeface="Arial" panose="020B0604020202020204" pitchFamily="34" charset="0"/>
              </a:rPr>
              <a:t>-8822-031 </a:t>
            </a:r>
            <a:r>
              <a:rPr lang="en-GB" altLang="zh-CN" sz="1800" dirty="0">
                <a:latin typeface="微软雅黑" panose="020B0503020204020204" pitchFamily="34" charset="-122"/>
                <a:ea typeface="微软雅黑" panose="020B0503020204020204" pitchFamily="34" charset="-122"/>
                <a:cs typeface="+mn-ea"/>
                <a:sym typeface="Arial" panose="020B0604020202020204" pitchFamily="34" charset="0"/>
              </a:rPr>
              <a:t>| </a:t>
            </a:r>
            <a:r>
              <a:rPr lang="zh-TW" altLang="en-US" sz="1800" dirty="0">
                <a:solidFill>
                  <a:srgbClr val="1AC604"/>
                </a:solidFill>
                <a:latin typeface="微软雅黑" panose="020B0503020204020204" pitchFamily="34" charset="-122"/>
                <a:ea typeface="微软雅黑" panose="020B0503020204020204" pitchFamily="34" charset="-122"/>
                <a:cs typeface="+mn-ea"/>
                <a:sym typeface="Arial" panose="020B0604020202020204" pitchFamily="34" charset="0"/>
              </a:rPr>
              <a:t>产品客服</a:t>
            </a:r>
            <a:r>
              <a:rPr lang="en-US" altLang="zh-TW" sz="1800" dirty="0">
                <a:solidFill>
                  <a:srgbClr val="1AC604"/>
                </a:solidFill>
                <a:latin typeface="微软雅黑" panose="020B0503020204020204" pitchFamily="34" charset="-122"/>
                <a:ea typeface="微软雅黑" panose="020B0503020204020204" pitchFamily="34" charset="-122"/>
                <a:cs typeface="+mn-ea"/>
                <a:sym typeface="Arial" panose="020B0604020202020204" pitchFamily="34" charset="0"/>
              </a:rPr>
              <a:t>Email</a:t>
            </a:r>
            <a:r>
              <a:rPr lang="zh-TW" altLang="en-US" sz="1800" dirty="0">
                <a:solidFill>
                  <a:srgbClr val="1AC604"/>
                </a:solidFill>
                <a:latin typeface="微软雅黑" panose="020B0503020204020204" pitchFamily="34" charset="-122"/>
                <a:ea typeface="微软雅黑" panose="020B0503020204020204" pitchFamily="34" charset="-122"/>
                <a:cs typeface="+mn-ea"/>
                <a:sym typeface="Arial" panose="020B0604020202020204" pitchFamily="34" charset="0"/>
              </a:rPr>
              <a:t>： </a:t>
            </a:r>
            <a:r>
              <a:rPr lang="en-US" altLang="zh-TW" sz="1800" dirty="0" smtClean="0">
                <a:solidFill>
                  <a:srgbClr val="1AC604"/>
                </a:solidFill>
                <a:latin typeface="微软雅黑" panose="020B0503020204020204" pitchFamily="34" charset="-122"/>
                <a:ea typeface="微软雅黑" panose="020B0503020204020204" pitchFamily="34" charset="-122"/>
                <a:cs typeface="+mn-ea"/>
                <a:sym typeface="Arial" panose="020B0604020202020204" pitchFamily="34" charset="0"/>
              </a:rPr>
              <a:t>ts.support.china@</a:t>
            </a:r>
            <a:r>
              <a:rPr lang="en-US" altLang="zh-CN" sz="1800" dirty="0">
                <a:solidFill>
                  <a:srgbClr val="1AC604"/>
                </a:solidFill>
                <a:latin typeface="微软雅黑" panose="020B0503020204020204" pitchFamily="34" charset="-122"/>
                <a:ea typeface="微软雅黑" panose="020B0503020204020204" pitchFamily="34" charset="-122"/>
                <a:cs typeface="+mn-ea"/>
                <a:sym typeface="Arial" panose="020B0604020202020204" pitchFamily="34" charset="0"/>
              </a:rPr>
              <a:t>clarivate</a:t>
            </a:r>
            <a:r>
              <a:rPr lang="en-US" altLang="zh-TW" sz="1800" dirty="0" smtClean="0">
                <a:solidFill>
                  <a:srgbClr val="1AC604"/>
                </a:solidFill>
                <a:latin typeface="微软雅黑" panose="020B0503020204020204" pitchFamily="34" charset="-122"/>
                <a:ea typeface="微软雅黑" panose="020B0503020204020204" pitchFamily="34" charset="-122"/>
                <a:cs typeface="+mn-ea"/>
                <a:sym typeface="Arial" panose="020B0604020202020204" pitchFamily="34" charset="0"/>
              </a:rPr>
              <a:t>.com</a:t>
            </a:r>
            <a:endParaRPr lang="en-GB" sz="1800" dirty="0">
              <a:solidFill>
                <a:srgbClr val="1AC604"/>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 name="矩形 2"/>
          <p:cNvSpPr/>
          <p:nvPr/>
        </p:nvSpPr>
        <p:spPr>
          <a:xfrm>
            <a:off x="1076333" y="725491"/>
            <a:ext cx="3004456" cy="126274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4400" dirty="0">
              <a:solidFill>
                <a:srgbClr val="FFFFFF"/>
              </a:solidFill>
              <a:ea typeface="Microsoft YaHei UI" panose="020B0503020204020204" pitchFamily="34" charset="-122"/>
              <a:cs typeface="+mn-ea"/>
              <a:sym typeface="Arial" panose="020B0604020202020204" pitchFamily="34" charset="0"/>
            </a:endParaRPr>
          </a:p>
        </p:txBody>
      </p:sp>
      <p:pic>
        <p:nvPicPr>
          <p:cNvPr id="5" name="图片 4">
            <a:extLst>
              <a:ext uri="{FF2B5EF4-FFF2-40B4-BE49-F238E27FC236}">
                <a16:creationId xmlns:a16="http://schemas.microsoft.com/office/drawing/2014/main" xmlns="" id="{31BC5413-4928-44C1-B2C3-EA99314DE51A}"/>
              </a:ext>
            </a:extLst>
          </p:cNvPr>
          <p:cNvPicPr>
            <a:picLocks noChangeAspect="1"/>
          </p:cNvPicPr>
          <p:nvPr/>
        </p:nvPicPr>
        <p:blipFill>
          <a:blip r:embed="rId2"/>
          <a:stretch>
            <a:fillRect/>
          </a:stretch>
        </p:blipFill>
        <p:spPr>
          <a:xfrm>
            <a:off x="3248868" y="1988231"/>
            <a:ext cx="2321147" cy="2326640"/>
          </a:xfrm>
          <a:prstGeom prst="rect">
            <a:avLst/>
          </a:prstGeom>
        </p:spPr>
      </p:pic>
    </p:spTree>
    <p:extLst>
      <p:ext uri="{BB962C8B-B14F-4D97-AF65-F5344CB8AC3E}">
        <p14:creationId xmlns:p14="http://schemas.microsoft.com/office/powerpoint/2010/main" val="406947631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2237D536-2F6E-409A-AF9D-490283D1A6DB}"/>
              </a:ext>
            </a:extLst>
          </p:cNvPr>
          <p:cNvSpPr>
            <a:spLocks noGrp="1"/>
          </p:cNvSpPr>
          <p:nvPr>
            <p:ph type="body" sz="quarter" idx="13"/>
          </p:nvPr>
        </p:nvSpPr>
        <p:spPr/>
        <p:txBody>
          <a:bodyPr/>
          <a:lstStyle/>
          <a:p>
            <a:endParaRPr lang="en-US"/>
          </a:p>
        </p:txBody>
      </p:sp>
      <p:sp>
        <p:nvSpPr>
          <p:cNvPr id="3" name="Rectangle 2">
            <a:extLst>
              <a:ext uri="{FF2B5EF4-FFF2-40B4-BE49-F238E27FC236}">
                <a16:creationId xmlns="" xmlns:a16="http://schemas.microsoft.com/office/drawing/2014/main" id="{2E2E6E13-5E58-45F1-871C-8560D587F4F4}"/>
              </a:ext>
            </a:extLst>
          </p:cNvPr>
          <p:cNvSpPr txBox="1">
            <a:spLocks noChangeArrowheads="1"/>
          </p:cNvSpPr>
          <p:nvPr/>
        </p:nvSpPr>
        <p:spPr>
          <a:xfrm>
            <a:off x="1808561" y="3079749"/>
            <a:ext cx="5526881" cy="627460"/>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zh-CN" sz="4050" b="1" dirty="0">
                <a:solidFill>
                  <a:srgbClr val="6817FF"/>
                </a:solidFill>
                <a:latin typeface="黑体" panose="02010609060101010101" pitchFamily="49" charset="-122"/>
                <a:ea typeface="黑体" panose="02010609060101010101" pitchFamily="49" charset="-122"/>
              </a:rPr>
              <a:t>SSCI ???</a:t>
            </a:r>
            <a:endParaRPr lang="zh-CN" altLang="en-US" sz="4050" b="1" dirty="0">
              <a:solidFill>
                <a:srgbClr val="6817FF"/>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6168920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7"/>
          <p:cNvGraphicFramePr/>
          <p:nvPr>
            <p:extLst/>
          </p:nvPr>
        </p:nvGraphicFramePr>
        <p:xfrm>
          <a:off x="95535" y="1696589"/>
          <a:ext cx="6965121" cy="38077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表格 6"/>
          <p:cNvGraphicFramePr>
            <a:graphicFrameLocks noGrp="1"/>
          </p:cNvGraphicFramePr>
          <p:nvPr>
            <p:extLst/>
          </p:nvPr>
        </p:nvGraphicFramePr>
        <p:xfrm>
          <a:off x="6726772" y="2152083"/>
          <a:ext cx="2296958" cy="2768785"/>
        </p:xfrm>
        <a:graphic>
          <a:graphicData uri="http://schemas.openxmlformats.org/drawingml/2006/table">
            <a:tbl>
              <a:tblPr>
                <a:tableStyleId>{912C8C85-51F0-491E-9774-3900AFEF0FD7}</a:tableStyleId>
              </a:tblPr>
              <a:tblGrid>
                <a:gridCol w="552109">
                  <a:extLst>
                    <a:ext uri="{9D8B030D-6E8A-4147-A177-3AD203B41FA5}">
                      <a16:colId xmlns="" xmlns:a16="http://schemas.microsoft.com/office/drawing/2014/main" val="20000"/>
                    </a:ext>
                  </a:extLst>
                </a:gridCol>
                <a:gridCol w="905503">
                  <a:extLst>
                    <a:ext uri="{9D8B030D-6E8A-4147-A177-3AD203B41FA5}">
                      <a16:colId xmlns="" xmlns:a16="http://schemas.microsoft.com/office/drawing/2014/main" val="20001"/>
                    </a:ext>
                  </a:extLst>
                </a:gridCol>
                <a:gridCol w="839346">
                  <a:extLst>
                    <a:ext uri="{9D8B030D-6E8A-4147-A177-3AD203B41FA5}">
                      <a16:colId xmlns="" xmlns:a16="http://schemas.microsoft.com/office/drawing/2014/main" val="20002"/>
                    </a:ext>
                  </a:extLst>
                </a:gridCol>
              </a:tblGrid>
              <a:tr h="461465">
                <a:tc>
                  <a:txBody>
                    <a:bodyPr/>
                    <a:lstStyle/>
                    <a:p>
                      <a:pPr algn="ctr" fontAlgn="ctr"/>
                      <a:r>
                        <a:rPr lang="zh-CN" altLang="en-US" sz="1100" u="none" strike="noStrike" dirty="0">
                          <a:sym typeface="+mn-lt"/>
                        </a:rPr>
                        <a:t>出版年</a:t>
                      </a:r>
                      <a:endParaRPr lang="zh-CN" altLang="en-US" sz="1100" b="0" i="0" u="none" strike="noStrike" dirty="0">
                        <a:solidFill>
                          <a:srgbClr val="000000"/>
                        </a:solidFill>
                        <a:latin typeface="+mn-lt"/>
                        <a:ea typeface="+mn-ea"/>
                        <a:cs typeface="+mn-ea"/>
                        <a:sym typeface="+mn-lt"/>
                      </a:endParaRPr>
                    </a:p>
                  </a:txBody>
                  <a:tcPr marL="0" marR="0" marT="0" marB="0" anchor="ctr"/>
                </a:tc>
                <a:tc>
                  <a:txBody>
                    <a:bodyPr/>
                    <a:lstStyle/>
                    <a:p>
                      <a:pPr algn="ctr" fontAlgn="ctr"/>
                      <a:r>
                        <a:rPr lang="en-US" sz="1100" u="none" strike="noStrike" dirty="0">
                          <a:sym typeface="+mn-lt"/>
                        </a:rPr>
                        <a:t>SSCI</a:t>
                      </a:r>
                    </a:p>
                    <a:p>
                      <a:pPr algn="ctr" fontAlgn="ctr"/>
                      <a:r>
                        <a:rPr lang="zh-CN" altLang="en-US" sz="1100" u="none" strike="noStrike" dirty="0">
                          <a:sym typeface="+mn-lt"/>
                        </a:rPr>
                        <a:t>论文数</a:t>
                      </a:r>
                      <a:endParaRPr lang="zh-CN" altLang="en-US" sz="1100" b="0" i="0" u="none" strike="noStrike" dirty="0">
                        <a:solidFill>
                          <a:srgbClr val="000000"/>
                        </a:solidFill>
                        <a:latin typeface="+mn-lt"/>
                        <a:ea typeface="+mn-ea"/>
                        <a:cs typeface="+mn-ea"/>
                        <a:sym typeface="+mn-lt"/>
                      </a:endParaRPr>
                    </a:p>
                  </a:txBody>
                  <a:tcPr marL="0" marR="0" marT="0" marB="0" anchor="ctr"/>
                </a:tc>
                <a:tc>
                  <a:txBody>
                    <a:bodyPr/>
                    <a:lstStyle/>
                    <a:p>
                      <a:pPr algn="ctr" fontAlgn="ctr"/>
                      <a:r>
                        <a:rPr lang="en-US" sz="1100" u="none" strike="noStrike" dirty="0">
                          <a:sym typeface="+mn-lt"/>
                        </a:rPr>
                        <a:t>SCI</a:t>
                      </a:r>
                    </a:p>
                    <a:p>
                      <a:pPr algn="ctr" fontAlgn="ctr"/>
                      <a:r>
                        <a:rPr lang="zh-CN" altLang="en-US" sz="1100" u="none" strike="noStrike" dirty="0">
                          <a:sym typeface="+mn-lt"/>
                        </a:rPr>
                        <a:t>论文数</a:t>
                      </a:r>
                      <a:endParaRPr lang="zh-CN" altLang="en-US" sz="1100" b="0" i="0" u="none" strike="noStrike" dirty="0">
                        <a:solidFill>
                          <a:srgbClr val="000000"/>
                        </a:solidFill>
                        <a:latin typeface="+mn-lt"/>
                        <a:ea typeface="+mn-ea"/>
                        <a:cs typeface="+mn-ea"/>
                        <a:sym typeface="+mn-lt"/>
                      </a:endParaRPr>
                    </a:p>
                  </a:txBody>
                  <a:tcPr marL="0" marR="0" marT="0" marB="0" anchor="ctr"/>
                </a:tc>
                <a:extLst>
                  <a:ext uri="{0D108BD9-81ED-4DB2-BD59-A6C34878D82A}">
                    <a16:rowId xmlns="" xmlns:a16="http://schemas.microsoft.com/office/drawing/2014/main" val="10000"/>
                  </a:ext>
                </a:extLst>
              </a:tr>
              <a:tr h="230732">
                <a:tc>
                  <a:txBody>
                    <a:bodyPr/>
                    <a:lstStyle/>
                    <a:p>
                      <a:pPr algn="ctr" fontAlgn="ctr"/>
                      <a:r>
                        <a:rPr lang="en-US" sz="1100" u="none" strike="noStrike" dirty="0">
                          <a:sym typeface="+mn-lt"/>
                        </a:rPr>
                        <a:t>2007</a:t>
                      </a:r>
                      <a:endParaRPr lang="en-US" sz="1100" b="0" i="0" u="none" strike="noStrike" dirty="0">
                        <a:solidFill>
                          <a:srgbClr val="000000"/>
                        </a:solidFill>
                        <a:latin typeface="+mn-lt"/>
                        <a:ea typeface="+mn-ea"/>
                        <a:cs typeface="+mn-ea"/>
                        <a:sym typeface="+mn-lt"/>
                      </a:endParaRPr>
                    </a:p>
                  </a:txBody>
                  <a:tcPr marL="0" marR="0" marT="0" marB="0" anchor="ctr"/>
                </a:tc>
                <a:tc>
                  <a:txBody>
                    <a:bodyPr/>
                    <a:lstStyle/>
                    <a:p>
                      <a:pPr algn="ctr" fontAlgn="ctr"/>
                      <a:r>
                        <a:rPr lang="en-US" sz="1100" u="none" strike="noStrike" dirty="0">
                          <a:sym typeface="+mn-lt"/>
                        </a:rPr>
                        <a:t>2615</a:t>
                      </a:r>
                      <a:endParaRPr lang="en-US" sz="1100" b="0" i="0" u="none" strike="noStrike" dirty="0">
                        <a:solidFill>
                          <a:srgbClr val="000000"/>
                        </a:solidFill>
                        <a:latin typeface="+mn-lt"/>
                        <a:ea typeface="+mn-ea"/>
                        <a:cs typeface="+mn-ea"/>
                        <a:sym typeface="+mn-lt"/>
                      </a:endParaRPr>
                    </a:p>
                  </a:txBody>
                  <a:tcPr marL="0" marR="0" marT="0" marB="0" anchor="ctr"/>
                </a:tc>
                <a:tc>
                  <a:txBody>
                    <a:bodyPr/>
                    <a:lstStyle/>
                    <a:p>
                      <a:pPr algn="ctr" fontAlgn="ctr"/>
                      <a:r>
                        <a:rPr lang="en-US" sz="1100" u="none" strike="noStrike" dirty="0">
                          <a:sym typeface="+mn-lt"/>
                        </a:rPr>
                        <a:t>99610</a:t>
                      </a:r>
                      <a:endParaRPr lang="en-US" sz="1100" b="0" i="0" u="none" strike="noStrike" dirty="0">
                        <a:solidFill>
                          <a:srgbClr val="000000"/>
                        </a:solidFill>
                        <a:latin typeface="+mn-lt"/>
                        <a:ea typeface="+mn-ea"/>
                        <a:cs typeface="+mn-ea"/>
                        <a:sym typeface="+mn-lt"/>
                      </a:endParaRPr>
                    </a:p>
                  </a:txBody>
                  <a:tcPr marL="0" marR="0" marT="0" marB="0" anchor="ctr"/>
                </a:tc>
                <a:extLst>
                  <a:ext uri="{0D108BD9-81ED-4DB2-BD59-A6C34878D82A}">
                    <a16:rowId xmlns="" xmlns:a16="http://schemas.microsoft.com/office/drawing/2014/main" val="10001"/>
                  </a:ext>
                </a:extLst>
              </a:tr>
              <a:tr h="230732">
                <a:tc>
                  <a:txBody>
                    <a:bodyPr/>
                    <a:lstStyle/>
                    <a:p>
                      <a:pPr algn="ctr" fontAlgn="ctr"/>
                      <a:r>
                        <a:rPr lang="en-US" sz="1100" u="none" strike="noStrike" dirty="0">
                          <a:sym typeface="+mn-lt"/>
                        </a:rPr>
                        <a:t>2008</a:t>
                      </a:r>
                      <a:endParaRPr lang="en-US" sz="1100" b="0" i="0" u="none" strike="noStrike" dirty="0">
                        <a:solidFill>
                          <a:srgbClr val="000000"/>
                        </a:solidFill>
                        <a:latin typeface="+mn-lt"/>
                        <a:ea typeface="+mn-ea"/>
                        <a:cs typeface="+mn-ea"/>
                        <a:sym typeface="+mn-lt"/>
                      </a:endParaRPr>
                    </a:p>
                  </a:txBody>
                  <a:tcPr marL="0" marR="0" marT="0" marB="0" anchor="ctr"/>
                </a:tc>
                <a:tc>
                  <a:txBody>
                    <a:bodyPr/>
                    <a:lstStyle/>
                    <a:p>
                      <a:pPr algn="ctr" fontAlgn="ctr"/>
                      <a:r>
                        <a:rPr lang="en-US" sz="1100" u="none" strike="noStrike" dirty="0">
                          <a:sym typeface="+mn-lt"/>
                        </a:rPr>
                        <a:t>4040</a:t>
                      </a:r>
                      <a:endParaRPr lang="en-US" sz="1100" b="0" i="0" u="none" strike="noStrike" dirty="0">
                        <a:solidFill>
                          <a:srgbClr val="000000"/>
                        </a:solidFill>
                        <a:latin typeface="+mn-lt"/>
                        <a:ea typeface="+mn-ea"/>
                        <a:cs typeface="+mn-ea"/>
                        <a:sym typeface="+mn-lt"/>
                      </a:endParaRPr>
                    </a:p>
                  </a:txBody>
                  <a:tcPr marL="0" marR="0" marT="0" marB="0" anchor="ctr"/>
                </a:tc>
                <a:tc>
                  <a:txBody>
                    <a:bodyPr/>
                    <a:lstStyle/>
                    <a:p>
                      <a:pPr algn="ctr" fontAlgn="ctr"/>
                      <a:r>
                        <a:rPr lang="en-US" sz="1100" u="none" strike="noStrike" dirty="0">
                          <a:sym typeface="+mn-lt"/>
                        </a:rPr>
                        <a:t>115115</a:t>
                      </a:r>
                      <a:endParaRPr lang="en-US" sz="1100" b="0" i="0" u="none" strike="noStrike" dirty="0">
                        <a:solidFill>
                          <a:srgbClr val="000000"/>
                        </a:solidFill>
                        <a:latin typeface="+mn-lt"/>
                        <a:ea typeface="+mn-ea"/>
                        <a:cs typeface="+mn-ea"/>
                        <a:sym typeface="+mn-lt"/>
                      </a:endParaRPr>
                    </a:p>
                  </a:txBody>
                  <a:tcPr marL="0" marR="0" marT="0" marB="0" anchor="ctr"/>
                </a:tc>
                <a:extLst>
                  <a:ext uri="{0D108BD9-81ED-4DB2-BD59-A6C34878D82A}">
                    <a16:rowId xmlns="" xmlns:a16="http://schemas.microsoft.com/office/drawing/2014/main" val="10002"/>
                  </a:ext>
                </a:extLst>
              </a:tr>
              <a:tr h="230732">
                <a:tc>
                  <a:txBody>
                    <a:bodyPr/>
                    <a:lstStyle/>
                    <a:p>
                      <a:pPr algn="ctr" fontAlgn="ctr"/>
                      <a:r>
                        <a:rPr lang="en-US" sz="1100" u="none" strike="noStrike" dirty="0">
                          <a:sym typeface="+mn-lt"/>
                        </a:rPr>
                        <a:t>2009</a:t>
                      </a:r>
                      <a:endParaRPr lang="en-US" sz="1100" b="0" i="0" u="none" strike="noStrike" dirty="0">
                        <a:solidFill>
                          <a:srgbClr val="000000"/>
                        </a:solidFill>
                        <a:latin typeface="+mn-lt"/>
                        <a:ea typeface="+mn-ea"/>
                        <a:cs typeface="+mn-ea"/>
                        <a:sym typeface="+mn-lt"/>
                      </a:endParaRPr>
                    </a:p>
                  </a:txBody>
                  <a:tcPr marL="0" marR="0" marT="0" marB="0" anchor="ctr"/>
                </a:tc>
                <a:tc>
                  <a:txBody>
                    <a:bodyPr/>
                    <a:lstStyle/>
                    <a:p>
                      <a:pPr algn="ctr" fontAlgn="ctr"/>
                      <a:r>
                        <a:rPr lang="en-US" sz="1100" u="none" strike="noStrike" dirty="0">
                          <a:sym typeface="+mn-lt"/>
                        </a:rPr>
                        <a:t>4588</a:t>
                      </a:r>
                      <a:endParaRPr lang="en-US" sz="1100" b="0" i="0" u="none" strike="noStrike" dirty="0">
                        <a:solidFill>
                          <a:srgbClr val="000000"/>
                        </a:solidFill>
                        <a:latin typeface="+mn-lt"/>
                        <a:ea typeface="+mn-ea"/>
                        <a:cs typeface="+mn-ea"/>
                        <a:sym typeface="+mn-lt"/>
                      </a:endParaRPr>
                    </a:p>
                  </a:txBody>
                  <a:tcPr marL="0" marR="0" marT="0" marB="0" anchor="ctr"/>
                </a:tc>
                <a:tc>
                  <a:txBody>
                    <a:bodyPr/>
                    <a:lstStyle/>
                    <a:p>
                      <a:pPr algn="ctr" fontAlgn="ctr"/>
                      <a:r>
                        <a:rPr lang="en-US" sz="1100" u="none" strike="noStrike" dirty="0">
                          <a:sym typeface="+mn-lt"/>
                        </a:rPr>
                        <a:t>132220</a:t>
                      </a:r>
                      <a:endParaRPr lang="en-US" sz="1100" b="0" i="0" u="none" strike="noStrike" dirty="0">
                        <a:solidFill>
                          <a:srgbClr val="000000"/>
                        </a:solidFill>
                        <a:latin typeface="+mn-lt"/>
                        <a:ea typeface="+mn-ea"/>
                        <a:cs typeface="+mn-ea"/>
                        <a:sym typeface="+mn-lt"/>
                      </a:endParaRPr>
                    </a:p>
                  </a:txBody>
                  <a:tcPr marL="0" marR="0" marT="0" marB="0" anchor="ctr"/>
                </a:tc>
                <a:extLst>
                  <a:ext uri="{0D108BD9-81ED-4DB2-BD59-A6C34878D82A}">
                    <a16:rowId xmlns="" xmlns:a16="http://schemas.microsoft.com/office/drawing/2014/main" val="10003"/>
                  </a:ext>
                </a:extLst>
              </a:tr>
              <a:tr h="230732">
                <a:tc>
                  <a:txBody>
                    <a:bodyPr/>
                    <a:lstStyle/>
                    <a:p>
                      <a:pPr algn="ctr" fontAlgn="ctr"/>
                      <a:r>
                        <a:rPr lang="en-US" sz="1100" u="none" strike="noStrike" dirty="0">
                          <a:sym typeface="+mn-lt"/>
                        </a:rPr>
                        <a:t>2010</a:t>
                      </a:r>
                      <a:endParaRPr lang="en-US" sz="1100" b="0" i="0" u="none" strike="noStrike" dirty="0">
                        <a:solidFill>
                          <a:srgbClr val="000000"/>
                        </a:solidFill>
                        <a:latin typeface="+mn-lt"/>
                        <a:ea typeface="+mn-ea"/>
                        <a:cs typeface="+mn-ea"/>
                        <a:sym typeface="+mn-lt"/>
                      </a:endParaRPr>
                    </a:p>
                  </a:txBody>
                  <a:tcPr marL="0" marR="0" marT="0" marB="0" anchor="ctr"/>
                </a:tc>
                <a:tc>
                  <a:txBody>
                    <a:bodyPr/>
                    <a:lstStyle/>
                    <a:p>
                      <a:pPr algn="ctr" fontAlgn="ctr"/>
                      <a:r>
                        <a:rPr lang="en-US" sz="1100" u="none" strike="noStrike" dirty="0">
                          <a:sym typeface="+mn-lt"/>
                        </a:rPr>
                        <a:t>5561</a:t>
                      </a:r>
                      <a:endParaRPr lang="en-US" sz="1100" b="0" i="0" u="none" strike="noStrike" dirty="0">
                        <a:solidFill>
                          <a:srgbClr val="000000"/>
                        </a:solidFill>
                        <a:latin typeface="+mn-lt"/>
                        <a:ea typeface="+mn-ea"/>
                        <a:cs typeface="+mn-ea"/>
                        <a:sym typeface="+mn-lt"/>
                      </a:endParaRPr>
                    </a:p>
                  </a:txBody>
                  <a:tcPr marL="0" marR="0" marT="0" marB="0" anchor="ctr"/>
                </a:tc>
                <a:tc>
                  <a:txBody>
                    <a:bodyPr/>
                    <a:lstStyle/>
                    <a:p>
                      <a:pPr algn="ctr" fontAlgn="ctr"/>
                      <a:r>
                        <a:rPr lang="en-US" sz="1100" u="none" strike="noStrike" dirty="0">
                          <a:sym typeface="+mn-lt"/>
                        </a:rPr>
                        <a:t>146835</a:t>
                      </a:r>
                      <a:endParaRPr lang="en-US" sz="1100" b="0" i="0" u="none" strike="noStrike" dirty="0">
                        <a:solidFill>
                          <a:srgbClr val="000000"/>
                        </a:solidFill>
                        <a:latin typeface="+mn-lt"/>
                        <a:ea typeface="+mn-ea"/>
                        <a:cs typeface="+mn-ea"/>
                        <a:sym typeface="+mn-lt"/>
                      </a:endParaRPr>
                    </a:p>
                  </a:txBody>
                  <a:tcPr marL="0" marR="0" marT="0" marB="0" anchor="ctr"/>
                </a:tc>
                <a:extLst>
                  <a:ext uri="{0D108BD9-81ED-4DB2-BD59-A6C34878D82A}">
                    <a16:rowId xmlns="" xmlns:a16="http://schemas.microsoft.com/office/drawing/2014/main" val="10004"/>
                  </a:ext>
                </a:extLst>
              </a:tr>
              <a:tr h="230732">
                <a:tc>
                  <a:txBody>
                    <a:bodyPr/>
                    <a:lstStyle/>
                    <a:p>
                      <a:pPr algn="ctr" fontAlgn="ctr"/>
                      <a:r>
                        <a:rPr lang="en-US" sz="1100" u="none" strike="noStrike" dirty="0">
                          <a:sym typeface="+mn-lt"/>
                        </a:rPr>
                        <a:t>2011</a:t>
                      </a:r>
                      <a:endParaRPr lang="en-US" sz="1100" b="0" i="0" u="none" strike="noStrike" dirty="0">
                        <a:solidFill>
                          <a:srgbClr val="000000"/>
                        </a:solidFill>
                        <a:latin typeface="+mn-lt"/>
                        <a:ea typeface="+mn-ea"/>
                        <a:cs typeface="+mn-ea"/>
                        <a:sym typeface="+mn-lt"/>
                      </a:endParaRPr>
                    </a:p>
                  </a:txBody>
                  <a:tcPr marL="0" marR="0" marT="0" marB="0" anchor="ctr"/>
                </a:tc>
                <a:tc>
                  <a:txBody>
                    <a:bodyPr/>
                    <a:lstStyle/>
                    <a:p>
                      <a:pPr algn="ctr" fontAlgn="ctr"/>
                      <a:r>
                        <a:rPr lang="en-US" sz="1100" u="none" strike="noStrike" dirty="0">
                          <a:sym typeface="+mn-lt"/>
                        </a:rPr>
                        <a:t>6605</a:t>
                      </a:r>
                      <a:endParaRPr lang="en-US" sz="1100" b="0" i="0" u="none" strike="noStrike" dirty="0">
                        <a:solidFill>
                          <a:srgbClr val="000000"/>
                        </a:solidFill>
                        <a:latin typeface="+mn-lt"/>
                        <a:ea typeface="+mn-ea"/>
                        <a:cs typeface="+mn-ea"/>
                        <a:sym typeface="+mn-lt"/>
                      </a:endParaRPr>
                    </a:p>
                  </a:txBody>
                  <a:tcPr marL="0" marR="0" marT="0" marB="0" anchor="ctr"/>
                </a:tc>
                <a:tc>
                  <a:txBody>
                    <a:bodyPr/>
                    <a:lstStyle/>
                    <a:p>
                      <a:pPr algn="ctr" fontAlgn="ctr"/>
                      <a:r>
                        <a:rPr lang="en-US" sz="1100" u="none" strike="noStrike" dirty="0">
                          <a:sym typeface="+mn-lt"/>
                        </a:rPr>
                        <a:t>170043</a:t>
                      </a:r>
                      <a:endParaRPr lang="en-US" sz="1100" b="0" i="0" u="none" strike="noStrike" dirty="0">
                        <a:solidFill>
                          <a:srgbClr val="000000"/>
                        </a:solidFill>
                        <a:latin typeface="+mn-lt"/>
                        <a:ea typeface="+mn-ea"/>
                        <a:cs typeface="+mn-ea"/>
                        <a:sym typeface="+mn-lt"/>
                      </a:endParaRPr>
                    </a:p>
                  </a:txBody>
                  <a:tcPr marL="0" marR="0" marT="0" marB="0" anchor="ctr"/>
                </a:tc>
                <a:extLst>
                  <a:ext uri="{0D108BD9-81ED-4DB2-BD59-A6C34878D82A}">
                    <a16:rowId xmlns="" xmlns:a16="http://schemas.microsoft.com/office/drawing/2014/main" val="10005"/>
                  </a:ext>
                </a:extLst>
              </a:tr>
              <a:tr h="230732">
                <a:tc>
                  <a:txBody>
                    <a:bodyPr/>
                    <a:lstStyle/>
                    <a:p>
                      <a:pPr algn="ctr" fontAlgn="ctr"/>
                      <a:r>
                        <a:rPr lang="en-US" sz="1100" u="none" strike="noStrike" dirty="0">
                          <a:sym typeface="+mn-lt"/>
                        </a:rPr>
                        <a:t>2012</a:t>
                      </a:r>
                      <a:endParaRPr lang="en-US" sz="1100" b="0" i="0" u="none" strike="noStrike" dirty="0">
                        <a:solidFill>
                          <a:srgbClr val="000000"/>
                        </a:solidFill>
                        <a:latin typeface="+mn-lt"/>
                        <a:ea typeface="+mn-ea"/>
                        <a:cs typeface="+mn-ea"/>
                        <a:sym typeface="+mn-lt"/>
                      </a:endParaRPr>
                    </a:p>
                  </a:txBody>
                  <a:tcPr marL="0" marR="0" marT="0" marB="0" anchor="ctr"/>
                </a:tc>
                <a:tc>
                  <a:txBody>
                    <a:bodyPr/>
                    <a:lstStyle/>
                    <a:p>
                      <a:pPr algn="ctr" fontAlgn="ctr"/>
                      <a:r>
                        <a:rPr lang="en-US" sz="1100" u="none" strike="noStrike" dirty="0">
                          <a:sym typeface="+mn-lt"/>
                        </a:rPr>
                        <a:t>8223</a:t>
                      </a:r>
                      <a:endParaRPr lang="en-US" sz="1100" b="0" i="0" u="none" strike="noStrike" dirty="0">
                        <a:solidFill>
                          <a:srgbClr val="000000"/>
                        </a:solidFill>
                        <a:latin typeface="+mn-lt"/>
                        <a:ea typeface="+mn-ea"/>
                        <a:cs typeface="+mn-ea"/>
                        <a:sym typeface="+mn-lt"/>
                      </a:endParaRPr>
                    </a:p>
                  </a:txBody>
                  <a:tcPr marL="0" marR="0" marT="0" marB="0" anchor="ctr"/>
                </a:tc>
                <a:tc>
                  <a:txBody>
                    <a:bodyPr/>
                    <a:lstStyle/>
                    <a:p>
                      <a:pPr algn="ctr" fontAlgn="ctr"/>
                      <a:r>
                        <a:rPr lang="en-US" sz="1100" u="none" strike="noStrike" dirty="0">
                          <a:sym typeface="+mn-lt"/>
                        </a:rPr>
                        <a:t>195865</a:t>
                      </a:r>
                      <a:endParaRPr lang="en-US" sz="1100" b="0" i="0" u="none" strike="noStrike" dirty="0">
                        <a:solidFill>
                          <a:srgbClr val="000000"/>
                        </a:solidFill>
                        <a:latin typeface="+mn-lt"/>
                        <a:ea typeface="+mn-ea"/>
                        <a:cs typeface="+mn-ea"/>
                        <a:sym typeface="+mn-lt"/>
                      </a:endParaRPr>
                    </a:p>
                  </a:txBody>
                  <a:tcPr marL="0" marR="0" marT="0" marB="0" anchor="ctr"/>
                </a:tc>
                <a:extLst>
                  <a:ext uri="{0D108BD9-81ED-4DB2-BD59-A6C34878D82A}">
                    <a16:rowId xmlns="" xmlns:a16="http://schemas.microsoft.com/office/drawing/2014/main" val="10006"/>
                  </a:ext>
                </a:extLst>
              </a:tr>
              <a:tr h="230732">
                <a:tc>
                  <a:txBody>
                    <a:bodyPr/>
                    <a:lstStyle/>
                    <a:p>
                      <a:pPr algn="ctr" fontAlgn="ctr"/>
                      <a:r>
                        <a:rPr lang="en-US" sz="1100" u="none" strike="noStrike" dirty="0">
                          <a:sym typeface="+mn-lt"/>
                        </a:rPr>
                        <a:t>2013</a:t>
                      </a:r>
                      <a:endParaRPr lang="en-US" sz="1100" b="0" i="0" u="none" strike="noStrike" dirty="0">
                        <a:solidFill>
                          <a:srgbClr val="000000"/>
                        </a:solidFill>
                        <a:latin typeface="+mn-lt"/>
                        <a:ea typeface="+mn-ea"/>
                        <a:cs typeface="+mn-ea"/>
                        <a:sym typeface="+mn-lt"/>
                      </a:endParaRPr>
                    </a:p>
                  </a:txBody>
                  <a:tcPr marL="0" marR="0" marT="0" marB="0" anchor="ctr"/>
                </a:tc>
                <a:tc>
                  <a:txBody>
                    <a:bodyPr/>
                    <a:lstStyle/>
                    <a:p>
                      <a:pPr algn="ctr" fontAlgn="ctr"/>
                      <a:r>
                        <a:rPr lang="en-US" sz="1100" u="none" strike="noStrike" dirty="0">
                          <a:sym typeface="+mn-lt"/>
                        </a:rPr>
                        <a:t>9277</a:t>
                      </a:r>
                      <a:endParaRPr lang="en-US" sz="1100" b="0" i="0" u="none" strike="noStrike" dirty="0">
                        <a:solidFill>
                          <a:srgbClr val="000000"/>
                        </a:solidFill>
                        <a:latin typeface="+mn-lt"/>
                        <a:ea typeface="+mn-ea"/>
                        <a:cs typeface="+mn-ea"/>
                        <a:sym typeface="+mn-lt"/>
                      </a:endParaRPr>
                    </a:p>
                  </a:txBody>
                  <a:tcPr marL="0" marR="0" marT="0" marB="0" anchor="ctr"/>
                </a:tc>
                <a:tc>
                  <a:txBody>
                    <a:bodyPr/>
                    <a:lstStyle/>
                    <a:p>
                      <a:pPr algn="ctr" fontAlgn="ctr"/>
                      <a:r>
                        <a:rPr lang="en-US" sz="1100" u="none" strike="noStrike" dirty="0">
                          <a:sym typeface="+mn-lt"/>
                        </a:rPr>
                        <a:t>233443</a:t>
                      </a:r>
                      <a:endParaRPr lang="en-US" sz="1100" b="0" i="0" u="none" strike="noStrike" dirty="0">
                        <a:solidFill>
                          <a:srgbClr val="000000"/>
                        </a:solidFill>
                        <a:latin typeface="+mn-lt"/>
                        <a:ea typeface="+mn-ea"/>
                        <a:cs typeface="+mn-ea"/>
                        <a:sym typeface="+mn-lt"/>
                      </a:endParaRPr>
                    </a:p>
                  </a:txBody>
                  <a:tcPr marL="0" marR="0" marT="0" marB="0" anchor="ctr"/>
                </a:tc>
                <a:extLst>
                  <a:ext uri="{0D108BD9-81ED-4DB2-BD59-A6C34878D82A}">
                    <a16:rowId xmlns="" xmlns:a16="http://schemas.microsoft.com/office/drawing/2014/main" val="10007"/>
                  </a:ext>
                </a:extLst>
              </a:tr>
              <a:tr h="230732">
                <a:tc>
                  <a:txBody>
                    <a:bodyPr/>
                    <a:lstStyle/>
                    <a:p>
                      <a:pPr algn="ctr" fontAlgn="ctr"/>
                      <a:r>
                        <a:rPr lang="en-US" sz="1100" u="none" strike="noStrike" dirty="0">
                          <a:sym typeface="+mn-lt"/>
                        </a:rPr>
                        <a:t>2014</a:t>
                      </a:r>
                      <a:endParaRPr lang="en-US" sz="1100" b="0" i="0" u="none" strike="noStrike" dirty="0">
                        <a:solidFill>
                          <a:srgbClr val="000000"/>
                        </a:solidFill>
                        <a:latin typeface="+mn-lt"/>
                        <a:ea typeface="+mn-ea"/>
                        <a:cs typeface="+mn-ea"/>
                        <a:sym typeface="+mn-lt"/>
                      </a:endParaRPr>
                    </a:p>
                  </a:txBody>
                  <a:tcPr marL="0" marR="0" marT="0" marB="0" anchor="ctr"/>
                </a:tc>
                <a:tc>
                  <a:txBody>
                    <a:bodyPr/>
                    <a:lstStyle/>
                    <a:p>
                      <a:pPr algn="ctr" fontAlgn="ctr"/>
                      <a:r>
                        <a:rPr lang="en-US" sz="1100" u="none" strike="noStrike" dirty="0">
                          <a:sym typeface="+mn-lt"/>
                        </a:rPr>
                        <a:t>11051</a:t>
                      </a:r>
                      <a:endParaRPr lang="en-US" sz="1100" b="0" i="0" u="none" strike="noStrike" dirty="0">
                        <a:solidFill>
                          <a:srgbClr val="000000"/>
                        </a:solidFill>
                        <a:latin typeface="+mn-lt"/>
                        <a:ea typeface="+mn-ea"/>
                        <a:cs typeface="+mn-ea"/>
                        <a:sym typeface="+mn-lt"/>
                      </a:endParaRPr>
                    </a:p>
                  </a:txBody>
                  <a:tcPr marL="0" marR="0" marT="0" marB="0" anchor="ctr"/>
                </a:tc>
                <a:tc>
                  <a:txBody>
                    <a:bodyPr/>
                    <a:lstStyle/>
                    <a:p>
                      <a:pPr algn="ctr" fontAlgn="ctr"/>
                      <a:r>
                        <a:rPr lang="en-US" sz="1100" u="none" strike="noStrike" dirty="0">
                          <a:sym typeface="+mn-lt"/>
                        </a:rPr>
                        <a:t>267483</a:t>
                      </a:r>
                      <a:endParaRPr lang="en-US" sz="1100" b="0" i="0" u="none" strike="noStrike" dirty="0">
                        <a:solidFill>
                          <a:srgbClr val="000000"/>
                        </a:solidFill>
                        <a:latin typeface="+mn-lt"/>
                        <a:ea typeface="+mn-ea"/>
                        <a:cs typeface="+mn-ea"/>
                        <a:sym typeface="+mn-lt"/>
                      </a:endParaRPr>
                    </a:p>
                  </a:txBody>
                  <a:tcPr marL="0" marR="0" marT="0" marB="0" anchor="ctr"/>
                </a:tc>
                <a:extLst>
                  <a:ext uri="{0D108BD9-81ED-4DB2-BD59-A6C34878D82A}">
                    <a16:rowId xmlns="" xmlns:a16="http://schemas.microsoft.com/office/drawing/2014/main" val="10008"/>
                  </a:ext>
                </a:extLst>
              </a:tr>
              <a:tr h="230732">
                <a:tc>
                  <a:txBody>
                    <a:bodyPr/>
                    <a:lstStyle/>
                    <a:p>
                      <a:pPr algn="ctr" fontAlgn="ctr"/>
                      <a:r>
                        <a:rPr lang="en-US" sz="1100" u="none" strike="noStrike" dirty="0">
                          <a:sym typeface="+mn-lt"/>
                        </a:rPr>
                        <a:t>2015</a:t>
                      </a:r>
                      <a:endParaRPr lang="en-US" sz="1100" b="0" i="0" u="none" strike="noStrike" dirty="0">
                        <a:solidFill>
                          <a:srgbClr val="000000"/>
                        </a:solidFill>
                        <a:latin typeface="+mn-lt"/>
                        <a:ea typeface="+mn-ea"/>
                        <a:cs typeface="+mn-ea"/>
                        <a:sym typeface="+mn-lt"/>
                      </a:endParaRPr>
                    </a:p>
                  </a:txBody>
                  <a:tcPr marL="0" marR="0" marT="0" marB="0" anchor="ctr"/>
                </a:tc>
                <a:tc>
                  <a:txBody>
                    <a:bodyPr/>
                    <a:lstStyle/>
                    <a:p>
                      <a:pPr algn="ctr" fontAlgn="ctr"/>
                      <a:r>
                        <a:rPr lang="en-US" sz="1100" u="none" strike="noStrike" dirty="0">
                          <a:sym typeface="+mn-lt"/>
                        </a:rPr>
                        <a:t>12781</a:t>
                      </a:r>
                      <a:endParaRPr lang="en-US" sz="1100" b="0" i="0" u="none" strike="noStrike" dirty="0">
                        <a:solidFill>
                          <a:srgbClr val="000000"/>
                        </a:solidFill>
                        <a:latin typeface="+mn-lt"/>
                        <a:ea typeface="+mn-ea"/>
                        <a:cs typeface="+mn-ea"/>
                        <a:sym typeface="+mn-lt"/>
                      </a:endParaRPr>
                    </a:p>
                  </a:txBody>
                  <a:tcPr marL="0" marR="0" marT="0" marB="0" anchor="ctr"/>
                </a:tc>
                <a:tc>
                  <a:txBody>
                    <a:bodyPr/>
                    <a:lstStyle/>
                    <a:p>
                      <a:pPr algn="ctr" fontAlgn="ctr"/>
                      <a:r>
                        <a:rPr lang="en-US" sz="1100" u="none" strike="noStrike" dirty="0">
                          <a:sym typeface="+mn-lt"/>
                        </a:rPr>
                        <a:t>297682</a:t>
                      </a:r>
                      <a:endParaRPr lang="en-US" sz="1100" b="0" i="0" u="none" strike="noStrike" dirty="0">
                        <a:solidFill>
                          <a:srgbClr val="000000"/>
                        </a:solidFill>
                        <a:latin typeface="+mn-lt"/>
                        <a:ea typeface="+mn-ea"/>
                        <a:cs typeface="+mn-ea"/>
                        <a:sym typeface="+mn-lt"/>
                      </a:endParaRPr>
                    </a:p>
                  </a:txBody>
                  <a:tcPr marL="0" marR="0" marT="0" marB="0" anchor="ctr"/>
                </a:tc>
                <a:extLst>
                  <a:ext uri="{0D108BD9-81ED-4DB2-BD59-A6C34878D82A}">
                    <a16:rowId xmlns="" xmlns:a16="http://schemas.microsoft.com/office/drawing/2014/main" val="10009"/>
                  </a:ext>
                </a:extLst>
              </a:tr>
              <a:tr h="230732">
                <a:tc>
                  <a:txBody>
                    <a:bodyPr/>
                    <a:lstStyle/>
                    <a:p>
                      <a:pPr algn="ctr" fontAlgn="ctr"/>
                      <a:r>
                        <a:rPr lang="en-US" sz="1100" u="none" strike="noStrike" dirty="0">
                          <a:sym typeface="+mn-lt"/>
                        </a:rPr>
                        <a:t>2016</a:t>
                      </a:r>
                      <a:endParaRPr lang="en-US" sz="1100" b="0" i="0" u="none" strike="noStrike" dirty="0">
                        <a:solidFill>
                          <a:srgbClr val="000000"/>
                        </a:solidFill>
                        <a:latin typeface="+mn-lt"/>
                        <a:ea typeface="+mn-ea"/>
                        <a:cs typeface="+mn-ea"/>
                        <a:sym typeface="+mn-lt"/>
                      </a:endParaRPr>
                    </a:p>
                  </a:txBody>
                  <a:tcPr marL="0" marR="0" marT="0" marB="0" anchor="ctr"/>
                </a:tc>
                <a:tc>
                  <a:txBody>
                    <a:bodyPr/>
                    <a:lstStyle/>
                    <a:p>
                      <a:pPr algn="ctr" fontAlgn="ctr"/>
                      <a:r>
                        <a:rPr lang="en-US" sz="1100" u="none" strike="noStrike" dirty="0">
                          <a:sym typeface="+mn-lt"/>
                        </a:rPr>
                        <a:t>15496</a:t>
                      </a:r>
                      <a:endParaRPr lang="en-US" sz="1100" b="0" i="0" u="none" strike="noStrike" dirty="0">
                        <a:solidFill>
                          <a:srgbClr val="000000"/>
                        </a:solidFill>
                        <a:latin typeface="+mn-lt"/>
                        <a:ea typeface="+mn-ea"/>
                        <a:cs typeface="+mn-ea"/>
                        <a:sym typeface="+mn-lt"/>
                      </a:endParaRPr>
                    </a:p>
                  </a:txBody>
                  <a:tcPr marL="0" marR="0" marT="0" marB="0" anchor="ctr"/>
                </a:tc>
                <a:tc>
                  <a:txBody>
                    <a:bodyPr/>
                    <a:lstStyle/>
                    <a:p>
                      <a:pPr algn="ctr" fontAlgn="ctr"/>
                      <a:r>
                        <a:rPr lang="en-US" sz="1100" u="none" strike="noStrike" dirty="0">
                          <a:sym typeface="+mn-lt"/>
                        </a:rPr>
                        <a:t>323295</a:t>
                      </a:r>
                      <a:endParaRPr lang="en-US" sz="1100" b="0" i="0" u="none" strike="noStrike" dirty="0">
                        <a:solidFill>
                          <a:srgbClr val="000000"/>
                        </a:solidFill>
                        <a:latin typeface="+mn-lt"/>
                        <a:ea typeface="+mn-ea"/>
                        <a:cs typeface="+mn-ea"/>
                        <a:sym typeface="+mn-lt"/>
                      </a:endParaRPr>
                    </a:p>
                  </a:txBody>
                  <a:tcPr marL="0" marR="0" marT="0" marB="0" anchor="ctr"/>
                </a:tc>
                <a:extLst>
                  <a:ext uri="{0D108BD9-81ED-4DB2-BD59-A6C34878D82A}">
                    <a16:rowId xmlns="" xmlns:a16="http://schemas.microsoft.com/office/drawing/2014/main" val="10010"/>
                  </a:ext>
                </a:extLst>
              </a:tr>
            </a:tbl>
          </a:graphicData>
        </a:graphic>
      </p:graphicFrame>
      <p:sp>
        <p:nvSpPr>
          <p:cNvPr id="8" name="TextBox 9"/>
          <p:cNvSpPr txBox="1"/>
          <p:nvPr/>
        </p:nvSpPr>
        <p:spPr>
          <a:xfrm>
            <a:off x="4227024" y="4306516"/>
            <a:ext cx="1757212" cy="338554"/>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zh-CN" sz="1600" b="1" dirty="0">
                <a:solidFill>
                  <a:srgbClr val="FFFFFF"/>
                </a:solidFill>
                <a:cs typeface="+mn-ea"/>
                <a:sym typeface="+mn-lt"/>
              </a:rPr>
              <a:t>SCI</a:t>
            </a:r>
            <a:r>
              <a:rPr lang="zh-CN" altLang="zh-CN" sz="1600" b="1" dirty="0">
                <a:solidFill>
                  <a:srgbClr val="FFFFFF"/>
                </a:solidFill>
                <a:cs typeface="+mn-ea"/>
                <a:sym typeface="+mn-lt"/>
              </a:rPr>
              <a:t>科技论文产出</a:t>
            </a:r>
            <a:endParaRPr lang="zh-CN" altLang="en-US" sz="1600" b="1" dirty="0">
              <a:solidFill>
                <a:srgbClr val="FFFFFF"/>
              </a:solidFill>
              <a:cs typeface="+mn-ea"/>
              <a:sym typeface="+mn-lt"/>
            </a:endParaRPr>
          </a:p>
        </p:txBody>
      </p:sp>
      <p:sp>
        <p:nvSpPr>
          <p:cNvPr id="9" name="TextBox 5"/>
          <p:cNvSpPr txBox="1"/>
          <p:nvPr/>
        </p:nvSpPr>
        <p:spPr>
          <a:xfrm>
            <a:off x="5259705" y="4914591"/>
            <a:ext cx="1774845" cy="276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zh-CN" sz="1200" b="1" dirty="0">
                <a:solidFill>
                  <a:srgbClr val="FF0000"/>
                </a:solidFill>
                <a:cs typeface="+mn-ea"/>
                <a:sym typeface="+mn-lt"/>
              </a:rPr>
              <a:t>SSCI</a:t>
            </a:r>
            <a:r>
              <a:rPr lang="zh-CN" altLang="en-US" sz="1200" b="1" dirty="0">
                <a:solidFill>
                  <a:srgbClr val="FF0000"/>
                </a:solidFill>
                <a:cs typeface="+mn-ea"/>
                <a:sym typeface="+mn-lt"/>
              </a:rPr>
              <a:t>社会科学</a:t>
            </a:r>
            <a:r>
              <a:rPr lang="zh-CN" altLang="zh-CN" sz="1200" b="1" dirty="0">
                <a:solidFill>
                  <a:srgbClr val="FF0000"/>
                </a:solidFill>
                <a:cs typeface="+mn-ea"/>
                <a:sym typeface="+mn-lt"/>
              </a:rPr>
              <a:t>论文产出</a:t>
            </a:r>
            <a:endParaRPr lang="zh-CN" altLang="en-US" sz="1200" b="1" dirty="0">
              <a:solidFill>
                <a:srgbClr val="FF0000"/>
              </a:solidFill>
              <a:cs typeface="+mn-ea"/>
              <a:sym typeface="+mn-lt"/>
            </a:endParaRPr>
          </a:p>
        </p:txBody>
      </p:sp>
      <p:sp>
        <p:nvSpPr>
          <p:cNvPr id="10" name="Title 1"/>
          <p:cNvSpPr>
            <a:spLocks noGrp="1"/>
          </p:cNvSpPr>
          <p:nvPr>
            <p:ph type="title"/>
          </p:nvPr>
        </p:nvSpPr>
        <p:spPr>
          <a:xfrm>
            <a:off x="311328" y="1192692"/>
            <a:ext cx="8594160" cy="299483"/>
          </a:xfrm>
        </p:spPr>
        <p:txBody>
          <a:bodyPr vert="horz" lIns="0" tIns="0" rIns="0" bIns="0"/>
          <a:lstStyle/>
          <a:p>
            <a:pPr algn="l" fontAlgn="base">
              <a:lnSpc>
                <a:spcPct val="90000"/>
              </a:lnSpc>
              <a:spcAft>
                <a:spcPct val="0"/>
              </a:spcAft>
            </a:pPr>
            <a:r>
              <a:rPr lang="zh-CN" altLang="en-US" sz="2000" dirty="0">
                <a:latin typeface="+mn-lt"/>
                <a:ea typeface="+mn-ea"/>
                <a:cs typeface="+mn-ea"/>
                <a:sym typeface="+mn-lt"/>
              </a:rPr>
              <a:t>中国</a:t>
            </a:r>
            <a:r>
              <a:rPr lang="en-US" altLang="zh-CN" sz="2000" dirty="0">
                <a:latin typeface="+mn-lt"/>
                <a:ea typeface="+mn-ea"/>
                <a:cs typeface="+mn-ea"/>
                <a:sym typeface="+mn-lt"/>
              </a:rPr>
              <a:t>SCI</a:t>
            </a:r>
            <a:r>
              <a:rPr lang="zh-CN" altLang="en-US" sz="2000" dirty="0">
                <a:latin typeface="+mn-lt"/>
                <a:ea typeface="+mn-ea"/>
                <a:cs typeface="+mn-ea"/>
                <a:sym typeface="+mn-lt"/>
              </a:rPr>
              <a:t>发文量已位于世界第二，但</a:t>
            </a:r>
            <a:r>
              <a:rPr lang="en-US" altLang="zh-CN" sz="2000" dirty="0">
                <a:latin typeface="+mn-lt"/>
                <a:ea typeface="+mn-ea"/>
                <a:cs typeface="+mn-ea"/>
                <a:sym typeface="+mn-lt"/>
              </a:rPr>
              <a:t>SSCI</a:t>
            </a:r>
            <a:r>
              <a:rPr lang="zh-CN" altLang="en-US" sz="2000" dirty="0">
                <a:latin typeface="+mn-lt"/>
                <a:ea typeface="+mn-ea"/>
                <a:cs typeface="+mn-ea"/>
                <a:sym typeface="+mn-lt"/>
              </a:rPr>
              <a:t>仍为世界第六</a:t>
            </a:r>
            <a:endParaRPr lang="en-US" sz="2000" dirty="0">
              <a:latin typeface="+mn-lt"/>
              <a:ea typeface="+mn-ea"/>
              <a:cs typeface="+mn-ea"/>
              <a:sym typeface="+mn-lt"/>
            </a:endParaRPr>
          </a:p>
        </p:txBody>
      </p:sp>
    </p:spTree>
    <p:extLst>
      <p:ext uri="{BB962C8B-B14F-4D97-AF65-F5344CB8AC3E}">
        <p14:creationId xmlns:p14="http://schemas.microsoft.com/office/powerpoint/2010/main" val="57058555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277"/>
          <p:cNvGrpSpPr>
            <a:grpSpLocks/>
          </p:cNvGrpSpPr>
          <p:nvPr/>
        </p:nvGrpSpPr>
        <p:grpSpPr bwMode="auto">
          <a:xfrm>
            <a:off x="1176338" y="1631493"/>
            <a:ext cx="6915150" cy="3951288"/>
            <a:chOff x="2448703" y="2340540"/>
            <a:chExt cx="6850085" cy="3506956"/>
          </a:xfrm>
        </p:grpSpPr>
        <p:sp>
          <p:nvSpPr>
            <p:cNvPr id="279" name="Freeform 250"/>
            <p:cNvSpPr>
              <a:spLocks/>
            </p:cNvSpPr>
            <p:nvPr/>
          </p:nvSpPr>
          <p:spPr bwMode="auto">
            <a:xfrm>
              <a:off x="8289202" y="4231393"/>
              <a:ext cx="26733" cy="7045"/>
            </a:xfrm>
            <a:custGeom>
              <a:avLst/>
              <a:gdLst>
                <a:gd name="T0" fmla="*/ 0 w 54"/>
                <a:gd name="T1" fmla="*/ 0 h 19"/>
                <a:gd name="T2" fmla="*/ 0 w 54"/>
                <a:gd name="T3" fmla="*/ 0 h 19"/>
                <a:gd name="T4" fmla="*/ 1 w 54"/>
                <a:gd name="T5" fmla="*/ 0 h 19"/>
                <a:gd name="T6" fmla="*/ 0 w 54"/>
                <a:gd name="T7" fmla="*/ 0 h 19"/>
                <a:gd name="T8" fmla="*/ 0 60000 65536"/>
                <a:gd name="T9" fmla="*/ 0 60000 65536"/>
                <a:gd name="T10" fmla="*/ 0 60000 65536"/>
                <a:gd name="T11" fmla="*/ 0 60000 65536"/>
                <a:gd name="T12" fmla="*/ 0 w 54"/>
                <a:gd name="T13" fmla="*/ 0 h 19"/>
                <a:gd name="T14" fmla="*/ 54 w 54"/>
                <a:gd name="T15" fmla="*/ 19 h 19"/>
              </a:gdLst>
              <a:ahLst/>
              <a:cxnLst>
                <a:cxn ang="T8">
                  <a:pos x="T0" y="T1"/>
                </a:cxn>
                <a:cxn ang="T9">
                  <a:pos x="T2" y="T3"/>
                </a:cxn>
                <a:cxn ang="T10">
                  <a:pos x="T4" y="T5"/>
                </a:cxn>
                <a:cxn ang="T11">
                  <a:pos x="T6" y="T7"/>
                </a:cxn>
              </a:cxnLst>
              <a:rect l="T12" t="T13" r="T14" b="T15"/>
              <a:pathLst>
                <a:path w="54" h="19">
                  <a:moveTo>
                    <a:pt x="0" y="0"/>
                  </a:moveTo>
                  <a:lnTo>
                    <a:pt x="3" y="19"/>
                  </a:lnTo>
                  <a:lnTo>
                    <a:pt x="54" y="10"/>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280" name="Freeform 251"/>
            <p:cNvSpPr>
              <a:spLocks/>
            </p:cNvSpPr>
            <p:nvPr/>
          </p:nvSpPr>
          <p:spPr bwMode="auto">
            <a:xfrm>
              <a:off x="8175978" y="5045785"/>
              <a:ext cx="361690" cy="708718"/>
            </a:xfrm>
            <a:custGeom>
              <a:avLst/>
              <a:gdLst>
                <a:gd name="T0" fmla="*/ 0 w 750"/>
                <a:gd name="T1" fmla="*/ 33 h 1564"/>
                <a:gd name="T2" fmla="*/ 0 w 750"/>
                <a:gd name="T3" fmla="*/ 34 h 1564"/>
                <a:gd name="T4" fmla="*/ 1 w 750"/>
                <a:gd name="T5" fmla="*/ 34 h 1564"/>
                <a:gd name="T6" fmla="*/ 1 w 750"/>
                <a:gd name="T7" fmla="*/ 36 h 1564"/>
                <a:gd name="T8" fmla="*/ 4 w 750"/>
                <a:gd name="T9" fmla="*/ 36 h 1564"/>
                <a:gd name="T10" fmla="*/ 3 w 750"/>
                <a:gd name="T11" fmla="*/ 35 h 1564"/>
                <a:gd name="T12" fmla="*/ 4 w 750"/>
                <a:gd name="T13" fmla="*/ 33 h 1564"/>
                <a:gd name="T14" fmla="*/ 5 w 750"/>
                <a:gd name="T15" fmla="*/ 33 h 1564"/>
                <a:gd name="T16" fmla="*/ 7 w 750"/>
                <a:gd name="T17" fmla="*/ 30 h 1564"/>
                <a:gd name="T18" fmla="*/ 5 w 750"/>
                <a:gd name="T19" fmla="*/ 28 h 1564"/>
                <a:gd name="T20" fmla="*/ 7 w 750"/>
                <a:gd name="T21" fmla="*/ 27 h 1564"/>
                <a:gd name="T22" fmla="*/ 7 w 750"/>
                <a:gd name="T23" fmla="*/ 25 h 1564"/>
                <a:gd name="T24" fmla="*/ 8 w 750"/>
                <a:gd name="T25" fmla="*/ 24 h 1564"/>
                <a:gd name="T26" fmla="*/ 7 w 750"/>
                <a:gd name="T27" fmla="*/ 24 h 1564"/>
                <a:gd name="T28" fmla="*/ 9 w 750"/>
                <a:gd name="T29" fmla="*/ 24 h 1564"/>
                <a:gd name="T30" fmla="*/ 9 w 750"/>
                <a:gd name="T31" fmla="*/ 23 h 1564"/>
                <a:gd name="T32" fmla="*/ 8 w 750"/>
                <a:gd name="T33" fmla="*/ 24 h 1564"/>
                <a:gd name="T34" fmla="*/ 7 w 750"/>
                <a:gd name="T35" fmla="*/ 23 h 1564"/>
                <a:gd name="T36" fmla="*/ 7 w 750"/>
                <a:gd name="T37" fmla="*/ 22 h 1564"/>
                <a:gd name="T38" fmla="*/ 10 w 750"/>
                <a:gd name="T39" fmla="*/ 22 h 1564"/>
                <a:gd name="T40" fmla="*/ 10 w 750"/>
                <a:gd name="T41" fmla="*/ 19 h 1564"/>
                <a:gd name="T42" fmla="*/ 14 w 750"/>
                <a:gd name="T43" fmla="*/ 19 h 1564"/>
                <a:gd name="T44" fmla="*/ 15 w 750"/>
                <a:gd name="T45" fmla="*/ 17 h 1564"/>
                <a:gd name="T46" fmla="*/ 13 w 750"/>
                <a:gd name="T47" fmla="*/ 13 h 1564"/>
                <a:gd name="T48" fmla="*/ 14 w 750"/>
                <a:gd name="T49" fmla="*/ 9 h 1564"/>
                <a:gd name="T50" fmla="*/ 17 w 750"/>
                <a:gd name="T51" fmla="*/ 6 h 1564"/>
                <a:gd name="T52" fmla="*/ 17 w 750"/>
                <a:gd name="T53" fmla="*/ 4 h 1564"/>
                <a:gd name="T54" fmla="*/ 17 w 750"/>
                <a:gd name="T55" fmla="*/ 4 h 1564"/>
                <a:gd name="T56" fmla="*/ 16 w 750"/>
                <a:gd name="T57" fmla="*/ 6 h 1564"/>
                <a:gd name="T58" fmla="*/ 13 w 750"/>
                <a:gd name="T59" fmla="*/ 6 h 1564"/>
                <a:gd name="T60" fmla="*/ 14 w 750"/>
                <a:gd name="T61" fmla="*/ 4 h 1564"/>
                <a:gd name="T62" fmla="*/ 10 w 750"/>
                <a:gd name="T63" fmla="*/ 1 h 1564"/>
                <a:gd name="T64" fmla="*/ 8 w 750"/>
                <a:gd name="T65" fmla="*/ 0 h 1564"/>
                <a:gd name="T66" fmla="*/ 8 w 750"/>
                <a:gd name="T67" fmla="*/ 1 h 1564"/>
                <a:gd name="T68" fmla="*/ 7 w 750"/>
                <a:gd name="T69" fmla="*/ 0 h 1564"/>
                <a:gd name="T70" fmla="*/ 5 w 750"/>
                <a:gd name="T71" fmla="*/ 1 h 1564"/>
                <a:gd name="T72" fmla="*/ 5 w 750"/>
                <a:gd name="T73" fmla="*/ 3 h 1564"/>
                <a:gd name="T74" fmla="*/ 4 w 750"/>
                <a:gd name="T75" fmla="*/ 3 h 1564"/>
                <a:gd name="T76" fmla="*/ 4 w 750"/>
                <a:gd name="T77" fmla="*/ 5 h 1564"/>
                <a:gd name="T78" fmla="*/ 3 w 750"/>
                <a:gd name="T79" fmla="*/ 7 h 1564"/>
                <a:gd name="T80" fmla="*/ 3 w 750"/>
                <a:gd name="T81" fmla="*/ 11 h 1564"/>
                <a:gd name="T82" fmla="*/ 3 w 750"/>
                <a:gd name="T83" fmla="*/ 14 h 1564"/>
                <a:gd name="T84" fmla="*/ 2 w 750"/>
                <a:gd name="T85" fmla="*/ 17 h 1564"/>
                <a:gd name="T86" fmla="*/ 1 w 750"/>
                <a:gd name="T87" fmla="*/ 24 h 1564"/>
                <a:gd name="T88" fmla="*/ 2 w 750"/>
                <a:gd name="T89" fmla="*/ 26 h 1564"/>
                <a:gd name="T90" fmla="*/ 1 w 750"/>
                <a:gd name="T91" fmla="*/ 27 h 1564"/>
                <a:gd name="T92" fmla="*/ 1 w 750"/>
                <a:gd name="T93" fmla="*/ 29 h 1564"/>
                <a:gd name="T94" fmla="*/ 0 w 750"/>
                <a:gd name="T95" fmla="*/ 33 h 15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50"/>
                <a:gd name="T145" fmla="*/ 0 h 1564"/>
                <a:gd name="T146" fmla="*/ 750 w 750"/>
                <a:gd name="T147" fmla="*/ 1564 h 15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50" h="1564">
                  <a:moveTo>
                    <a:pt x="0" y="1446"/>
                  </a:moveTo>
                  <a:lnTo>
                    <a:pt x="7" y="1480"/>
                  </a:lnTo>
                  <a:lnTo>
                    <a:pt x="38" y="1467"/>
                  </a:lnTo>
                  <a:lnTo>
                    <a:pt x="52" y="1546"/>
                  </a:lnTo>
                  <a:lnTo>
                    <a:pt x="188" y="1564"/>
                  </a:lnTo>
                  <a:lnTo>
                    <a:pt x="152" y="1523"/>
                  </a:lnTo>
                  <a:lnTo>
                    <a:pt x="181" y="1418"/>
                  </a:lnTo>
                  <a:lnTo>
                    <a:pt x="206" y="1438"/>
                  </a:lnTo>
                  <a:lnTo>
                    <a:pt x="290" y="1288"/>
                  </a:lnTo>
                  <a:lnTo>
                    <a:pt x="226" y="1205"/>
                  </a:lnTo>
                  <a:lnTo>
                    <a:pt x="299" y="1154"/>
                  </a:lnTo>
                  <a:lnTo>
                    <a:pt x="311" y="1077"/>
                  </a:lnTo>
                  <a:lnTo>
                    <a:pt x="345" y="1044"/>
                  </a:lnTo>
                  <a:lnTo>
                    <a:pt x="317" y="1030"/>
                  </a:lnTo>
                  <a:lnTo>
                    <a:pt x="374" y="1030"/>
                  </a:lnTo>
                  <a:lnTo>
                    <a:pt x="368" y="992"/>
                  </a:lnTo>
                  <a:lnTo>
                    <a:pt x="341" y="1019"/>
                  </a:lnTo>
                  <a:lnTo>
                    <a:pt x="317" y="990"/>
                  </a:lnTo>
                  <a:lnTo>
                    <a:pt x="313" y="932"/>
                  </a:lnTo>
                  <a:lnTo>
                    <a:pt x="415" y="939"/>
                  </a:lnTo>
                  <a:lnTo>
                    <a:pt x="425" y="824"/>
                  </a:lnTo>
                  <a:lnTo>
                    <a:pt x="587" y="806"/>
                  </a:lnTo>
                  <a:lnTo>
                    <a:pt x="634" y="725"/>
                  </a:lnTo>
                  <a:lnTo>
                    <a:pt x="570" y="582"/>
                  </a:lnTo>
                  <a:lnTo>
                    <a:pt x="601" y="398"/>
                  </a:lnTo>
                  <a:lnTo>
                    <a:pt x="750" y="249"/>
                  </a:lnTo>
                  <a:lnTo>
                    <a:pt x="744" y="181"/>
                  </a:lnTo>
                  <a:lnTo>
                    <a:pt x="718" y="179"/>
                  </a:lnTo>
                  <a:lnTo>
                    <a:pt x="676" y="261"/>
                  </a:lnTo>
                  <a:lnTo>
                    <a:pt x="572" y="255"/>
                  </a:lnTo>
                  <a:lnTo>
                    <a:pt x="593" y="165"/>
                  </a:lnTo>
                  <a:lnTo>
                    <a:pt x="413" y="25"/>
                  </a:lnTo>
                  <a:lnTo>
                    <a:pt x="350" y="14"/>
                  </a:lnTo>
                  <a:lnTo>
                    <a:pt x="344" y="42"/>
                  </a:lnTo>
                  <a:lnTo>
                    <a:pt x="276" y="0"/>
                  </a:lnTo>
                  <a:lnTo>
                    <a:pt x="234" y="52"/>
                  </a:lnTo>
                  <a:lnTo>
                    <a:pt x="229" y="107"/>
                  </a:lnTo>
                  <a:lnTo>
                    <a:pt x="187" y="130"/>
                  </a:lnTo>
                  <a:lnTo>
                    <a:pt x="188" y="238"/>
                  </a:lnTo>
                  <a:lnTo>
                    <a:pt x="143" y="299"/>
                  </a:lnTo>
                  <a:lnTo>
                    <a:pt x="109" y="451"/>
                  </a:lnTo>
                  <a:lnTo>
                    <a:pt x="135" y="594"/>
                  </a:lnTo>
                  <a:lnTo>
                    <a:pt x="85" y="716"/>
                  </a:lnTo>
                  <a:lnTo>
                    <a:pt x="52" y="1021"/>
                  </a:lnTo>
                  <a:lnTo>
                    <a:pt x="79" y="1132"/>
                  </a:lnTo>
                  <a:lnTo>
                    <a:pt x="54" y="1142"/>
                  </a:lnTo>
                  <a:lnTo>
                    <a:pt x="65" y="1241"/>
                  </a:lnTo>
                  <a:lnTo>
                    <a:pt x="0" y="1446"/>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281" name="Freeform 252"/>
            <p:cNvSpPr>
              <a:spLocks/>
            </p:cNvSpPr>
            <p:nvPr/>
          </p:nvSpPr>
          <p:spPr bwMode="auto">
            <a:xfrm>
              <a:off x="8264041" y="5765775"/>
              <a:ext cx="62903" cy="59177"/>
            </a:xfrm>
            <a:custGeom>
              <a:avLst/>
              <a:gdLst>
                <a:gd name="T0" fmla="*/ 0 w 132"/>
                <a:gd name="T1" fmla="*/ 0 h 134"/>
                <a:gd name="T2" fmla="*/ 0 w 132"/>
                <a:gd name="T3" fmla="*/ 3 h 134"/>
                <a:gd name="T4" fmla="*/ 3 w 132"/>
                <a:gd name="T5" fmla="*/ 2 h 134"/>
                <a:gd name="T6" fmla="*/ 1 w 132"/>
                <a:gd name="T7" fmla="*/ 1 h 134"/>
                <a:gd name="T8" fmla="*/ 0 w 132"/>
                <a:gd name="T9" fmla="*/ 0 h 134"/>
                <a:gd name="T10" fmla="*/ 0 60000 65536"/>
                <a:gd name="T11" fmla="*/ 0 60000 65536"/>
                <a:gd name="T12" fmla="*/ 0 60000 65536"/>
                <a:gd name="T13" fmla="*/ 0 60000 65536"/>
                <a:gd name="T14" fmla="*/ 0 60000 65536"/>
                <a:gd name="T15" fmla="*/ 0 w 132"/>
                <a:gd name="T16" fmla="*/ 0 h 134"/>
                <a:gd name="T17" fmla="*/ 132 w 132"/>
                <a:gd name="T18" fmla="*/ 134 h 134"/>
              </a:gdLst>
              <a:ahLst/>
              <a:cxnLst>
                <a:cxn ang="T10">
                  <a:pos x="T0" y="T1"/>
                </a:cxn>
                <a:cxn ang="T11">
                  <a:pos x="T2" y="T3"/>
                </a:cxn>
                <a:cxn ang="T12">
                  <a:pos x="T4" y="T5"/>
                </a:cxn>
                <a:cxn ang="T13">
                  <a:pos x="T6" y="T7"/>
                </a:cxn>
                <a:cxn ang="T14">
                  <a:pos x="T8" y="T9"/>
                </a:cxn>
              </a:cxnLst>
              <a:rect l="T15" t="T16" r="T17" b="T18"/>
              <a:pathLst>
                <a:path w="132" h="134">
                  <a:moveTo>
                    <a:pt x="0" y="0"/>
                  </a:moveTo>
                  <a:lnTo>
                    <a:pt x="2" y="134"/>
                  </a:lnTo>
                  <a:lnTo>
                    <a:pt x="132" y="119"/>
                  </a:lnTo>
                  <a:lnTo>
                    <a:pt x="29" y="64"/>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282" name="Freeform 253"/>
            <p:cNvSpPr>
              <a:spLocks/>
            </p:cNvSpPr>
            <p:nvPr/>
          </p:nvSpPr>
          <p:spPr bwMode="auto">
            <a:xfrm>
              <a:off x="8245171" y="4796396"/>
              <a:ext cx="218586" cy="273342"/>
            </a:xfrm>
            <a:custGeom>
              <a:avLst/>
              <a:gdLst>
                <a:gd name="T0" fmla="*/ 0 w 454"/>
                <a:gd name="T1" fmla="*/ 1 h 601"/>
                <a:gd name="T2" fmla="*/ 1 w 454"/>
                <a:gd name="T3" fmla="*/ 3 h 601"/>
                <a:gd name="T4" fmla="*/ 0 w 454"/>
                <a:gd name="T5" fmla="*/ 6 h 601"/>
                <a:gd name="T6" fmla="*/ 1 w 454"/>
                <a:gd name="T7" fmla="*/ 7 h 601"/>
                <a:gd name="T8" fmla="*/ 1 w 454"/>
                <a:gd name="T9" fmla="*/ 7 h 601"/>
                <a:gd name="T10" fmla="*/ 0 w 454"/>
                <a:gd name="T11" fmla="*/ 8 h 601"/>
                <a:gd name="T12" fmla="*/ 1 w 454"/>
                <a:gd name="T13" fmla="*/ 10 h 601"/>
                <a:gd name="T14" fmla="*/ 1 w 454"/>
                <a:gd name="T15" fmla="*/ 14 h 601"/>
                <a:gd name="T16" fmla="*/ 2 w 454"/>
                <a:gd name="T17" fmla="*/ 14 h 601"/>
                <a:gd name="T18" fmla="*/ 3 w 454"/>
                <a:gd name="T19" fmla="*/ 13 h 601"/>
                <a:gd name="T20" fmla="*/ 5 w 454"/>
                <a:gd name="T21" fmla="*/ 14 h 601"/>
                <a:gd name="T22" fmla="*/ 5 w 454"/>
                <a:gd name="T23" fmla="*/ 13 h 601"/>
                <a:gd name="T24" fmla="*/ 6 w 454"/>
                <a:gd name="T25" fmla="*/ 13 h 601"/>
                <a:gd name="T26" fmla="*/ 7 w 454"/>
                <a:gd name="T27" fmla="*/ 11 h 601"/>
                <a:gd name="T28" fmla="*/ 9 w 454"/>
                <a:gd name="T29" fmla="*/ 10 h 601"/>
                <a:gd name="T30" fmla="*/ 10 w 454"/>
                <a:gd name="T31" fmla="*/ 11 h 601"/>
                <a:gd name="T32" fmla="*/ 11 w 454"/>
                <a:gd name="T33" fmla="*/ 9 h 601"/>
                <a:gd name="T34" fmla="*/ 10 w 454"/>
                <a:gd name="T35" fmla="*/ 7 h 601"/>
                <a:gd name="T36" fmla="*/ 9 w 454"/>
                <a:gd name="T37" fmla="*/ 7 h 601"/>
                <a:gd name="T38" fmla="*/ 8 w 454"/>
                <a:gd name="T39" fmla="*/ 4 h 601"/>
                <a:gd name="T40" fmla="*/ 4 w 454"/>
                <a:gd name="T41" fmla="*/ 2 h 601"/>
                <a:gd name="T42" fmla="*/ 4 w 454"/>
                <a:gd name="T43" fmla="*/ 0 h 601"/>
                <a:gd name="T44" fmla="*/ 1 w 454"/>
                <a:gd name="T45" fmla="*/ 1 h 601"/>
                <a:gd name="T46" fmla="*/ 0 w 454"/>
                <a:gd name="T47" fmla="*/ 1 h 60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54"/>
                <a:gd name="T73" fmla="*/ 0 h 601"/>
                <a:gd name="T74" fmla="*/ 454 w 454"/>
                <a:gd name="T75" fmla="*/ 601 h 60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54" h="601">
                  <a:moveTo>
                    <a:pt x="0" y="61"/>
                  </a:moveTo>
                  <a:lnTo>
                    <a:pt x="32" y="123"/>
                  </a:lnTo>
                  <a:lnTo>
                    <a:pt x="11" y="262"/>
                  </a:lnTo>
                  <a:lnTo>
                    <a:pt x="32" y="277"/>
                  </a:lnTo>
                  <a:lnTo>
                    <a:pt x="24" y="295"/>
                  </a:lnTo>
                  <a:lnTo>
                    <a:pt x="2" y="352"/>
                  </a:lnTo>
                  <a:lnTo>
                    <a:pt x="42" y="433"/>
                  </a:lnTo>
                  <a:lnTo>
                    <a:pt x="65" y="598"/>
                  </a:lnTo>
                  <a:lnTo>
                    <a:pt x="93" y="601"/>
                  </a:lnTo>
                  <a:lnTo>
                    <a:pt x="135" y="549"/>
                  </a:lnTo>
                  <a:lnTo>
                    <a:pt x="203" y="591"/>
                  </a:lnTo>
                  <a:lnTo>
                    <a:pt x="209" y="563"/>
                  </a:lnTo>
                  <a:lnTo>
                    <a:pt x="272" y="574"/>
                  </a:lnTo>
                  <a:lnTo>
                    <a:pt x="293" y="456"/>
                  </a:lnTo>
                  <a:lnTo>
                    <a:pt x="406" y="433"/>
                  </a:lnTo>
                  <a:lnTo>
                    <a:pt x="441" y="472"/>
                  </a:lnTo>
                  <a:lnTo>
                    <a:pt x="454" y="381"/>
                  </a:lnTo>
                  <a:lnTo>
                    <a:pt x="431" y="302"/>
                  </a:lnTo>
                  <a:lnTo>
                    <a:pt x="366" y="298"/>
                  </a:lnTo>
                  <a:lnTo>
                    <a:pt x="342" y="180"/>
                  </a:lnTo>
                  <a:lnTo>
                    <a:pt x="170" y="100"/>
                  </a:lnTo>
                  <a:lnTo>
                    <a:pt x="159" y="0"/>
                  </a:lnTo>
                  <a:lnTo>
                    <a:pt x="46" y="65"/>
                  </a:lnTo>
                  <a:lnTo>
                    <a:pt x="0" y="61"/>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283" name="Freeform 254"/>
            <p:cNvSpPr>
              <a:spLocks/>
            </p:cNvSpPr>
            <p:nvPr/>
          </p:nvSpPr>
          <p:spPr bwMode="auto">
            <a:xfrm>
              <a:off x="8168115" y="4501918"/>
              <a:ext cx="713944" cy="801711"/>
            </a:xfrm>
            <a:custGeom>
              <a:avLst/>
              <a:gdLst>
                <a:gd name="T0" fmla="*/ 1 w 1487"/>
                <a:gd name="T1" fmla="*/ 15 h 1768"/>
                <a:gd name="T2" fmla="*/ 3 w 1487"/>
                <a:gd name="T3" fmla="*/ 15 h 1768"/>
                <a:gd name="T4" fmla="*/ 4 w 1487"/>
                <a:gd name="T5" fmla="*/ 17 h 1768"/>
                <a:gd name="T6" fmla="*/ 7 w 1487"/>
                <a:gd name="T7" fmla="*/ 15 h 1768"/>
                <a:gd name="T8" fmla="*/ 11 w 1487"/>
                <a:gd name="T9" fmla="*/ 19 h 1768"/>
                <a:gd name="T10" fmla="*/ 14 w 1487"/>
                <a:gd name="T11" fmla="*/ 22 h 1768"/>
                <a:gd name="T12" fmla="*/ 14 w 1487"/>
                <a:gd name="T13" fmla="*/ 26 h 1768"/>
                <a:gd name="T14" fmla="*/ 16 w 1487"/>
                <a:gd name="T15" fmla="*/ 29 h 1768"/>
                <a:gd name="T16" fmla="*/ 17 w 1487"/>
                <a:gd name="T17" fmla="*/ 30 h 1768"/>
                <a:gd name="T18" fmla="*/ 18 w 1487"/>
                <a:gd name="T19" fmla="*/ 32 h 1768"/>
                <a:gd name="T20" fmla="*/ 14 w 1487"/>
                <a:gd name="T21" fmla="*/ 37 h 1768"/>
                <a:gd name="T22" fmla="*/ 18 w 1487"/>
                <a:gd name="T23" fmla="*/ 39 h 1768"/>
                <a:gd name="T24" fmla="*/ 18 w 1487"/>
                <a:gd name="T25" fmla="*/ 41 h 1768"/>
                <a:gd name="T26" fmla="*/ 23 w 1487"/>
                <a:gd name="T27" fmla="*/ 32 h 1768"/>
                <a:gd name="T28" fmla="*/ 28 w 1487"/>
                <a:gd name="T29" fmla="*/ 29 h 1768"/>
                <a:gd name="T30" fmla="*/ 31 w 1487"/>
                <a:gd name="T31" fmla="*/ 23 h 1768"/>
                <a:gd name="T32" fmla="*/ 34 w 1487"/>
                <a:gd name="T33" fmla="*/ 15 h 1768"/>
                <a:gd name="T34" fmla="*/ 34 w 1487"/>
                <a:gd name="T35" fmla="*/ 11 h 1768"/>
                <a:gd name="T36" fmla="*/ 30 w 1487"/>
                <a:gd name="T37" fmla="*/ 8 h 1768"/>
                <a:gd name="T38" fmla="*/ 26 w 1487"/>
                <a:gd name="T39" fmla="*/ 7 h 1768"/>
                <a:gd name="T40" fmla="*/ 23 w 1487"/>
                <a:gd name="T41" fmla="*/ 6 h 1768"/>
                <a:gd name="T42" fmla="*/ 22 w 1487"/>
                <a:gd name="T43" fmla="*/ 7 h 1768"/>
                <a:gd name="T44" fmla="*/ 21 w 1487"/>
                <a:gd name="T45" fmla="*/ 7 h 1768"/>
                <a:gd name="T46" fmla="*/ 21 w 1487"/>
                <a:gd name="T47" fmla="*/ 4 h 1768"/>
                <a:gd name="T48" fmla="*/ 19 w 1487"/>
                <a:gd name="T49" fmla="*/ 3 h 1768"/>
                <a:gd name="T50" fmla="*/ 15 w 1487"/>
                <a:gd name="T51" fmla="*/ 3 h 1768"/>
                <a:gd name="T52" fmla="*/ 12 w 1487"/>
                <a:gd name="T53" fmla="*/ 3 h 1768"/>
                <a:gd name="T54" fmla="*/ 12 w 1487"/>
                <a:gd name="T55" fmla="*/ 0 h 1768"/>
                <a:gd name="T56" fmla="*/ 8 w 1487"/>
                <a:gd name="T57" fmla="*/ 1 h 1768"/>
                <a:gd name="T58" fmla="*/ 9 w 1487"/>
                <a:gd name="T59" fmla="*/ 3 h 1768"/>
                <a:gd name="T60" fmla="*/ 6 w 1487"/>
                <a:gd name="T61" fmla="*/ 4 h 1768"/>
                <a:gd name="T62" fmla="*/ 4 w 1487"/>
                <a:gd name="T63" fmla="*/ 4 h 1768"/>
                <a:gd name="T64" fmla="*/ 3 w 1487"/>
                <a:gd name="T65" fmla="*/ 5 h 1768"/>
                <a:gd name="T66" fmla="*/ 3 w 1487"/>
                <a:gd name="T67" fmla="*/ 9 h 1768"/>
                <a:gd name="T68" fmla="*/ 0 w 1487"/>
                <a:gd name="T69" fmla="*/ 13 h 17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87"/>
                <a:gd name="T106" fmla="*/ 0 h 1768"/>
                <a:gd name="T107" fmla="*/ 1487 w 1487"/>
                <a:gd name="T108" fmla="*/ 1768 h 17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87" h="1768">
                  <a:moveTo>
                    <a:pt x="0" y="559"/>
                  </a:moveTo>
                  <a:lnTo>
                    <a:pt x="31" y="642"/>
                  </a:lnTo>
                  <a:lnTo>
                    <a:pt x="82" y="670"/>
                  </a:lnTo>
                  <a:lnTo>
                    <a:pt x="125" y="637"/>
                  </a:lnTo>
                  <a:lnTo>
                    <a:pt x="125" y="712"/>
                  </a:lnTo>
                  <a:lnTo>
                    <a:pt x="157" y="712"/>
                  </a:lnTo>
                  <a:lnTo>
                    <a:pt x="203" y="716"/>
                  </a:lnTo>
                  <a:lnTo>
                    <a:pt x="316" y="651"/>
                  </a:lnTo>
                  <a:lnTo>
                    <a:pt x="327" y="751"/>
                  </a:lnTo>
                  <a:lnTo>
                    <a:pt x="499" y="831"/>
                  </a:lnTo>
                  <a:lnTo>
                    <a:pt x="523" y="949"/>
                  </a:lnTo>
                  <a:lnTo>
                    <a:pt x="588" y="953"/>
                  </a:lnTo>
                  <a:lnTo>
                    <a:pt x="611" y="1032"/>
                  </a:lnTo>
                  <a:lnTo>
                    <a:pt x="598" y="1123"/>
                  </a:lnTo>
                  <a:lnTo>
                    <a:pt x="606" y="1214"/>
                  </a:lnTo>
                  <a:lnTo>
                    <a:pt x="689" y="1227"/>
                  </a:lnTo>
                  <a:lnTo>
                    <a:pt x="699" y="1289"/>
                  </a:lnTo>
                  <a:lnTo>
                    <a:pt x="740" y="1302"/>
                  </a:lnTo>
                  <a:lnTo>
                    <a:pt x="734" y="1379"/>
                  </a:lnTo>
                  <a:lnTo>
                    <a:pt x="760" y="1381"/>
                  </a:lnTo>
                  <a:lnTo>
                    <a:pt x="766" y="1449"/>
                  </a:lnTo>
                  <a:lnTo>
                    <a:pt x="617" y="1598"/>
                  </a:lnTo>
                  <a:lnTo>
                    <a:pt x="648" y="1590"/>
                  </a:lnTo>
                  <a:lnTo>
                    <a:pt x="760" y="1684"/>
                  </a:lnTo>
                  <a:lnTo>
                    <a:pt x="785" y="1721"/>
                  </a:lnTo>
                  <a:lnTo>
                    <a:pt x="775" y="1768"/>
                  </a:lnTo>
                  <a:lnTo>
                    <a:pt x="959" y="1503"/>
                  </a:lnTo>
                  <a:lnTo>
                    <a:pt x="969" y="1372"/>
                  </a:lnTo>
                  <a:lnTo>
                    <a:pt x="1112" y="1252"/>
                  </a:lnTo>
                  <a:lnTo>
                    <a:pt x="1205" y="1252"/>
                  </a:lnTo>
                  <a:lnTo>
                    <a:pt x="1245" y="1210"/>
                  </a:lnTo>
                  <a:lnTo>
                    <a:pt x="1320" y="1009"/>
                  </a:lnTo>
                  <a:lnTo>
                    <a:pt x="1330" y="811"/>
                  </a:lnTo>
                  <a:lnTo>
                    <a:pt x="1473" y="623"/>
                  </a:lnTo>
                  <a:lnTo>
                    <a:pt x="1487" y="541"/>
                  </a:lnTo>
                  <a:lnTo>
                    <a:pt x="1465" y="459"/>
                  </a:lnTo>
                  <a:lnTo>
                    <a:pt x="1406" y="449"/>
                  </a:lnTo>
                  <a:lnTo>
                    <a:pt x="1309" y="363"/>
                  </a:lnTo>
                  <a:lnTo>
                    <a:pt x="1120" y="347"/>
                  </a:lnTo>
                  <a:lnTo>
                    <a:pt x="1105" y="295"/>
                  </a:lnTo>
                  <a:lnTo>
                    <a:pt x="1019" y="256"/>
                  </a:lnTo>
                  <a:lnTo>
                    <a:pt x="983" y="257"/>
                  </a:lnTo>
                  <a:lnTo>
                    <a:pt x="932" y="336"/>
                  </a:lnTo>
                  <a:lnTo>
                    <a:pt x="931" y="309"/>
                  </a:lnTo>
                  <a:lnTo>
                    <a:pt x="852" y="321"/>
                  </a:lnTo>
                  <a:lnTo>
                    <a:pt x="886" y="307"/>
                  </a:lnTo>
                  <a:lnTo>
                    <a:pt x="854" y="245"/>
                  </a:lnTo>
                  <a:lnTo>
                    <a:pt x="914" y="160"/>
                  </a:lnTo>
                  <a:lnTo>
                    <a:pt x="851" y="50"/>
                  </a:lnTo>
                  <a:lnTo>
                    <a:pt x="796" y="137"/>
                  </a:lnTo>
                  <a:lnTo>
                    <a:pt x="744" y="132"/>
                  </a:lnTo>
                  <a:lnTo>
                    <a:pt x="660" y="144"/>
                  </a:lnTo>
                  <a:lnTo>
                    <a:pt x="554" y="161"/>
                  </a:lnTo>
                  <a:lnTo>
                    <a:pt x="531" y="115"/>
                  </a:lnTo>
                  <a:lnTo>
                    <a:pt x="538" y="31"/>
                  </a:lnTo>
                  <a:lnTo>
                    <a:pt x="509" y="0"/>
                  </a:lnTo>
                  <a:lnTo>
                    <a:pt x="409" y="53"/>
                  </a:lnTo>
                  <a:lnTo>
                    <a:pt x="347" y="37"/>
                  </a:lnTo>
                  <a:lnTo>
                    <a:pt x="363" y="122"/>
                  </a:lnTo>
                  <a:lnTo>
                    <a:pt x="401" y="133"/>
                  </a:lnTo>
                  <a:lnTo>
                    <a:pt x="306" y="192"/>
                  </a:lnTo>
                  <a:lnTo>
                    <a:pt x="265" y="171"/>
                  </a:lnTo>
                  <a:lnTo>
                    <a:pt x="243" y="141"/>
                  </a:lnTo>
                  <a:lnTo>
                    <a:pt x="155" y="157"/>
                  </a:lnTo>
                  <a:lnTo>
                    <a:pt x="181" y="202"/>
                  </a:lnTo>
                  <a:lnTo>
                    <a:pt x="144" y="205"/>
                  </a:lnTo>
                  <a:lnTo>
                    <a:pt x="165" y="284"/>
                  </a:lnTo>
                  <a:lnTo>
                    <a:pt x="148" y="410"/>
                  </a:lnTo>
                  <a:lnTo>
                    <a:pt x="51" y="458"/>
                  </a:lnTo>
                  <a:lnTo>
                    <a:pt x="0" y="559"/>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284" name="Freeform 255"/>
            <p:cNvSpPr>
              <a:spLocks/>
            </p:cNvSpPr>
            <p:nvPr/>
          </p:nvSpPr>
          <p:spPr bwMode="auto">
            <a:xfrm>
              <a:off x="7888198" y="4231393"/>
              <a:ext cx="14154" cy="52133"/>
            </a:xfrm>
            <a:custGeom>
              <a:avLst/>
              <a:gdLst>
                <a:gd name="T0" fmla="*/ 0 w 31"/>
                <a:gd name="T1" fmla="*/ 1 h 115"/>
                <a:gd name="T2" fmla="*/ 0 w 31"/>
                <a:gd name="T3" fmla="*/ 3 h 115"/>
                <a:gd name="T4" fmla="*/ 1 w 31"/>
                <a:gd name="T5" fmla="*/ 0 h 115"/>
                <a:gd name="T6" fmla="*/ 0 w 31"/>
                <a:gd name="T7" fmla="*/ 1 h 115"/>
                <a:gd name="T8" fmla="*/ 0 60000 65536"/>
                <a:gd name="T9" fmla="*/ 0 60000 65536"/>
                <a:gd name="T10" fmla="*/ 0 60000 65536"/>
                <a:gd name="T11" fmla="*/ 0 60000 65536"/>
                <a:gd name="T12" fmla="*/ 0 w 31"/>
                <a:gd name="T13" fmla="*/ 0 h 115"/>
                <a:gd name="T14" fmla="*/ 31 w 31"/>
                <a:gd name="T15" fmla="*/ 115 h 115"/>
              </a:gdLst>
              <a:ahLst/>
              <a:cxnLst>
                <a:cxn ang="T8">
                  <a:pos x="T0" y="T1"/>
                </a:cxn>
                <a:cxn ang="T9">
                  <a:pos x="T2" y="T3"/>
                </a:cxn>
                <a:cxn ang="T10">
                  <a:pos x="T4" y="T5"/>
                </a:cxn>
                <a:cxn ang="T11">
                  <a:pos x="T6" y="T7"/>
                </a:cxn>
              </a:cxnLst>
              <a:rect l="T12" t="T13" r="T14" b="T15"/>
              <a:pathLst>
                <a:path w="31" h="115">
                  <a:moveTo>
                    <a:pt x="0" y="25"/>
                  </a:moveTo>
                  <a:lnTo>
                    <a:pt x="11" y="115"/>
                  </a:lnTo>
                  <a:lnTo>
                    <a:pt x="31" y="0"/>
                  </a:lnTo>
                  <a:lnTo>
                    <a:pt x="0" y="2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285" name="Freeform 256"/>
            <p:cNvSpPr>
              <a:spLocks/>
            </p:cNvSpPr>
            <p:nvPr/>
          </p:nvSpPr>
          <p:spPr bwMode="auto">
            <a:xfrm>
              <a:off x="6936798" y="2840729"/>
              <a:ext cx="1564700" cy="873569"/>
            </a:xfrm>
            <a:custGeom>
              <a:avLst/>
              <a:gdLst>
                <a:gd name="T0" fmla="*/ 6 w 3259"/>
                <a:gd name="T1" fmla="*/ 5 h 1930"/>
                <a:gd name="T2" fmla="*/ 9 w 3259"/>
                <a:gd name="T3" fmla="*/ 5 h 1930"/>
                <a:gd name="T4" fmla="*/ 13 w 3259"/>
                <a:gd name="T5" fmla="*/ 5 h 1930"/>
                <a:gd name="T6" fmla="*/ 21 w 3259"/>
                <a:gd name="T7" fmla="*/ 5 h 1930"/>
                <a:gd name="T8" fmla="*/ 23 w 3259"/>
                <a:gd name="T9" fmla="*/ 7 h 1930"/>
                <a:gd name="T10" fmla="*/ 30 w 3259"/>
                <a:gd name="T11" fmla="*/ 9 h 1930"/>
                <a:gd name="T12" fmla="*/ 29 w 3259"/>
                <a:gd name="T13" fmla="*/ 7 h 1930"/>
                <a:gd name="T14" fmla="*/ 34 w 3259"/>
                <a:gd name="T15" fmla="*/ 8 h 1930"/>
                <a:gd name="T16" fmla="*/ 39 w 3259"/>
                <a:gd name="T17" fmla="*/ 7 h 1930"/>
                <a:gd name="T18" fmla="*/ 39 w 3259"/>
                <a:gd name="T19" fmla="*/ 7 h 1930"/>
                <a:gd name="T20" fmla="*/ 40 w 3259"/>
                <a:gd name="T21" fmla="*/ 7 h 1930"/>
                <a:gd name="T22" fmla="*/ 42 w 3259"/>
                <a:gd name="T23" fmla="*/ 5 h 1930"/>
                <a:gd name="T24" fmla="*/ 40 w 3259"/>
                <a:gd name="T25" fmla="*/ 0 h 1930"/>
                <a:gd name="T26" fmla="*/ 43 w 3259"/>
                <a:gd name="T27" fmla="*/ 3 h 1930"/>
                <a:gd name="T28" fmla="*/ 44 w 3259"/>
                <a:gd name="T29" fmla="*/ 5 h 1930"/>
                <a:gd name="T30" fmla="*/ 47 w 3259"/>
                <a:gd name="T31" fmla="*/ 7 h 1930"/>
                <a:gd name="T32" fmla="*/ 49 w 3259"/>
                <a:gd name="T33" fmla="*/ 6 h 1930"/>
                <a:gd name="T34" fmla="*/ 53 w 3259"/>
                <a:gd name="T35" fmla="*/ 5 h 1930"/>
                <a:gd name="T36" fmla="*/ 53 w 3259"/>
                <a:gd name="T37" fmla="*/ 9 h 1930"/>
                <a:gd name="T38" fmla="*/ 48 w 3259"/>
                <a:gd name="T39" fmla="*/ 10 h 1930"/>
                <a:gd name="T40" fmla="*/ 46 w 3259"/>
                <a:gd name="T41" fmla="*/ 12 h 1930"/>
                <a:gd name="T42" fmla="*/ 44 w 3259"/>
                <a:gd name="T43" fmla="*/ 15 h 1930"/>
                <a:gd name="T44" fmla="*/ 43 w 3259"/>
                <a:gd name="T45" fmla="*/ 16 h 1930"/>
                <a:gd name="T46" fmla="*/ 41 w 3259"/>
                <a:gd name="T47" fmla="*/ 18 h 1930"/>
                <a:gd name="T48" fmla="*/ 43 w 3259"/>
                <a:gd name="T49" fmla="*/ 24 h 1930"/>
                <a:gd name="T50" fmla="*/ 49 w 3259"/>
                <a:gd name="T51" fmla="*/ 28 h 1930"/>
                <a:gd name="T52" fmla="*/ 52 w 3259"/>
                <a:gd name="T53" fmla="*/ 31 h 1930"/>
                <a:gd name="T54" fmla="*/ 54 w 3259"/>
                <a:gd name="T55" fmla="*/ 33 h 1930"/>
                <a:gd name="T56" fmla="*/ 57 w 3259"/>
                <a:gd name="T57" fmla="*/ 26 h 1930"/>
                <a:gd name="T58" fmla="*/ 56 w 3259"/>
                <a:gd name="T59" fmla="*/ 21 h 1930"/>
                <a:gd name="T60" fmla="*/ 56 w 3259"/>
                <a:gd name="T61" fmla="*/ 18 h 1930"/>
                <a:gd name="T62" fmla="*/ 59 w 3259"/>
                <a:gd name="T63" fmla="*/ 16 h 1930"/>
                <a:gd name="T64" fmla="*/ 63 w 3259"/>
                <a:gd name="T65" fmla="*/ 20 h 1930"/>
                <a:gd name="T66" fmla="*/ 62 w 3259"/>
                <a:gd name="T67" fmla="*/ 22 h 1930"/>
                <a:gd name="T68" fmla="*/ 65 w 3259"/>
                <a:gd name="T69" fmla="*/ 22 h 1930"/>
                <a:gd name="T70" fmla="*/ 67 w 3259"/>
                <a:gd name="T71" fmla="*/ 21 h 1930"/>
                <a:gd name="T72" fmla="*/ 68 w 3259"/>
                <a:gd name="T73" fmla="*/ 22 h 1930"/>
                <a:gd name="T74" fmla="*/ 69 w 3259"/>
                <a:gd name="T75" fmla="*/ 22 h 1930"/>
                <a:gd name="T76" fmla="*/ 70 w 3259"/>
                <a:gd name="T77" fmla="*/ 24 h 1930"/>
                <a:gd name="T78" fmla="*/ 70 w 3259"/>
                <a:gd name="T79" fmla="*/ 26 h 1930"/>
                <a:gd name="T80" fmla="*/ 74 w 3259"/>
                <a:gd name="T81" fmla="*/ 28 h 1930"/>
                <a:gd name="T82" fmla="*/ 74 w 3259"/>
                <a:gd name="T83" fmla="*/ 30 h 1930"/>
                <a:gd name="T84" fmla="*/ 76 w 3259"/>
                <a:gd name="T85" fmla="*/ 31 h 1930"/>
                <a:gd name="T86" fmla="*/ 62 w 3259"/>
                <a:gd name="T87" fmla="*/ 38 h 1930"/>
                <a:gd name="T88" fmla="*/ 66 w 3259"/>
                <a:gd name="T89" fmla="*/ 37 h 1930"/>
                <a:gd name="T90" fmla="*/ 70 w 3259"/>
                <a:gd name="T91" fmla="*/ 40 h 1930"/>
                <a:gd name="T92" fmla="*/ 71 w 3259"/>
                <a:gd name="T93" fmla="*/ 40 h 1930"/>
                <a:gd name="T94" fmla="*/ 69 w 3259"/>
                <a:gd name="T95" fmla="*/ 40 h 1930"/>
                <a:gd name="T96" fmla="*/ 65 w 3259"/>
                <a:gd name="T97" fmla="*/ 40 h 1930"/>
                <a:gd name="T98" fmla="*/ 58 w 3259"/>
                <a:gd name="T99" fmla="*/ 41 h 1930"/>
                <a:gd name="T100" fmla="*/ 55 w 3259"/>
                <a:gd name="T101" fmla="*/ 43 h 1930"/>
                <a:gd name="T102" fmla="*/ 52 w 3259"/>
                <a:gd name="T103" fmla="*/ 43 h 1930"/>
                <a:gd name="T104" fmla="*/ 54 w 3259"/>
                <a:gd name="T105" fmla="*/ 41 h 1930"/>
                <a:gd name="T106" fmla="*/ 50 w 3259"/>
                <a:gd name="T107" fmla="*/ 37 h 1930"/>
                <a:gd name="T108" fmla="*/ 48 w 3259"/>
                <a:gd name="T109" fmla="*/ 36 h 1930"/>
                <a:gd name="T110" fmla="*/ 41 w 3259"/>
                <a:gd name="T111" fmla="*/ 35 h 1930"/>
                <a:gd name="T112" fmla="*/ 15 w 3259"/>
                <a:gd name="T113" fmla="*/ 34 h 1930"/>
                <a:gd name="T114" fmla="*/ 11 w 3259"/>
                <a:gd name="T115" fmla="*/ 31 h 1930"/>
                <a:gd name="T116" fmla="*/ 10 w 3259"/>
                <a:gd name="T117" fmla="*/ 26 h 1930"/>
                <a:gd name="T118" fmla="*/ 3 w 3259"/>
                <a:gd name="T119" fmla="*/ 21 h 1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59"/>
                <a:gd name="T181" fmla="*/ 0 h 1930"/>
                <a:gd name="T182" fmla="*/ 3259 w 3259"/>
                <a:gd name="T183" fmla="*/ 1930 h 1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59" h="1930">
                  <a:moveTo>
                    <a:pt x="0" y="855"/>
                  </a:moveTo>
                  <a:lnTo>
                    <a:pt x="0" y="178"/>
                  </a:lnTo>
                  <a:lnTo>
                    <a:pt x="260" y="266"/>
                  </a:lnTo>
                  <a:lnTo>
                    <a:pt x="243" y="231"/>
                  </a:lnTo>
                  <a:lnTo>
                    <a:pt x="271" y="210"/>
                  </a:lnTo>
                  <a:lnTo>
                    <a:pt x="432" y="135"/>
                  </a:lnTo>
                  <a:lnTo>
                    <a:pt x="308" y="226"/>
                  </a:lnTo>
                  <a:lnTo>
                    <a:pt x="377" y="200"/>
                  </a:lnTo>
                  <a:lnTo>
                    <a:pt x="377" y="218"/>
                  </a:lnTo>
                  <a:lnTo>
                    <a:pt x="511" y="137"/>
                  </a:lnTo>
                  <a:lnTo>
                    <a:pt x="493" y="111"/>
                  </a:lnTo>
                  <a:lnTo>
                    <a:pt x="580" y="207"/>
                  </a:lnTo>
                  <a:lnTo>
                    <a:pt x="636" y="151"/>
                  </a:lnTo>
                  <a:lnTo>
                    <a:pt x="630" y="207"/>
                  </a:lnTo>
                  <a:lnTo>
                    <a:pt x="699" y="168"/>
                  </a:lnTo>
                  <a:lnTo>
                    <a:pt x="891" y="235"/>
                  </a:lnTo>
                  <a:lnTo>
                    <a:pt x="981" y="234"/>
                  </a:lnTo>
                  <a:lnTo>
                    <a:pt x="1029" y="275"/>
                  </a:lnTo>
                  <a:lnTo>
                    <a:pt x="972" y="310"/>
                  </a:lnTo>
                  <a:lnTo>
                    <a:pt x="1006" y="323"/>
                  </a:lnTo>
                  <a:lnTo>
                    <a:pt x="1181" y="306"/>
                  </a:lnTo>
                  <a:lnTo>
                    <a:pt x="1255" y="364"/>
                  </a:lnTo>
                  <a:lnTo>
                    <a:pt x="1268" y="402"/>
                  </a:lnTo>
                  <a:lnTo>
                    <a:pt x="1286" y="376"/>
                  </a:lnTo>
                  <a:lnTo>
                    <a:pt x="1255" y="323"/>
                  </a:lnTo>
                  <a:lnTo>
                    <a:pt x="1339" y="260"/>
                  </a:lnTo>
                  <a:lnTo>
                    <a:pt x="1256" y="300"/>
                  </a:lnTo>
                  <a:lnTo>
                    <a:pt x="1231" y="281"/>
                  </a:lnTo>
                  <a:lnTo>
                    <a:pt x="1330" y="234"/>
                  </a:lnTo>
                  <a:lnTo>
                    <a:pt x="1383" y="302"/>
                  </a:lnTo>
                  <a:lnTo>
                    <a:pt x="1441" y="300"/>
                  </a:lnTo>
                  <a:lnTo>
                    <a:pt x="1474" y="331"/>
                  </a:lnTo>
                  <a:lnTo>
                    <a:pt x="1628" y="323"/>
                  </a:lnTo>
                  <a:lnTo>
                    <a:pt x="1622" y="302"/>
                  </a:lnTo>
                  <a:lnTo>
                    <a:pt x="1668" y="342"/>
                  </a:lnTo>
                  <a:lnTo>
                    <a:pt x="1674" y="310"/>
                  </a:lnTo>
                  <a:lnTo>
                    <a:pt x="1639" y="321"/>
                  </a:lnTo>
                  <a:lnTo>
                    <a:pt x="1614" y="279"/>
                  </a:lnTo>
                  <a:lnTo>
                    <a:pt x="1672" y="275"/>
                  </a:lnTo>
                  <a:lnTo>
                    <a:pt x="1691" y="306"/>
                  </a:lnTo>
                  <a:lnTo>
                    <a:pt x="1714" y="296"/>
                  </a:lnTo>
                  <a:lnTo>
                    <a:pt x="1706" y="345"/>
                  </a:lnTo>
                  <a:lnTo>
                    <a:pt x="1746" y="369"/>
                  </a:lnTo>
                  <a:lnTo>
                    <a:pt x="1734" y="302"/>
                  </a:lnTo>
                  <a:lnTo>
                    <a:pt x="1810" y="262"/>
                  </a:lnTo>
                  <a:lnTo>
                    <a:pt x="1790" y="231"/>
                  </a:lnTo>
                  <a:lnTo>
                    <a:pt x="1768" y="253"/>
                  </a:lnTo>
                  <a:lnTo>
                    <a:pt x="1808" y="196"/>
                  </a:lnTo>
                  <a:lnTo>
                    <a:pt x="1696" y="154"/>
                  </a:lnTo>
                  <a:lnTo>
                    <a:pt x="1707" y="55"/>
                  </a:lnTo>
                  <a:lnTo>
                    <a:pt x="1734" y="57"/>
                  </a:lnTo>
                  <a:lnTo>
                    <a:pt x="1752" y="0"/>
                  </a:lnTo>
                  <a:lnTo>
                    <a:pt x="1832" y="55"/>
                  </a:lnTo>
                  <a:lnTo>
                    <a:pt x="1834" y="92"/>
                  </a:lnTo>
                  <a:lnTo>
                    <a:pt x="1891" y="143"/>
                  </a:lnTo>
                  <a:lnTo>
                    <a:pt x="1853" y="142"/>
                  </a:lnTo>
                  <a:lnTo>
                    <a:pt x="1869" y="160"/>
                  </a:lnTo>
                  <a:lnTo>
                    <a:pt x="1847" y="181"/>
                  </a:lnTo>
                  <a:lnTo>
                    <a:pt x="1913" y="196"/>
                  </a:lnTo>
                  <a:lnTo>
                    <a:pt x="1896" y="207"/>
                  </a:lnTo>
                  <a:lnTo>
                    <a:pt x="1935" y="291"/>
                  </a:lnTo>
                  <a:lnTo>
                    <a:pt x="1971" y="216"/>
                  </a:lnTo>
                  <a:lnTo>
                    <a:pt x="2017" y="243"/>
                  </a:lnTo>
                  <a:lnTo>
                    <a:pt x="2029" y="295"/>
                  </a:lnTo>
                  <a:lnTo>
                    <a:pt x="2007" y="310"/>
                  </a:lnTo>
                  <a:lnTo>
                    <a:pt x="2051" y="369"/>
                  </a:lnTo>
                  <a:lnTo>
                    <a:pt x="2077" y="356"/>
                  </a:lnTo>
                  <a:lnTo>
                    <a:pt x="2112" y="261"/>
                  </a:lnTo>
                  <a:lnTo>
                    <a:pt x="2152" y="252"/>
                  </a:lnTo>
                  <a:lnTo>
                    <a:pt x="2122" y="172"/>
                  </a:lnTo>
                  <a:lnTo>
                    <a:pt x="2229" y="180"/>
                  </a:lnTo>
                  <a:lnTo>
                    <a:pt x="2276" y="226"/>
                  </a:lnTo>
                  <a:lnTo>
                    <a:pt x="2258" y="249"/>
                  </a:lnTo>
                  <a:lnTo>
                    <a:pt x="2280" y="261"/>
                  </a:lnTo>
                  <a:lnTo>
                    <a:pt x="2230" y="276"/>
                  </a:lnTo>
                  <a:lnTo>
                    <a:pt x="2274" y="379"/>
                  </a:lnTo>
                  <a:lnTo>
                    <a:pt x="2203" y="431"/>
                  </a:lnTo>
                  <a:lnTo>
                    <a:pt x="2176" y="408"/>
                  </a:lnTo>
                  <a:lnTo>
                    <a:pt x="2186" y="444"/>
                  </a:lnTo>
                  <a:lnTo>
                    <a:pt x="2078" y="419"/>
                  </a:lnTo>
                  <a:lnTo>
                    <a:pt x="2101" y="453"/>
                  </a:lnTo>
                  <a:lnTo>
                    <a:pt x="2060" y="504"/>
                  </a:lnTo>
                  <a:lnTo>
                    <a:pt x="1945" y="464"/>
                  </a:lnTo>
                  <a:lnTo>
                    <a:pt x="1987" y="507"/>
                  </a:lnTo>
                  <a:lnTo>
                    <a:pt x="2067" y="515"/>
                  </a:lnTo>
                  <a:lnTo>
                    <a:pt x="2012" y="599"/>
                  </a:lnTo>
                  <a:lnTo>
                    <a:pt x="1953" y="595"/>
                  </a:lnTo>
                  <a:lnTo>
                    <a:pt x="1924" y="640"/>
                  </a:lnTo>
                  <a:lnTo>
                    <a:pt x="1818" y="603"/>
                  </a:lnTo>
                  <a:lnTo>
                    <a:pt x="1913" y="640"/>
                  </a:lnTo>
                  <a:lnTo>
                    <a:pt x="1928" y="675"/>
                  </a:lnTo>
                  <a:lnTo>
                    <a:pt x="1853" y="688"/>
                  </a:lnTo>
                  <a:lnTo>
                    <a:pt x="1869" y="698"/>
                  </a:lnTo>
                  <a:lnTo>
                    <a:pt x="1848" y="701"/>
                  </a:lnTo>
                  <a:lnTo>
                    <a:pt x="1848" y="736"/>
                  </a:lnTo>
                  <a:lnTo>
                    <a:pt x="1769" y="783"/>
                  </a:lnTo>
                  <a:lnTo>
                    <a:pt x="1757" y="937"/>
                  </a:lnTo>
                  <a:lnTo>
                    <a:pt x="1785" y="973"/>
                  </a:lnTo>
                  <a:lnTo>
                    <a:pt x="1826" y="952"/>
                  </a:lnTo>
                  <a:lnTo>
                    <a:pt x="1846" y="1070"/>
                  </a:lnTo>
                  <a:lnTo>
                    <a:pt x="1905" y="1047"/>
                  </a:lnTo>
                  <a:lnTo>
                    <a:pt x="1978" y="1079"/>
                  </a:lnTo>
                  <a:lnTo>
                    <a:pt x="2123" y="1166"/>
                  </a:lnTo>
                  <a:lnTo>
                    <a:pt x="2112" y="1200"/>
                  </a:lnTo>
                  <a:lnTo>
                    <a:pt x="2128" y="1175"/>
                  </a:lnTo>
                  <a:lnTo>
                    <a:pt x="2238" y="1184"/>
                  </a:lnTo>
                  <a:lnTo>
                    <a:pt x="2238" y="1311"/>
                  </a:lnTo>
                  <a:lnTo>
                    <a:pt x="2271" y="1355"/>
                  </a:lnTo>
                  <a:lnTo>
                    <a:pt x="2248" y="1365"/>
                  </a:lnTo>
                  <a:lnTo>
                    <a:pt x="2302" y="1388"/>
                  </a:lnTo>
                  <a:lnTo>
                    <a:pt x="2287" y="1428"/>
                  </a:lnTo>
                  <a:lnTo>
                    <a:pt x="2341" y="1426"/>
                  </a:lnTo>
                  <a:lnTo>
                    <a:pt x="2412" y="1358"/>
                  </a:lnTo>
                  <a:lnTo>
                    <a:pt x="2379" y="1342"/>
                  </a:lnTo>
                  <a:lnTo>
                    <a:pt x="2341" y="1219"/>
                  </a:lnTo>
                  <a:lnTo>
                    <a:pt x="2474" y="1112"/>
                  </a:lnTo>
                  <a:lnTo>
                    <a:pt x="2456" y="1112"/>
                  </a:lnTo>
                  <a:lnTo>
                    <a:pt x="2424" y="985"/>
                  </a:lnTo>
                  <a:lnTo>
                    <a:pt x="2375" y="952"/>
                  </a:lnTo>
                  <a:lnTo>
                    <a:pt x="2440" y="899"/>
                  </a:lnTo>
                  <a:lnTo>
                    <a:pt x="2418" y="871"/>
                  </a:lnTo>
                  <a:lnTo>
                    <a:pt x="2426" y="825"/>
                  </a:lnTo>
                  <a:lnTo>
                    <a:pt x="2401" y="818"/>
                  </a:lnTo>
                  <a:lnTo>
                    <a:pt x="2426" y="772"/>
                  </a:lnTo>
                  <a:lnTo>
                    <a:pt x="2397" y="741"/>
                  </a:lnTo>
                  <a:lnTo>
                    <a:pt x="2416" y="702"/>
                  </a:lnTo>
                  <a:lnTo>
                    <a:pt x="2516" y="729"/>
                  </a:lnTo>
                  <a:lnTo>
                    <a:pt x="2563" y="706"/>
                  </a:lnTo>
                  <a:lnTo>
                    <a:pt x="2652" y="772"/>
                  </a:lnTo>
                  <a:lnTo>
                    <a:pt x="2652" y="799"/>
                  </a:lnTo>
                  <a:lnTo>
                    <a:pt x="2726" y="803"/>
                  </a:lnTo>
                  <a:lnTo>
                    <a:pt x="2733" y="867"/>
                  </a:lnTo>
                  <a:lnTo>
                    <a:pt x="2666" y="870"/>
                  </a:lnTo>
                  <a:lnTo>
                    <a:pt x="2724" y="881"/>
                  </a:lnTo>
                  <a:lnTo>
                    <a:pt x="2743" y="918"/>
                  </a:lnTo>
                  <a:lnTo>
                    <a:pt x="2681" y="974"/>
                  </a:lnTo>
                  <a:lnTo>
                    <a:pt x="2770" y="947"/>
                  </a:lnTo>
                  <a:lnTo>
                    <a:pt x="2775" y="994"/>
                  </a:lnTo>
                  <a:lnTo>
                    <a:pt x="2736" y="1013"/>
                  </a:lnTo>
                  <a:lnTo>
                    <a:pt x="2792" y="964"/>
                  </a:lnTo>
                  <a:lnTo>
                    <a:pt x="2797" y="996"/>
                  </a:lnTo>
                  <a:lnTo>
                    <a:pt x="2849" y="950"/>
                  </a:lnTo>
                  <a:lnTo>
                    <a:pt x="2860" y="974"/>
                  </a:lnTo>
                  <a:lnTo>
                    <a:pt x="2894" y="906"/>
                  </a:lnTo>
                  <a:lnTo>
                    <a:pt x="2880" y="893"/>
                  </a:lnTo>
                  <a:lnTo>
                    <a:pt x="2922" y="855"/>
                  </a:lnTo>
                  <a:lnTo>
                    <a:pt x="2969" y="927"/>
                  </a:lnTo>
                  <a:lnTo>
                    <a:pt x="2928" y="943"/>
                  </a:lnTo>
                  <a:lnTo>
                    <a:pt x="2974" y="935"/>
                  </a:lnTo>
                  <a:lnTo>
                    <a:pt x="2989" y="963"/>
                  </a:lnTo>
                  <a:lnTo>
                    <a:pt x="2959" y="973"/>
                  </a:lnTo>
                  <a:lnTo>
                    <a:pt x="2997" y="978"/>
                  </a:lnTo>
                  <a:lnTo>
                    <a:pt x="2974" y="998"/>
                  </a:lnTo>
                  <a:lnTo>
                    <a:pt x="2998" y="994"/>
                  </a:lnTo>
                  <a:lnTo>
                    <a:pt x="3019" y="1024"/>
                  </a:lnTo>
                  <a:lnTo>
                    <a:pt x="3006" y="1040"/>
                  </a:lnTo>
                  <a:lnTo>
                    <a:pt x="3042" y="1066"/>
                  </a:lnTo>
                  <a:lnTo>
                    <a:pt x="2983" y="1092"/>
                  </a:lnTo>
                  <a:lnTo>
                    <a:pt x="3025" y="1092"/>
                  </a:lnTo>
                  <a:lnTo>
                    <a:pt x="3017" y="1116"/>
                  </a:lnTo>
                  <a:lnTo>
                    <a:pt x="3082" y="1140"/>
                  </a:lnTo>
                  <a:lnTo>
                    <a:pt x="3104" y="1198"/>
                  </a:lnTo>
                  <a:lnTo>
                    <a:pt x="3130" y="1177"/>
                  </a:lnTo>
                  <a:lnTo>
                    <a:pt x="3193" y="1216"/>
                  </a:lnTo>
                  <a:lnTo>
                    <a:pt x="3053" y="1267"/>
                  </a:lnTo>
                  <a:lnTo>
                    <a:pt x="3082" y="1296"/>
                  </a:lnTo>
                  <a:lnTo>
                    <a:pt x="3199" y="1238"/>
                  </a:lnTo>
                  <a:lnTo>
                    <a:pt x="3199" y="1286"/>
                  </a:lnTo>
                  <a:lnTo>
                    <a:pt x="3255" y="1278"/>
                  </a:lnTo>
                  <a:lnTo>
                    <a:pt x="3259" y="1301"/>
                  </a:lnTo>
                  <a:lnTo>
                    <a:pt x="3235" y="1301"/>
                  </a:lnTo>
                  <a:lnTo>
                    <a:pt x="3259" y="1361"/>
                  </a:lnTo>
                  <a:lnTo>
                    <a:pt x="3092" y="1473"/>
                  </a:lnTo>
                  <a:lnTo>
                    <a:pt x="2857" y="1473"/>
                  </a:lnTo>
                  <a:lnTo>
                    <a:pt x="2754" y="1551"/>
                  </a:lnTo>
                  <a:lnTo>
                    <a:pt x="2671" y="1665"/>
                  </a:lnTo>
                  <a:lnTo>
                    <a:pt x="2754" y="1577"/>
                  </a:lnTo>
                  <a:lnTo>
                    <a:pt x="2882" y="1528"/>
                  </a:lnTo>
                  <a:lnTo>
                    <a:pt x="2928" y="1566"/>
                  </a:lnTo>
                  <a:lnTo>
                    <a:pt x="2844" y="1599"/>
                  </a:lnTo>
                  <a:lnTo>
                    <a:pt x="2914" y="1614"/>
                  </a:lnTo>
                  <a:lnTo>
                    <a:pt x="2894" y="1649"/>
                  </a:lnTo>
                  <a:lnTo>
                    <a:pt x="2945" y="1714"/>
                  </a:lnTo>
                  <a:lnTo>
                    <a:pt x="3046" y="1737"/>
                  </a:lnTo>
                  <a:lnTo>
                    <a:pt x="3076" y="1656"/>
                  </a:lnTo>
                  <a:lnTo>
                    <a:pt x="3076" y="1707"/>
                  </a:lnTo>
                  <a:lnTo>
                    <a:pt x="3098" y="1700"/>
                  </a:lnTo>
                  <a:lnTo>
                    <a:pt x="3052" y="1750"/>
                  </a:lnTo>
                  <a:lnTo>
                    <a:pt x="2934" y="1785"/>
                  </a:lnTo>
                  <a:lnTo>
                    <a:pt x="2890" y="1848"/>
                  </a:lnTo>
                  <a:lnTo>
                    <a:pt x="2860" y="1794"/>
                  </a:lnTo>
                  <a:lnTo>
                    <a:pt x="2973" y="1746"/>
                  </a:lnTo>
                  <a:lnTo>
                    <a:pt x="2914" y="1749"/>
                  </a:lnTo>
                  <a:lnTo>
                    <a:pt x="2922" y="1714"/>
                  </a:lnTo>
                  <a:lnTo>
                    <a:pt x="2826" y="1753"/>
                  </a:lnTo>
                  <a:lnTo>
                    <a:pt x="2797" y="1729"/>
                  </a:lnTo>
                  <a:lnTo>
                    <a:pt x="2797" y="1656"/>
                  </a:lnTo>
                  <a:lnTo>
                    <a:pt x="2735" y="1634"/>
                  </a:lnTo>
                  <a:lnTo>
                    <a:pt x="2687" y="1750"/>
                  </a:lnTo>
                  <a:lnTo>
                    <a:pt x="2493" y="1794"/>
                  </a:lnTo>
                  <a:lnTo>
                    <a:pt x="2358" y="1838"/>
                  </a:lnTo>
                  <a:lnTo>
                    <a:pt x="2339" y="1860"/>
                  </a:lnTo>
                  <a:lnTo>
                    <a:pt x="2366" y="1865"/>
                  </a:lnTo>
                  <a:lnTo>
                    <a:pt x="2373" y="1883"/>
                  </a:lnTo>
                  <a:lnTo>
                    <a:pt x="2210" y="1930"/>
                  </a:lnTo>
                  <a:lnTo>
                    <a:pt x="2218" y="1907"/>
                  </a:lnTo>
                  <a:lnTo>
                    <a:pt x="2230" y="1892"/>
                  </a:lnTo>
                  <a:lnTo>
                    <a:pt x="2237" y="1871"/>
                  </a:lnTo>
                  <a:lnTo>
                    <a:pt x="2263" y="1853"/>
                  </a:lnTo>
                  <a:lnTo>
                    <a:pt x="2265" y="1750"/>
                  </a:lnTo>
                  <a:lnTo>
                    <a:pt x="2296" y="1785"/>
                  </a:lnTo>
                  <a:lnTo>
                    <a:pt x="2342" y="1772"/>
                  </a:lnTo>
                  <a:lnTo>
                    <a:pt x="2300" y="1714"/>
                  </a:lnTo>
                  <a:lnTo>
                    <a:pt x="2162" y="1684"/>
                  </a:lnTo>
                  <a:lnTo>
                    <a:pt x="2155" y="1684"/>
                  </a:lnTo>
                  <a:lnTo>
                    <a:pt x="2139" y="1602"/>
                  </a:lnTo>
                  <a:lnTo>
                    <a:pt x="2112" y="1607"/>
                  </a:lnTo>
                  <a:lnTo>
                    <a:pt x="2088" y="1560"/>
                  </a:lnTo>
                  <a:lnTo>
                    <a:pt x="2060" y="1557"/>
                  </a:lnTo>
                  <a:lnTo>
                    <a:pt x="2060" y="1584"/>
                  </a:lnTo>
                  <a:lnTo>
                    <a:pt x="2020" y="1545"/>
                  </a:lnTo>
                  <a:lnTo>
                    <a:pt x="1956" y="1602"/>
                  </a:lnTo>
                  <a:lnTo>
                    <a:pt x="1773" y="1560"/>
                  </a:lnTo>
                  <a:lnTo>
                    <a:pt x="1753" y="1520"/>
                  </a:lnTo>
                  <a:lnTo>
                    <a:pt x="1752" y="1546"/>
                  </a:lnTo>
                  <a:lnTo>
                    <a:pt x="698" y="1546"/>
                  </a:lnTo>
                  <a:lnTo>
                    <a:pt x="682" y="1501"/>
                  </a:lnTo>
                  <a:lnTo>
                    <a:pt x="626" y="1488"/>
                  </a:lnTo>
                  <a:lnTo>
                    <a:pt x="629" y="1459"/>
                  </a:lnTo>
                  <a:lnTo>
                    <a:pt x="511" y="1422"/>
                  </a:lnTo>
                  <a:lnTo>
                    <a:pt x="525" y="1400"/>
                  </a:lnTo>
                  <a:lnTo>
                    <a:pt x="496" y="1346"/>
                  </a:lnTo>
                  <a:lnTo>
                    <a:pt x="466" y="1342"/>
                  </a:lnTo>
                  <a:lnTo>
                    <a:pt x="403" y="1225"/>
                  </a:lnTo>
                  <a:lnTo>
                    <a:pt x="415" y="1189"/>
                  </a:lnTo>
                  <a:lnTo>
                    <a:pt x="418" y="1127"/>
                  </a:lnTo>
                  <a:lnTo>
                    <a:pt x="347" y="1092"/>
                  </a:lnTo>
                  <a:lnTo>
                    <a:pt x="210" y="887"/>
                  </a:lnTo>
                  <a:lnTo>
                    <a:pt x="135" y="945"/>
                  </a:lnTo>
                  <a:lnTo>
                    <a:pt x="112" y="917"/>
                  </a:lnTo>
                  <a:lnTo>
                    <a:pt x="107" y="912"/>
                  </a:lnTo>
                  <a:lnTo>
                    <a:pt x="72" y="855"/>
                  </a:lnTo>
                  <a:lnTo>
                    <a:pt x="0" y="85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286" name="Freeform 257"/>
            <p:cNvSpPr>
              <a:spLocks/>
            </p:cNvSpPr>
            <p:nvPr/>
          </p:nvSpPr>
          <p:spPr bwMode="auto">
            <a:xfrm>
              <a:off x="7171110" y="3494496"/>
              <a:ext cx="91209" cy="56359"/>
            </a:xfrm>
            <a:custGeom>
              <a:avLst/>
              <a:gdLst>
                <a:gd name="T0" fmla="*/ 0 w 191"/>
                <a:gd name="T1" fmla="*/ 0 h 128"/>
                <a:gd name="T2" fmla="*/ 2 w 191"/>
                <a:gd name="T3" fmla="*/ 1 h 128"/>
                <a:gd name="T4" fmla="*/ 4 w 191"/>
                <a:gd name="T5" fmla="*/ 3 h 128"/>
                <a:gd name="T6" fmla="*/ 3 w 191"/>
                <a:gd name="T7" fmla="*/ 3 h 128"/>
                <a:gd name="T8" fmla="*/ 0 w 191"/>
                <a:gd name="T9" fmla="*/ 0 h 128"/>
                <a:gd name="T10" fmla="*/ 0 60000 65536"/>
                <a:gd name="T11" fmla="*/ 0 60000 65536"/>
                <a:gd name="T12" fmla="*/ 0 60000 65536"/>
                <a:gd name="T13" fmla="*/ 0 60000 65536"/>
                <a:gd name="T14" fmla="*/ 0 60000 65536"/>
                <a:gd name="T15" fmla="*/ 0 w 191"/>
                <a:gd name="T16" fmla="*/ 0 h 128"/>
                <a:gd name="T17" fmla="*/ 191 w 191"/>
                <a:gd name="T18" fmla="*/ 128 h 128"/>
              </a:gdLst>
              <a:ahLst/>
              <a:cxnLst>
                <a:cxn ang="T10">
                  <a:pos x="T0" y="T1"/>
                </a:cxn>
                <a:cxn ang="T11">
                  <a:pos x="T2" y="T3"/>
                </a:cxn>
                <a:cxn ang="T12">
                  <a:pos x="T4" y="T5"/>
                </a:cxn>
                <a:cxn ang="T13">
                  <a:pos x="T6" y="T7"/>
                </a:cxn>
                <a:cxn ang="T14">
                  <a:pos x="T8" y="T9"/>
                </a:cxn>
              </a:cxnLst>
              <a:rect l="T15" t="T16" r="T17" b="T18"/>
              <a:pathLst>
                <a:path w="191" h="128">
                  <a:moveTo>
                    <a:pt x="0" y="0"/>
                  </a:moveTo>
                  <a:lnTo>
                    <a:pt x="103" y="27"/>
                  </a:lnTo>
                  <a:lnTo>
                    <a:pt x="191" y="128"/>
                  </a:lnTo>
                  <a:lnTo>
                    <a:pt x="140" y="109"/>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287" name="Freeform 258"/>
            <p:cNvSpPr>
              <a:spLocks/>
            </p:cNvSpPr>
            <p:nvPr/>
          </p:nvSpPr>
          <p:spPr bwMode="auto">
            <a:xfrm>
              <a:off x="7213569" y="2737873"/>
              <a:ext cx="191853" cy="132444"/>
            </a:xfrm>
            <a:custGeom>
              <a:avLst/>
              <a:gdLst>
                <a:gd name="T0" fmla="*/ 0 w 399"/>
                <a:gd name="T1" fmla="*/ 5 h 289"/>
                <a:gd name="T2" fmla="*/ 0 w 399"/>
                <a:gd name="T3" fmla="*/ 4 h 289"/>
                <a:gd name="T4" fmla="*/ 2 w 399"/>
                <a:gd name="T5" fmla="*/ 1 h 289"/>
                <a:gd name="T6" fmla="*/ 1 w 399"/>
                <a:gd name="T7" fmla="*/ 0 h 289"/>
                <a:gd name="T8" fmla="*/ 4 w 399"/>
                <a:gd name="T9" fmla="*/ 0 h 289"/>
                <a:gd name="T10" fmla="*/ 6 w 399"/>
                <a:gd name="T11" fmla="*/ 1 h 289"/>
                <a:gd name="T12" fmla="*/ 7 w 399"/>
                <a:gd name="T13" fmla="*/ 1 h 289"/>
                <a:gd name="T14" fmla="*/ 9 w 399"/>
                <a:gd name="T15" fmla="*/ 2 h 289"/>
                <a:gd name="T16" fmla="*/ 5 w 399"/>
                <a:gd name="T17" fmla="*/ 5 h 289"/>
                <a:gd name="T18" fmla="*/ 5 w 399"/>
                <a:gd name="T19" fmla="*/ 6 h 289"/>
                <a:gd name="T20" fmla="*/ 3 w 399"/>
                <a:gd name="T21" fmla="*/ 7 h 289"/>
                <a:gd name="T22" fmla="*/ 2 w 399"/>
                <a:gd name="T23" fmla="*/ 6 h 289"/>
                <a:gd name="T24" fmla="*/ 0 w 399"/>
                <a:gd name="T25" fmla="*/ 5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9"/>
                <a:gd name="T40" fmla="*/ 0 h 289"/>
                <a:gd name="T41" fmla="*/ 399 w 399"/>
                <a:gd name="T42" fmla="*/ 289 h 28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9" h="289">
                  <a:moveTo>
                    <a:pt x="0" y="220"/>
                  </a:moveTo>
                  <a:lnTo>
                    <a:pt x="15" y="182"/>
                  </a:lnTo>
                  <a:lnTo>
                    <a:pt x="76" y="63"/>
                  </a:lnTo>
                  <a:lnTo>
                    <a:pt x="47" y="11"/>
                  </a:lnTo>
                  <a:lnTo>
                    <a:pt x="171" y="0"/>
                  </a:lnTo>
                  <a:lnTo>
                    <a:pt x="257" y="48"/>
                  </a:lnTo>
                  <a:lnTo>
                    <a:pt x="312" y="21"/>
                  </a:lnTo>
                  <a:lnTo>
                    <a:pt x="399" y="88"/>
                  </a:lnTo>
                  <a:lnTo>
                    <a:pt x="217" y="195"/>
                  </a:lnTo>
                  <a:lnTo>
                    <a:pt x="200" y="259"/>
                  </a:lnTo>
                  <a:lnTo>
                    <a:pt x="112" y="289"/>
                  </a:lnTo>
                  <a:lnTo>
                    <a:pt x="70" y="239"/>
                  </a:lnTo>
                  <a:lnTo>
                    <a:pt x="0" y="22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288" name="Freeform 259"/>
            <p:cNvSpPr>
              <a:spLocks/>
            </p:cNvSpPr>
            <p:nvPr/>
          </p:nvSpPr>
          <p:spPr bwMode="auto">
            <a:xfrm>
              <a:off x="7270182" y="2618110"/>
              <a:ext cx="133667" cy="71858"/>
            </a:xfrm>
            <a:custGeom>
              <a:avLst/>
              <a:gdLst>
                <a:gd name="T0" fmla="*/ 0 w 279"/>
                <a:gd name="T1" fmla="*/ 3 h 161"/>
                <a:gd name="T2" fmla="*/ 1 w 279"/>
                <a:gd name="T3" fmla="*/ 3 h 161"/>
                <a:gd name="T4" fmla="*/ 2 w 279"/>
                <a:gd name="T5" fmla="*/ 3 h 161"/>
                <a:gd name="T6" fmla="*/ 2 w 279"/>
                <a:gd name="T7" fmla="*/ 4 h 161"/>
                <a:gd name="T8" fmla="*/ 3 w 279"/>
                <a:gd name="T9" fmla="*/ 3 h 161"/>
                <a:gd name="T10" fmla="*/ 3 w 279"/>
                <a:gd name="T11" fmla="*/ 3 h 161"/>
                <a:gd name="T12" fmla="*/ 3 w 279"/>
                <a:gd name="T13" fmla="*/ 3 h 161"/>
                <a:gd name="T14" fmla="*/ 4 w 279"/>
                <a:gd name="T15" fmla="*/ 2 h 161"/>
                <a:gd name="T16" fmla="*/ 4 w 279"/>
                <a:gd name="T17" fmla="*/ 1 h 161"/>
                <a:gd name="T18" fmla="*/ 5 w 279"/>
                <a:gd name="T19" fmla="*/ 3 h 161"/>
                <a:gd name="T20" fmla="*/ 6 w 279"/>
                <a:gd name="T21" fmla="*/ 2 h 161"/>
                <a:gd name="T22" fmla="*/ 5 w 279"/>
                <a:gd name="T23" fmla="*/ 1 h 161"/>
                <a:gd name="T24" fmla="*/ 6 w 279"/>
                <a:gd name="T25" fmla="*/ 1 h 161"/>
                <a:gd name="T26" fmla="*/ 5 w 279"/>
                <a:gd name="T27" fmla="*/ 0 h 161"/>
                <a:gd name="T28" fmla="*/ 3 w 279"/>
                <a:gd name="T29" fmla="*/ 1 h 161"/>
                <a:gd name="T30" fmla="*/ 0 w 279"/>
                <a:gd name="T31" fmla="*/ 3 h 1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9"/>
                <a:gd name="T49" fmla="*/ 0 h 161"/>
                <a:gd name="T50" fmla="*/ 279 w 279"/>
                <a:gd name="T51" fmla="*/ 161 h 1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9" h="161">
                  <a:moveTo>
                    <a:pt x="0" y="125"/>
                  </a:moveTo>
                  <a:lnTo>
                    <a:pt x="62" y="148"/>
                  </a:lnTo>
                  <a:lnTo>
                    <a:pt x="78" y="122"/>
                  </a:lnTo>
                  <a:lnTo>
                    <a:pt x="93" y="161"/>
                  </a:lnTo>
                  <a:lnTo>
                    <a:pt x="122" y="146"/>
                  </a:lnTo>
                  <a:lnTo>
                    <a:pt x="116" y="108"/>
                  </a:lnTo>
                  <a:lnTo>
                    <a:pt x="147" y="130"/>
                  </a:lnTo>
                  <a:lnTo>
                    <a:pt x="164" y="72"/>
                  </a:lnTo>
                  <a:lnTo>
                    <a:pt x="189" y="67"/>
                  </a:lnTo>
                  <a:lnTo>
                    <a:pt x="198" y="121"/>
                  </a:lnTo>
                  <a:lnTo>
                    <a:pt x="258" y="80"/>
                  </a:lnTo>
                  <a:lnTo>
                    <a:pt x="241" y="33"/>
                  </a:lnTo>
                  <a:lnTo>
                    <a:pt x="279" y="23"/>
                  </a:lnTo>
                  <a:lnTo>
                    <a:pt x="240" y="0"/>
                  </a:lnTo>
                  <a:lnTo>
                    <a:pt x="136" y="23"/>
                  </a:lnTo>
                  <a:lnTo>
                    <a:pt x="0" y="12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289" name="Freeform 260"/>
            <p:cNvSpPr>
              <a:spLocks/>
            </p:cNvSpPr>
            <p:nvPr/>
          </p:nvSpPr>
          <p:spPr bwMode="auto">
            <a:xfrm>
              <a:off x="7340946" y="2785778"/>
              <a:ext cx="328666" cy="178941"/>
            </a:xfrm>
            <a:custGeom>
              <a:avLst/>
              <a:gdLst>
                <a:gd name="T0" fmla="*/ 0 w 688"/>
                <a:gd name="T1" fmla="*/ 3 h 394"/>
                <a:gd name="T2" fmla="*/ 1 w 688"/>
                <a:gd name="T3" fmla="*/ 2 h 394"/>
                <a:gd name="T4" fmla="*/ 0 w 688"/>
                <a:gd name="T5" fmla="*/ 2 h 394"/>
                <a:gd name="T6" fmla="*/ 2 w 688"/>
                <a:gd name="T7" fmla="*/ 1 h 394"/>
                <a:gd name="T8" fmla="*/ 4 w 688"/>
                <a:gd name="T9" fmla="*/ 0 h 394"/>
                <a:gd name="T10" fmla="*/ 4 w 688"/>
                <a:gd name="T11" fmla="*/ 1 h 394"/>
                <a:gd name="T12" fmla="*/ 4 w 688"/>
                <a:gd name="T13" fmla="*/ 1 h 394"/>
                <a:gd name="T14" fmla="*/ 5 w 688"/>
                <a:gd name="T15" fmla="*/ 1 h 394"/>
                <a:gd name="T16" fmla="*/ 7 w 688"/>
                <a:gd name="T17" fmla="*/ 1 h 394"/>
                <a:gd name="T18" fmla="*/ 6 w 688"/>
                <a:gd name="T19" fmla="*/ 2 h 394"/>
                <a:gd name="T20" fmla="*/ 8 w 688"/>
                <a:gd name="T21" fmla="*/ 2 h 394"/>
                <a:gd name="T22" fmla="*/ 7 w 688"/>
                <a:gd name="T23" fmla="*/ 1 h 394"/>
                <a:gd name="T24" fmla="*/ 8 w 688"/>
                <a:gd name="T25" fmla="*/ 1 h 394"/>
                <a:gd name="T26" fmla="*/ 9 w 688"/>
                <a:gd name="T27" fmla="*/ 3 h 394"/>
                <a:gd name="T28" fmla="*/ 10 w 688"/>
                <a:gd name="T29" fmla="*/ 3 h 394"/>
                <a:gd name="T30" fmla="*/ 9 w 688"/>
                <a:gd name="T31" fmla="*/ 0 h 394"/>
                <a:gd name="T32" fmla="*/ 10 w 688"/>
                <a:gd name="T33" fmla="*/ 0 h 394"/>
                <a:gd name="T34" fmla="*/ 12 w 688"/>
                <a:gd name="T35" fmla="*/ 1 h 394"/>
                <a:gd name="T36" fmla="*/ 12 w 688"/>
                <a:gd name="T37" fmla="*/ 4 h 394"/>
                <a:gd name="T38" fmla="*/ 16 w 688"/>
                <a:gd name="T39" fmla="*/ 6 h 394"/>
                <a:gd name="T40" fmla="*/ 16 w 688"/>
                <a:gd name="T41" fmla="*/ 7 h 394"/>
                <a:gd name="T42" fmla="*/ 15 w 688"/>
                <a:gd name="T43" fmla="*/ 7 h 394"/>
                <a:gd name="T44" fmla="*/ 14 w 688"/>
                <a:gd name="T45" fmla="*/ 7 h 394"/>
                <a:gd name="T46" fmla="*/ 15 w 688"/>
                <a:gd name="T47" fmla="*/ 8 h 394"/>
                <a:gd name="T48" fmla="*/ 14 w 688"/>
                <a:gd name="T49" fmla="*/ 9 h 394"/>
                <a:gd name="T50" fmla="*/ 12 w 688"/>
                <a:gd name="T51" fmla="*/ 8 h 394"/>
                <a:gd name="T52" fmla="*/ 11 w 688"/>
                <a:gd name="T53" fmla="*/ 7 h 394"/>
                <a:gd name="T54" fmla="*/ 8 w 688"/>
                <a:gd name="T55" fmla="*/ 9 h 394"/>
                <a:gd name="T56" fmla="*/ 5 w 688"/>
                <a:gd name="T57" fmla="*/ 9 h 394"/>
                <a:gd name="T58" fmla="*/ 4 w 688"/>
                <a:gd name="T59" fmla="*/ 8 h 394"/>
                <a:gd name="T60" fmla="*/ 3 w 688"/>
                <a:gd name="T61" fmla="*/ 8 h 394"/>
                <a:gd name="T62" fmla="*/ 1 w 688"/>
                <a:gd name="T63" fmla="*/ 6 h 394"/>
                <a:gd name="T64" fmla="*/ 6 w 688"/>
                <a:gd name="T65" fmla="*/ 6 h 394"/>
                <a:gd name="T66" fmla="*/ 1 w 688"/>
                <a:gd name="T67" fmla="*/ 5 h 394"/>
                <a:gd name="T68" fmla="*/ 1 w 688"/>
                <a:gd name="T69" fmla="*/ 5 h 394"/>
                <a:gd name="T70" fmla="*/ 3 w 688"/>
                <a:gd name="T71" fmla="*/ 4 h 394"/>
                <a:gd name="T72" fmla="*/ 1 w 688"/>
                <a:gd name="T73" fmla="*/ 4 h 394"/>
                <a:gd name="T74" fmla="*/ 1 w 688"/>
                <a:gd name="T75" fmla="*/ 3 h 394"/>
                <a:gd name="T76" fmla="*/ 0 w 688"/>
                <a:gd name="T77" fmla="*/ 3 h 3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88"/>
                <a:gd name="T118" fmla="*/ 0 h 394"/>
                <a:gd name="T119" fmla="*/ 688 w 688"/>
                <a:gd name="T120" fmla="*/ 394 h 3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88" h="394">
                  <a:moveTo>
                    <a:pt x="0" y="128"/>
                  </a:moveTo>
                  <a:lnTo>
                    <a:pt x="37" y="96"/>
                  </a:lnTo>
                  <a:lnTo>
                    <a:pt x="17" y="80"/>
                  </a:lnTo>
                  <a:lnTo>
                    <a:pt x="101" y="23"/>
                  </a:lnTo>
                  <a:lnTo>
                    <a:pt x="168" y="0"/>
                  </a:lnTo>
                  <a:lnTo>
                    <a:pt x="189" y="40"/>
                  </a:lnTo>
                  <a:lnTo>
                    <a:pt x="166" y="65"/>
                  </a:lnTo>
                  <a:lnTo>
                    <a:pt x="226" y="32"/>
                  </a:lnTo>
                  <a:lnTo>
                    <a:pt x="296" y="59"/>
                  </a:lnTo>
                  <a:lnTo>
                    <a:pt x="268" y="88"/>
                  </a:lnTo>
                  <a:lnTo>
                    <a:pt x="349" y="69"/>
                  </a:lnTo>
                  <a:lnTo>
                    <a:pt x="326" y="35"/>
                  </a:lnTo>
                  <a:lnTo>
                    <a:pt x="356" y="39"/>
                  </a:lnTo>
                  <a:lnTo>
                    <a:pt x="416" y="146"/>
                  </a:lnTo>
                  <a:lnTo>
                    <a:pt x="439" y="120"/>
                  </a:lnTo>
                  <a:lnTo>
                    <a:pt x="414" y="4"/>
                  </a:lnTo>
                  <a:lnTo>
                    <a:pt x="466" y="5"/>
                  </a:lnTo>
                  <a:lnTo>
                    <a:pt x="521" y="47"/>
                  </a:lnTo>
                  <a:lnTo>
                    <a:pt x="552" y="191"/>
                  </a:lnTo>
                  <a:lnTo>
                    <a:pt x="688" y="261"/>
                  </a:lnTo>
                  <a:lnTo>
                    <a:pt x="686" y="299"/>
                  </a:lnTo>
                  <a:lnTo>
                    <a:pt x="651" y="283"/>
                  </a:lnTo>
                  <a:lnTo>
                    <a:pt x="609" y="308"/>
                  </a:lnTo>
                  <a:lnTo>
                    <a:pt x="665" y="341"/>
                  </a:lnTo>
                  <a:lnTo>
                    <a:pt x="612" y="371"/>
                  </a:lnTo>
                  <a:lnTo>
                    <a:pt x="525" y="354"/>
                  </a:lnTo>
                  <a:lnTo>
                    <a:pt x="476" y="315"/>
                  </a:lnTo>
                  <a:lnTo>
                    <a:pt x="359" y="380"/>
                  </a:lnTo>
                  <a:lnTo>
                    <a:pt x="218" y="394"/>
                  </a:lnTo>
                  <a:lnTo>
                    <a:pt x="189" y="333"/>
                  </a:lnTo>
                  <a:lnTo>
                    <a:pt x="111" y="329"/>
                  </a:lnTo>
                  <a:lnTo>
                    <a:pt x="60" y="274"/>
                  </a:lnTo>
                  <a:lnTo>
                    <a:pt x="263" y="242"/>
                  </a:lnTo>
                  <a:lnTo>
                    <a:pt x="53" y="226"/>
                  </a:lnTo>
                  <a:lnTo>
                    <a:pt x="28" y="192"/>
                  </a:lnTo>
                  <a:lnTo>
                    <a:pt x="134" y="157"/>
                  </a:lnTo>
                  <a:lnTo>
                    <a:pt x="37" y="164"/>
                  </a:lnTo>
                  <a:lnTo>
                    <a:pt x="42" y="146"/>
                  </a:lnTo>
                  <a:lnTo>
                    <a:pt x="0" y="12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290" name="Freeform 261"/>
            <p:cNvSpPr>
              <a:spLocks/>
            </p:cNvSpPr>
            <p:nvPr/>
          </p:nvSpPr>
          <p:spPr bwMode="auto">
            <a:xfrm>
              <a:off x="7362962" y="2646289"/>
              <a:ext cx="226449" cy="98629"/>
            </a:xfrm>
            <a:custGeom>
              <a:avLst/>
              <a:gdLst>
                <a:gd name="T0" fmla="*/ 0 w 468"/>
                <a:gd name="T1" fmla="*/ 3 h 217"/>
                <a:gd name="T2" fmla="*/ 0 w 468"/>
                <a:gd name="T3" fmla="*/ 3 h 217"/>
                <a:gd name="T4" fmla="*/ 2 w 468"/>
                <a:gd name="T5" fmla="*/ 3 h 217"/>
                <a:gd name="T6" fmla="*/ 0 w 468"/>
                <a:gd name="T7" fmla="*/ 3 h 217"/>
                <a:gd name="T8" fmla="*/ 3 w 468"/>
                <a:gd name="T9" fmla="*/ 2 h 217"/>
                <a:gd name="T10" fmla="*/ 1 w 468"/>
                <a:gd name="T11" fmla="*/ 2 h 217"/>
                <a:gd name="T12" fmla="*/ 1 w 468"/>
                <a:gd name="T13" fmla="*/ 1 h 217"/>
                <a:gd name="T14" fmla="*/ 3 w 468"/>
                <a:gd name="T15" fmla="*/ 1 h 217"/>
                <a:gd name="T16" fmla="*/ 1 w 468"/>
                <a:gd name="T17" fmla="*/ 1 h 217"/>
                <a:gd name="T18" fmla="*/ 3 w 468"/>
                <a:gd name="T19" fmla="*/ 1 h 217"/>
                <a:gd name="T20" fmla="*/ 5 w 468"/>
                <a:gd name="T21" fmla="*/ 1 h 217"/>
                <a:gd name="T22" fmla="*/ 6 w 468"/>
                <a:gd name="T23" fmla="*/ 3 h 217"/>
                <a:gd name="T24" fmla="*/ 8 w 468"/>
                <a:gd name="T25" fmla="*/ 3 h 217"/>
                <a:gd name="T26" fmla="*/ 7 w 468"/>
                <a:gd name="T27" fmla="*/ 2 h 217"/>
                <a:gd name="T28" fmla="*/ 7 w 468"/>
                <a:gd name="T29" fmla="*/ 1 h 217"/>
                <a:gd name="T30" fmla="*/ 7 w 468"/>
                <a:gd name="T31" fmla="*/ 1 h 217"/>
                <a:gd name="T32" fmla="*/ 8 w 468"/>
                <a:gd name="T33" fmla="*/ 0 h 217"/>
                <a:gd name="T34" fmla="*/ 9 w 468"/>
                <a:gd name="T35" fmla="*/ 1 h 217"/>
                <a:gd name="T36" fmla="*/ 8 w 468"/>
                <a:gd name="T37" fmla="*/ 2 h 217"/>
                <a:gd name="T38" fmla="*/ 9 w 468"/>
                <a:gd name="T39" fmla="*/ 2 h 217"/>
                <a:gd name="T40" fmla="*/ 9 w 468"/>
                <a:gd name="T41" fmla="*/ 2 h 217"/>
                <a:gd name="T42" fmla="*/ 10 w 468"/>
                <a:gd name="T43" fmla="*/ 3 h 217"/>
                <a:gd name="T44" fmla="*/ 10 w 468"/>
                <a:gd name="T45" fmla="*/ 2 h 217"/>
                <a:gd name="T46" fmla="*/ 11 w 468"/>
                <a:gd name="T47" fmla="*/ 3 h 217"/>
                <a:gd name="T48" fmla="*/ 11 w 468"/>
                <a:gd name="T49" fmla="*/ 4 h 217"/>
                <a:gd name="T50" fmla="*/ 8 w 468"/>
                <a:gd name="T51" fmla="*/ 4 h 217"/>
                <a:gd name="T52" fmla="*/ 5 w 468"/>
                <a:gd name="T53" fmla="*/ 5 h 217"/>
                <a:gd name="T54" fmla="*/ 3 w 468"/>
                <a:gd name="T55" fmla="*/ 4 h 217"/>
                <a:gd name="T56" fmla="*/ 6 w 468"/>
                <a:gd name="T57" fmla="*/ 3 h 217"/>
                <a:gd name="T58" fmla="*/ 3 w 468"/>
                <a:gd name="T59" fmla="*/ 4 h 217"/>
                <a:gd name="T60" fmla="*/ 4 w 468"/>
                <a:gd name="T61" fmla="*/ 3 h 217"/>
                <a:gd name="T62" fmla="*/ 3 w 468"/>
                <a:gd name="T63" fmla="*/ 4 h 217"/>
                <a:gd name="T64" fmla="*/ 1 w 468"/>
                <a:gd name="T65" fmla="*/ 4 h 217"/>
                <a:gd name="T66" fmla="*/ 0 w 468"/>
                <a:gd name="T67" fmla="*/ 3 h 2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8"/>
                <a:gd name="T103" fmla="*/ 0 h 217"/>
                <a:gd name="T104" fmla="*/ 468 w 468"/>
                <a:gd name="T105" fmla="*/ 217 h 2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8" h="217">
                  <a:moveTo>
                    <a:pt x="0" y="143"/>
                  </a:moveTo>
                  <a:lnTo>
                    <a:pt x="18" y="125"/>
                  </a:lnTo>
                  <a:lnTo>
                    <a:pt x="100" y="105"/>
                  </a:lnTo>
                  <a:lnTo>
                    <a:pt x="18" y="109"/>
                  </a:lnTo>
                  <a:lnTo>
                    <a:pt x="113" y="88"/>
                  </a:lnTo>
                  <a:lnTo>
                    <a:pt x="36" y="88"/>
                  </a:lnTo>
                  <a:lnTo>
                    <a:pt x="44" y="64"/>
                  </a:lnTo>
                  <a:lnTo>
                    <a:pt x="115" y="63"/>
                  </a:lnTo>
                  <a:lnTo>
                    <a:pt x="64" y="57"/>
                  </a:lnTo>
                  <a:lnTo>
                    <a:pt x="106" y="36"/>
                  </a:lnTo>
                  <a:lnTo>
                    <a:pt x="200" y="63"/>
                  </a:lnTo>
                  <a:lnTo>
                    <a:pt x="247" y="117"/>
                  </a:lnTo>
                  <a:lnTo>
                    <a:pt x="334" y="120"/>
                  </a:lnTo>
                  <a:lnTo>
                    <a:pt x="300" y="88"/>
                  </a:lnTo>
                  <a:lnTo>
                    <a:pt x="317" y="65"/>
                  </a:lnTo>
                  <a:lnTo>
                    <a:pt x="280" y="40"/>
                  </a:lnTo>
                  <a:lnTo>
                    <a:pt x="342" y="0"/>
                  </a:lnTo>
                  <a:lnTo>
                    <a:pt x="366" y="48"/>
                  </a:lnTo>
                  <a:lnTo>
                    <a:pt x="349" y="69"/>
                  </a:lnTo>
                  <a:lnTo>
                    <a:pt x="384" y="76"/>
                  </a:lnTo>
                  <a:lnTo>
                    <a:pt x="369" y="99"/>
                  </a:lnTo>
                  <a:lnTo>
                    <a:pt x="414" y="107"/>
                  </a:lnTo>
                  <a:lnTo>
                    <a:pt x="439" y="75"/>
                  </a:lnTo>
                  <a:lnTo>
                    <a:pt x="468" y="111"/>
                  </a:lnTo>
                  <a:lnTo>
                    <a:pt x="446" y="161"/>
                  </a:lnTo>
                  <a:lnTo>
                    <a:pt x="344" y="157"/>
                  </a:lnTo>
                  <a:lnTo>
                    <a:pt x="191" y="217"/>
                  </a:lnTo>
                  <a:lnTo>
                    <a:pt x="129" y="187"/>
                  </a:lnTo>
                  <a:lnTo>
                    <a:pt x="259" y="137"/>
                  </a:lnTo>
                  <a:lnTo>
                    <a:pt x="146" y="167"/>
                  </a:lnTo>
                  <a:lnTo>
                    <a:pt x="165" y="128"/>
                  </a:lnTo>
                  <a:lnTo>
                    <a:pt x="108" y="170"/>
                  </a:lnTo>
                  <a:lnTo>
                    <a:pt x="44" y="157"/>
                  </a:lnTo>
                  <a:lnTo>
                    <a:pt x="0" y="143"/>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291" name="Freeform 262"/>
            <p:cNvSpPr>
              <a:spLocks/>
            </p:cNvSpPr>
            <p:nvPr/>
          </p:nvSpPr>
          <p:spPr bwMode="auto">
            <a:xfrm>
              <a:off x="7589411" y="2542025"/>
              <a:ext cx="116370" cy="60586"/>
            </a:xfrm>
            <a:custGeom>
              <a:avLst/>
              <a:gdLst>
                <a:gd name="T0" fmla="*/ 0 w 244"/>
                <a:gd name="T1" fmla="*/ 0 h 134"/>
                <a:gd name="T2" fmla="*/ 1 w 244"/>
                <a:gd name="T3" fmla="*/ 1 h 134"/>
                <a:gd name="T4" fmla="*/ 2 w 244"/>
                <a:gd name="T5" fmla="*/ 1 h 134"/>
                <a:gd name="T6" fmla="*/ 1 w 244"/>
                <a:gd name="T7" fmla="*/ 1 h 134"/>
                <a:gd name="T8" fmla="*/ 2 w 244"/>
                <a:gd name="T9" fmla="*/ 2 h 134"/>
                <a:gd name="T10" fmla="*/ 1 w 244"/>
                <a:gd name="T11" fmla="*/ 2 h 134"/>
                <a:gd name="T12" fmla="*/ 2 w 244"/>
                <a:gd name="T13" fmla="*/ 2 h 134"/>
                <a:gd name="T14" fmla="*/ 6 w 244"/>
                <a:gd name="T15" fmla="*/ 3 h 134"/>
                <a:gd name="T16" fmla="*/ 5 w 244"/>
                <a:gd name="T17" fmla="*/ 1 h 134"/>
                <a:gd name="T18" fmla="*/ 3 w 244"/>
                <a:gd name="T19" fmla="*/ 0 h 134"/>
                <a:gd name="T20" fmla="*/ 2 w 244"/>
                <a:gd name="T21" fmla="*/ 1 h 134"/>
                <a:gd name="T22" fmla="*/ 2 w 244"/>
                <a:gd name="T23" fmla="*/ 0 h 134"/>
                <a:gd name="T24" fmla="*/ 0 w 244"/>
                <a:gd name="T25" fmla="*/ 0 h 1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4"/>
                <a:gd name="T40" fmla="*/ 0 h 134"/>
                <a:gd name="T41" fmla="*/ 244 w 244"/>
                <a:gd name="T42" fmla="*/ 134 h 1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4" h="134">
                  <a:moveTo>
                    <a:pt x="0" y="0"/>
                  </a:moveTo>
                  <a:lnTo>
                    <a:pt x="22" y="48"/>
                  </a:lnTo>
                  <a:lnTo>
                    <a:pt x="79" y="48"/>
                  </a:lnTo>
                  <a:lnTo>
                    <a:pt x="59" y="60"/>
                  </a:lnTo>
                  <a:lnTo>
                    <a:pt x="75" y="76"/>
                  </a:lnTo>
                  <a:lnTo>
                    <a:pt x="23" y="83"/>
                  </a:lnTo>
                  <a:lnTo>
                    <a:pt x="107" y="100"/>
                  </a:lnTo>
                  <a:lnTo>
                    <a:pt x="244" y="134"/>
                  </a:lnTo>
                  <a:lnTo>
                    <a:pt x="221" y="58"/>
                  </a:lnTo>
                  <a:lnTo>
                    <a:pt x="123" y="11"/>
                  </a:lnTo>
                  <a:lnTo>
                    <a:pt x="93" y="31"/>
                  </a:lnTo>
                  <a:lnTo>
                    <a:pt x="85" y="0"/>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292" name="Freeform 263"/>
            <p:cNvSpPr>
              <a:spLocks/>
            </p:cNvSpPr>
            <p:nvPr/>
          </p:nvSpPr>
          <p:spPr bwMode="auto">
            <a:xfrm>
              <a:off x="7641306" y="2658970"/>
              <a:ext cx="94354" cy="61995"/>
            </a:xfrm>
            <a:custGeom>
              <a:avLst/>
              <a:gdLst>
                <a:gd name="T0" fmla="*/ 0 w 195"/>
                <a:gd name="T1" fmla="*/ 2 h 137"/>
                <a:gd name="T2" fmla="*/ 1 w 195"/>
                <a:gd name="T3" fmla="*/ 1 h 137"/>
                <a:gd name="T4" fmla="*/ 1 w 195"/>
                <a:gd name="T5" fmla="*/ 1 h 137"/>
                <a:gd name="T6" fmla="*/ 0 w 195"/>
                <a:gd name="T7" fmla="*/ 1 h 137"/>
                <a:gd name="T8" fmla="*/ 1 w 195"/>
                <a:gd name="T9" fmla="*/ 0 h 137"/>
                <a:gd name="T10" fmla="*/ 2 w 195"/>
                <a:gd name="T11" fmla="*/ 1 h 137"/>
                <a:gd name="T12" fmla="*/ 1 w 195"/>
                <a:gd name="T13" fmla="*/ 0 h 137"/>
                <a:gd name="T14" fmla="*/ 4 w 195"/>
                <a:gd name="T15" fmla="*/ 0 h 137"/>
                <a:gd name="T16" fmla="*/ 5 w 195"/>
                <a:gd name="T17" fmla="*/ 2 h 137"/>
                <a:gd name="T18" fmla="*/ 4 w 195"/>
                <a:gd name="T19" fmla="*/ 2 h 137"/>
                <a:gd name="T20" fmla="*/ 4 w 195"/>
                <a:gd name="T21" fmla="*/ 3 h 137"/>
                <a:gd name="T22" fmla="*/ 2 w 195"/>
                <a:gd name="T23" fmla="*/ 3 h 137"/>
                <a:gd name="T24" fmla="*/ 2 w 195"/>
                <a:gd name="T25" fmla="*/ 3 h 137"/>
                <a:gd name="T26" fmla="*/ 2 w 195"/>
                <a:gd name="T27" fmla="*/ 2 h 137"/>
                <a:gd name="T28" fmla="*/ 3 w 195"/>
                <a:gd name="T29" fmla="*/ 2 h 137"/>
                <a:gd name="T30" fmla="*/ 0 w 195"/>
                <a:gd name="T31" fmla="*/ 2 h 1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5"/>
                <a:gd name="T49" fmla="*/ 0 h 137"/>
                <a:gd name="T50" fmla="*/ 195 w 195"/>
                <a:gd name="T51" fmla="*/ 137 h 13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5" h="137">
                  <a:moveTo>
                    <a:pt x="0" y="90"/>
                  </a:moveTo>
                  <a:lnTo>
                    <a:pt x="23" y="58"/>
                  </a:lnTo>
                  <a:lnTo>
                    <a:pt x="58" y="64"/>
                  </a:lnTo>
                  <a:lnTo>
                    <a:pt x="11" y="30"/>
                  </a:lnTo>
                  <a:lnTo>
                    <a:pt x="24" y="10"/>
                  </a:lnTo>
                  <a:lnTo>
                    <a:pt x="99" y="54"/>
                  </a:lnTo>
                  <a:lnTo>
                    <a:pt x="57" y="7"/>
                  </a:lnTo>
                  <a:lnTo>
                    <a:pt x="175" y="0"/>
                  </a:lnTo>
                  <a:lnTo>
                    <a:pt x="195" y="100"/>
                  </a:lnTo>
                  <a:lnTo>
                    <a:pt x="171" y="83"/>
                  </a:lnTo>
                  <a:lnTo>
                    <a:pt x="170" y="137"/>
                  </a:lnTo>
                  <a:lnTo>
                    <a:pt x="76" y="131"/>
                  </a:lnTo>
                  <a:lnTo>
                    <a:pt x="92" y="117"/>
                  </a:lnTo>
                  <a:lnTo>
                    <a:pt x="69" y="98"/>
                  </a:lnTo>
                  <a:lnTo>
                    <a:pt x="138" y="69"/>
                  </a:lnTo>
                  <a:lnTo>
                    <a:pt x="0" y="9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293" name="Freeform 264"/>
            <p:cNvSpPr>
              <a:spLocks/>
            </p:cNvSpPr>
            <p:nvPr/>
          </p:nvSpPr>
          <p:spPr bwMode="auto">
            <a:xfrm>
              <a:off x="7642879" y="2767462"/>
              <a:ext cx="110079" cy="97219"/>
            </a:xfrm>
            <a:custGeom>
              <a:avLst/>
              <a:gdLst>
                <a:gd name="T0" fmla="*/ 0 w 228"/>
                <a:gd name="T1" fmla="*/ 3 h 214"/>
                <a:gd name="T2" fmla="*/ 0 w 228"/>
                <a:gd name="T3" fmla="*/ 2 h 214"/>
                <a:gd name="T4" fmla="*/ 2 w 228"/>
                <a:gd name="T5" fmla="*/ 2 h 214"/>
                <a:gd name="T6" fmla="*/ 2 w 228"/>
                <a:gd name="T7" fmla="*/ 1 h 214"/>
                <a:gd name="T8" fmla="*/ 2 w 228"/>
                <a:gd name="T9" fmla="*/ 1 h 214"/>
                <a:gd name="T10" fmla="*/ 1 w 228"/>
                <a:gd name="T11" fmla="*/ 1 h 214"/>
                <a:gd name="T12" fmla="*/ 2 w 228"/>
                <a:gd name="T13" fmla="*/ 1 h 214"/>
                <a:gd name="T14" fmla="*/ 1 w 228"/>
                <a:gd name="T15" fmla="*/ 0 h 214"/>
                <a:gd name="T16" fmla="*/ 5 w 228"/>
                <a:gd name="T17" fmla="*/ 0 h 214"/>
                <a:gd name="T18" fmla="*/ 5 w 228"/>
                <a:gd name="T19" fmla="*/ 1 h 214"/>
                <a:gd name="T20" fmla="*/ 4 w 228"/>
                <a:gd name="T21" fmla="*/ 2 h 214"/>
                <a:gd name="T22" fmla="*/ 5 w 228"/>
                <a:gd name="T23" fmla="*/ 2 h 214"/>
                <a:gd name="T24" fmla="*/ 5 w 228"/>
                <a:gd name="T25" fmla="*/ 4 h 214"/>
                <a:gd name="T26" fmla="*/ 3 w 228"/>
                <a:gd name="T27" fmla="*/ 5 h 214"/>
                <a:gd name="T28" fmla="*/ 2 w 228"/>
                <a:gd name="T29" fmla="*/ 4 h 214"/>
                <a:gd name="T30" fmla="*/ 0 w 228"/>
                <a:gd name="T31" fmla="*/ 3 h 2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8"/>
                <a:gd name="T49" fmla="*/ 0 h 214"/>
                <a:gd name="T50" fmla="*/ 228 w 228"/>
                <a:gd name="T51" fmla="*/ 214 h 2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8" h="214">
                  <a:moveTo>
                    <a:pt x="0" y="107"/>
                  </a:moveTo>
                  <a:lnTo>
                    <a:pt x="14" y="80"/>
                  </a:lnTo>
                  <a:lnTo>
                    <a:pt x="87" y="95"/>
                  </a:lnTo>
                  <a:lnTo>
                    <a:pt x="77" y="62"/>
                  </a:lnTo>
                  <a:lnTo>
                    <a:pt x="95" y="64"/>
                  </a:lnTo>
                  <a:lnTo>
                    <a:pt x="45" y="45"/>
                  </a:lnTo>
                  <a:lnTo>
                    <a:pt x="72" y="35"/>
                  </a:lnTo>
                  <a:lnTo>
                    <a:pt x="47" y="18"/>
                  </a:lnTo>
                  <a:lnTo>
                    <a:pt x="196" y="0"/>
                  </a:lnTo>
                  <a:lnTo>
                    <a:pt x="200" y="46"/>
                  </a:lnTo>
                  <a:lnTo>
                    <a:pt x="155" y="84"/>
                  </a:lnTo>
                  <a:lnTo>
                    <a:pt x="219" y="95"/>
                  </a:lnTo>
                  <a:lnTo>
                    <a:pt x="228" y="173"/>
                  </a:lnTo>
                  <a:lnTo>
                    <a:pt x="132" y="214"/>
                  </a:lnTo>
                  <a:lnTo>
                    <a:pt x="87" y="154"/>
                  </a:lnTo>
                  <a:lnTo>
                    <a:pt x="0" y="107"/>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294" name="Freeform 265"/>
            <p:cNvSpPr>
              <a:spLocks/>
            </p:cNvSpPr>
            <p:nvPr/>
          </p:nvSpPr>
          <p:spPr bwMode="auto">
            <a:xfrm>
              <a:off x="7719935" y="2558933"/>
              <a:ext cx="66048" cy="49314"/>
            </a:xfrm>
            <a:custGeom>
              <a:avLst/>
              <a:gdLst>
                <a:gd name="T0" fmla="*/ 0 w 136"/>
                <a:gd name="T1" fmla="*/ 0 h 109"/>
                <a:gd name="T2" fmla="*/ 0 w 136"/>
                <a:gd name="T3" fmla="*/ 1 h 109"/>
                <a:gd name="T4" fmla="*/ 1 w 136"/>
                <a:gd name="T5" fmla="*/ 2 h 109"/>
                <a:gd name="T6" fmla="*/ 1 w 136"/>
                <a:gd name="T7" fmla="*/ 2 h 109"/>
                <a:gd name="T8" fmla="*/ 1 w 136"/>
                <a:gd name="T9" fmla="*/ 3 h 109"/>
                <a:gd name="T10" fmla="*/ 3 w 136"/>
                <a:gd name="T11" fmla="*/ 2 h 109"/>
                <a:gd name="T12" fmla="*/ 3 w 136"/>
                <a:gd name="T13" fmla="*/ 1 h 109"/>
                <a:gd name="T14" fmla="*/ 0 w 136"/>
                <a:gd name="T15" fmla="*/ 0 h 109"/>
                <a:gd name="T16" fmla="*/ 0 60000 65536"/>
                <a:gd name="T17" fmla="*/ 0 60000 65536"/>
                <a:gd name="T18" fmla="*/ 0 60000 65536"/>
                <a:gd name="T19" fmla="*/ 0 60000 65536"/>
                <a:gd name="T20" fmla="*/ 0 60000 65536"/>
                <a:gd name="T21" fmla="*/ 0 60000 65536"/>
                <a:gd name="T22" fmla="*/ 0 60000 65536"/>
                <a:gd name="T23" fmla="*/ 0 60000 65536"/>
                <a:gd name="T24" fmla="*/ 0 w 136"/>
                <a:gd name="T25" fmla="*/ 0 h 109"/>
                <a:gd name="T26" fmla="*/ 136 w 136"/>
                <a:gd name="T27" fmla="*/ 109 h 1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 h="109">
                  <a:moveTo>
                    <a:pt x="0" y="0"/>
                  </a:moveTo>
                  <a:lnTo>
                    <a:pt x="18" y="65"/>
                  </a:lnTo>
                  <a:lnTo>
                    <a:pt x="59" y="71"/>
                  </a:lnTo>
                  <a:lnTo>
                    <a:pt x="23" y="79"/>
                  </a:lnTo>
                  <a:lnTo>
                    <a:pt x="42" y="109"/>
                  </a:lnTo>
                  <a:lnTo>
                    <a:pt x="127" y="91"/>
                  </a:lnTo>
                  <a:lnTo>
                    <a:pt x="136" y="54"/>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295" name="Freeform 266"/>
            <p:cNvSpPr>
              <a:spLocks/>
            </p:cNvSpPr>
            <p:nvPr/>
          </p:nvSpPr>
          <p:spPr bwMode="auto">
            <a:xfrm>
              <a:off x="7743523" y="2635018"/>
              <a:ext cx="317658" cy="109901"/>
            </a:xfrm>
            <a:custGeom>
              <a:avLst/>
              <a:gdLst>
                <a:gd name="T0" fmla="*/ 0 w 659"/>
                <a:gd name="T1" fmla="*/ 1 h 241"/>
                <a:gd name="T2" fmla="*/ 1 w 659"/>
                <a:gd name="T3" fmla="*/ 0 h 241"/>
                <a:gd name="T4" fmla="*/ 2 w 659"/>
                <a:gd name="T5" fmla="*/ 0 h 241"/>
                <a:gd name="T6" fmla="*/ 3 w 659"/>
                <a:gd name="T7" fmla="*/ 1 h 241"/>
                <a:gd name="T8" fmla="*/ 3 w 659"/>
                <a:gd name="T9" fmla="*/ 1 h 241"/>
                <a:gd name="T10" fmla="*/ 5 w 659"/>
                <a:gd name="T11" fmla="*/ 1 h 241"/>
                <a:gd name="T12" fmla="*/ 6 w 659"/>
                <a:gd name="T13" fmla="*/ 1 h 241"/>
                <a:gd name="T14" fmla="*/ 5 w 659"/>
                <a:gd name="T15" fmla="*/ 1 h 241"/>
                <a:gd name="T16" fmla="*/ 7 w 659"/>
                <a:gd name="T17" fmla="*/ 2 h 241"/>
                <a:gd name="T18" fmla="*/ 5 w 659"/>
                <a:gd name="T19" fmla="*/ 2 h 241"/>
                <a:gd name="T20" fmla="*/ 6 w 659"/>
                <a:gd name="T21" fmla="*/ 3 h 241"/>
                <a:gd name="T22" fmla="*/ 5 w 659"/>
                <a:gd name="T23" fmla="*/ 3 h 241"/>
                <a:gd name="T24" fmla="*/ 6 w 659"/>
                <a:gd name="T25" fmla="*/ 3 h 241"/>
                <a:gd name="T26" fmla="*/ 7 w 659"/>
                <a:gd name="T27" fmla="*/ 4 h 241"/>
                <a:gd name="T28" fmla="*/ 7 w 659"/>
                <a:gd name="T29" fmla="*/ 3 h 241"/>
                <a:gd name="T30" fmla="*/ 10 w 659"/>
                <a:gd name="T31" fmla="*/ 4 h 241"/>
                <a:gd name="T32" fmla="*/ 13 w 659"/>
                <a:gd name="T33" fmla="*/ 3 h 241"/>
                <a:gd name="T34" fmla="*/ 15 w 659"/>
                <a:gd name="T35" fmla="*/ 4 h 241"/>
                <a:gd name="T36" fmla="*/ 15 w 659"/>
                <a:gd name="T37" fmla="*/ 5 h 241"/>
                <a:gd name="T38" fmla="*/ 15 w 659"/>
                <a:gd name="T39" fmla="*/ 5 h 241"/>
                <a:gd name="T40" fmla="*/ 13 w 659"/>
                <a:gd name="T41" fmla="*/ 6 h 241"/>
                <a:gd name="T42" fmla="*/ 12 w 659"/>
                <a:gd name="T43" fmla="*/ 5 h 241"/>
                <a:gd name="T44" fmla="*/ 12 w 659"/>
                <a:gd name="T45" fmla="*/ 5 h 241"/>
                <a:gd name="T46" fmla="*/ 11 w 659"/>
                <a:gd name="T47" fmla="*/ 5 h 241"/>
                <a:gd name="T48" fmla="*/ 8 w 659"/>
                <a:gd name="T49" fmla="*/ 6 h 241"/>
                <a:gd name="T50" fmla="*/ 7 w 659"/>
                <a:gd name="T51" fmla="*/ 5 h 241"/>
                <a:gd name="T52" fmla="*/ 6 w 659"/>
                <a:gd name="T53" fmla="*/ 5 h 241"/>
                <a:gd name="T54" fmla="*/ 5 w 659"/>
                <a:gd name="T55" fmla="*/ 5 h 241"/>
                <a:gd name="T56" fmla="*/ 5 w 659"/>
                <a:gd name="T57" fmla="*/ 5 h 241"/>
                <a:gd name="T58" fmla="*/ 3 w 659"/>
                <a:gd name="T59" fmla="*/ 2 h 241"/>
                <a:gd name="T60" fmla="*/ 2 w 659"/>
                <a:gd name="T61" fmla="*/ 2 h 241"/>
                <a:gd name="T62" fmla="*/ 0 w 659"/>
                <a:gd name="T63" fmla="*/ 1 h 2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59"/>
                <a:gd name="T97" fmla="*/ 0 h 241"/>
                <a:gd name="T98" fmla="*/ 659 w 659"/>
                <a:gd name="T99" fmla="*/ 241 h 2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59" h="241">
                  <a:moveTo>
                    <a:pt x="0" y="38"/>
                  </a:moveTo>
                  <a:lnTo>
                    <a:pt x="41" y="0"/>
                  </a:lnTo>
                  <a:lnTo>
                    <a:pt x="97" y="19"/>
                  </a:lnTo>
                  <a:lnTo>
                    <a:pt x="137" y="38"/>
                  </a:lnTo>
                  <a:lnTo>
                    <a:pt x="126" y="65"/>
                  </a:lnTo>
                  <a:lnTo>
                    <a:pt x="200" y="42"/>
                  </a:lnTo>
                  <a:lnTo>
                    <a:pt x="250" y="65"/>
                  </a:lnTo>
                  <a:lnTo>
                    <a:pt x="209" y="65"/>
                  </a:lnTo>
                  <a:lnTo>
                    <a:pt x="293" y="84"/>
                  </a:lnTo>
                  <a:lnTo>
                    <a:pt x="200" y="92"/>
                  </a:lnTo>
                  <a:lnTo>
                    <a:pt x="250" y="108"/>
                  </a:lnTo>
                  <a:lnTo>
                    <a:pt x="214" y="126"/>
                  </a:lnTo>
                  <a:lnTo>
                    <a:pt x="260" y="112"/>
                  </a:lnTo>
                  <a:lnTo>
                    <a:pt x="301" y="158"/>
                  </a:lnTo>
                  <a:lnTo>
                    <a:pt x="310" y="135"/>
                  </a:lnTo>
                  <a:lnTo>
                    <a:pt x="430" y="158"/>
                  </a:lnTo>
                  <a:lnTo>
                    <a:pt x="555" y="114"/>
                  </a:lnTo>
                  <a:lnTo>
                    <a:pt x="659" y="167"/>
                  </a:lnTo>
                  <a:lnTo>
                    <a:pt x="626" y="191"/>
                  </a:lnTo>
                  <a:lnTo>
                    <a:pt x="635" y="231"/>
                  </a:lnTo>
                  <a:lnTo>
                    <a:pt x="576" y="241"/>
                  </a:lnTo>
                  <a:lnTo>
                    <a:pt x="509" y="203"/>
                  </a:lnTo>
                  <a:lnTo>
                    <a:pt x="509" y="231"/>
                  </a:lnTo>
                  <a:lnTo>
                    <a:pt x="473" y="238"/>
                  </a:lnTo>
                  <a:lnTo>
                    <a:pt x="325" y="241"/>
                  </a:lnTo>
                  <a:lnTo>
                    <a:pt x="310" y="207"/>
                  </a:lnTo>
                  <a:lnTo>
                    <a:pt x="274" y="238"/>
                  </a:lnTo>
                  <a:lnTo>
                    <a:pt x="227" y="207"/>
                  </a:lnTo>
                  <a:lnTo>
                    <a:pt x="197" y="229"/>
                  </a:lnTo>
                  <a:lnTo>
                    <a:pt x="141" y="72"/>
                  </a:lnTo>
                  <a:lnTo>
                    <a:pt x="75" y="87"/>
                  </a:lnTo>
                  <a:lnTo>
                    <a:pt x="0" y="3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296" name="Freeform 267"/>
            <p:cNvSpPr>
              <a:spLocks/>
            </p:cNvSpPr>
            <p:nvPr/>
          </p:nvSpPr>
          <p:spPr bwMode="auto">
            <a:xfrm>
              <a:off x="7757676" y="2447623"/>
              <a:ext cx="202860" cy="146534"/>
            </a:xfrm>
            <a:custGeom>
              <a:avLst/>
              <a:gdLst>
                <a:gd name="T0" fmla="*/ 0 w 428"/>
                <a:gd name="T1" fmla="*/ 2 h 323"/>
                <a:gd name="T2" fmla="*/ 2 w 428"/>
                <a:gd name="T3" fmla="*/ 2 h 323"/>
                <a:gd name="T4" fmla="*/ 1 w 428"/>
                <a:gd name="T5" fmla="*/ 1 h 323"/>
                <a:gd name="T6" fmla="*/ 3 w 428"/>
                <a:gd name="T7" fmla="*/ 1 h 323"/>
                <a:gd name="T8" fmla="*/ 1 w 428"/>
                <a:gd name="T9" fmla="*/ 0 h 323"/>
                <a:gd name="T10" fmla="*/ 4 w 428"/>
                <a:gd name="T11" fmla="*/ 1 h 323"/>
                <a:gd name="T12" fmla="*/ 5 w 428"/>
                <a:gd name="T13" fmla="*/ 2 h 323"/>
                <a:gd name="T14" fmla="*/ 6 w 428"/>
                <a:gd name="T15" fmla="*/ 2 h 323"/>
                <a:gd name="T16" fmla="*/ 7 w 428"/>
                <a:gd name="T17" fmla="*/ 3 h 323"/>
                <a:gd name="T18" fmla="*/ 7 w 428"/>
                <a:gd name="T19" fmla="*/ 2 h 323"/>
                <a:gd name="T20" fmla="*/ 8 w 428"/>
                <a:gd name="T21" fmla="*/ 2 h 323"/>
                <a:gd name="T22" fmla="*/ 7 w 428"/>
                <a:gd name="T23" fmla="*/ 3 h 323"/>
                <a:gd name="T24" fmla="*/ 8 w 428"/>
                <a:gd name="T25" fmla="*/ 3 h 323"/>
                <a:gd name="T26" fmla="*/ 8 w 428"/>
                <a:gd name="T27" fmla="*/ 4 h 323"/>
                <a:gd name="T28" fmla="*/ 9 w 428"/>
                <a:gd name="T29" fmla="*/ 4 h 323"/>
                <a:gd name="T30" fmla="*/ 10 w 428"/>
                <a:gd name="T31" fmla="*/ 5 h 323"/>
                <a:gd name="T32" fmla="*/ 8 w 428"/>
                <a:gd name="T33" fmla="*/ 5 h 323"/>
                <a:gd name="T34" fmla="*/ 7 w 428"/>
                <a:gd name="T35" fmla="*/ 6 h 323"/>
                <a:gd name="T36" fmla="*/ 7 w 428"/>
                <a:gd name="T37" fmla="*/ 5 h 323"/>
                <a:gd name="T38" fmla="*/ 7 w 428"/>
                <a:gd name="T39" fmla="*/ 7 h 323"/>
                <a:gd name="T40" fmla="*/ 5 w 428"/>
                <a:gd name="T41" fmla="*/ 6 h 323"/>
                <a:gd name="T42" fmla="*/ 6 w 428"/>
                <a:gd name="T43" fmla="*/ 7 h 323"/>
                <a:gd name="T44" fmla="*/ 4 w 428"/>
                <a:gd name="T45" fmla="*/ 7 h 323"/>
                <a:gd name="T46" fmla="*/ 3 w 428"/>
                <a:gd name="T47" fmla="*/ 7 h 323"/>
                <a:gd name="T48" fmla="*/ 4 w 428"/>
                <a:gd name="T49" fmla="*/ 7 h 323"/>
                <a:gd name="T50" fmla="*/ 3 w 428"/>
                <a:gd name="T51" fmla="*/ 7 h 323"/>
                <a:gd name="T52" fmla="*/ 3 w 428"/>
                <a:gd name="T53" fmla="*/ 6 h 323"/>
                <a:gd name="T54" fmla="*/ 3 w 428"/>
                <a:gd name="T55" fmla="*/ 6 h 323"/>
                <a:gd name="T56" fmla="*/ 2 w 428"/>
                <a:gd name="T57" fmla="*/ 5 h 323"/>
                <a:gd name="T58" fmla="*/ 5 w 428"/>
                <a:gd name="T59" fmla="*/ 5 h 323"/>
                <a:gd name="T60" fmla="*/ 1 w 428"/>
                <a:gd name="T61" fmla="*/ 5 h 323"/>
                <a:gd name="T62" fmla="*/ 1 w 428"/>
                <a:gd name="T63" fmla="*/ 4 h 323"/>
                <a:gd name="T64" fmla="*/ 2 w 428"/>
                <a:gd name="T65" fmla="*/ 4 h 323"/>
                <a:gd name="T66" fmla="*/ 0 w 428"/>
                <a:gd name="T67" fmla="*/ 3 h 323"/>
                <a:gd name="T68" fmla="*/ 1 w 428"/>
                <a:gd name="T69" fmla="*/ 3 h 323"/>
                <a:gd name="T70" fmla="*/ 0 w 428"/>
                <a:gd name="T71" fmla="*/ 3 h 323"/>
                <a:gd name="T72" fmla="*/ 2 w 428"/>
                <a:gd name="T73" fmla="*/ 3 h 323"/>
                <a:gd name="T74" fmla="*/ 0 w 428"/>
                <a:gd name="T75" fmla="*/ 2 h 3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8"/>
                <a:gd name="T115" fmla="*/ 0 h 323"/>
                <a:gd name="T116" fmla="*/ 428 w 428"/>
                <a:gd name="T117" fmla="*/ 323 h 3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8" h="323">
                  <a:moveTo>
                    <a:pt x="0" y="103"/>
                  </a:moveTo>
                  <a:lnTo>
                    <a:pt x="103" y="84"/>
                  </a:lnTo>
                  <a:lnTo>
                    <a:pt x="52" y="39"/>
                  </a:lnTo>
                  <a:lnTo>
                    <a:pt x="140" y="20"/>
                  </a:lnTo>
                  <a:lnTo>
                    <a:pt x="67" y="0"/>
                  </a:lnTo>
                  <a:lnTo>
                    <a:pt x="184" y="25"/>
                  </a:lnTo>
                  <a:lnTo>
                    <a:pt x="217" y="85"/>
                  </a:lnTo>
                  <a:lnTo>
                    <a:pt x="277" y="87"/>
                  </a:lnTo>
                  <a:lnTo>
                    <a:pt x="299" y="130"/>
                  </a:lnTo>
                  <a:lnTo>
                    <a:pt x="305" y="100"/>
                  </a:lnTo>
                  <a:lnTo>
                    <a:pt x="332" y="103"/>
                  </a:lnTo>
                  <a:lnTo>
                    <a:pt x="320" y="130"/>
                  </a:lnTo>
                  <a:lnTo>
                    <a:pt x="354" y="150"/>
                  </a:lnTo>
                  <a:lnTo>
                    <a:pt x="332" y="177"/>
                  </a:lnTo>
                  <a:lnTo>
                    <a:pt x="401" y="175"/>
                  </a:lnTo>
                  <a:lnTo>
                    <a:pt x="428" y="217"/>
                  </a:lnTo>
                  <a:lnTo>
                    <a:pt x="350" y="230"/>
                  </a:lnTo>
                  <a:lnTo>
                    <a:pt x="327" y="271"/>
                  </a:lnTo>
                  <a:lnTo>
                    <a:pt x="310" y="229"/>
                  </a:lnTo>
                  <a:lnTo>
                    <a:pt x="290" y="322"/>
                  </a:lnTo>
                  <a:lnTo>
                    <a:pt x="237" y="273"/>
                  </a:lnTo>
                  <a:lnTo>
                    <a:pt x="265" y="323"/>
                  </a:lnTo>
                  <a:lnTo>
                    <a:pt x="162" y="317"/>
                  </a:lnTo>
                  <a:lnTo>
                    <a:pt x="133" y="290"/>
                  </a:lnTo>
                  <a:lnTo>
                    <a:pt x="180" y="287"/>
                  </a:lnTo>
                  <a:lnTo>
                    <a:pt x="129" y="277"/>
                  </a:lnTo>
                  <a:lnTo>
                    <a:pt x="113" y="263"/>
                  </a:lnTo>
                  <a:lnTo>
                    <a:pt x="140" y="261"/>
                  </a:lnTo>
                  <a:lnTo>
                    <a:pt x="100" y="240"/>
                  </a:lnTo>
                  <a:lnTo>
                    <a:pt x="235" y="211"/>
                  </a:lnTo>
                  <a:lnTo>
                    <a:pt x="67" y="217"/>
                  </a:lnTo>
                  <a:lnTo>
                    <a:pt x="39" y="184"/>
                  </a:lnTo>
                  <a:lnTo>
                    <a:pt x="100" y="171"/>
                  </a:lnTo>
                  <a:lnTo>
                    <a:pt x="7" y="150"/>
                  </a:lnTo>
                  <a:lnTo>
                    <a:pt x="27" y="148"/>
                  </a:lnTo>
                  <a:lnTo>
                    <a:pt x="3" y="127"/>
                  </a:lnTo>
                  <a:lnTo>
                    <a:pt x="103" y="127"/>
                  </a:lnTo>
                  <a:lnTo>
                    <a:pt x="0" y="103"/>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297" name="Freeform 268"/>
            <p:cNvSpPr>
              <a:spLocks/>
            </p:cNvSpPr>
            <p:nvPr/>
          </p:nvSpPr>
          <p:spPr bwMode="auto">
            <a:xfrm>
              <a:off x="7757676" y="2698421"/>
              <a:ext cx="48749" cy="38043"/>
            </a:xfrm>
            <a:custGeom>
              <a:avLst/>
              <a:gdLst>
                <a:gd name="T0" fmla="*/ 0 w 103"/>
                <a:gd name="T1" fmla="*/ 1 h 82"/>
                <a:gd name="T2" fmla="*/ 0 w 103"/>
                <a:gd name="T3" fmla="*/ 0 h 82"/>
                <a:gd name="T4" fmla="*/ 2 w 103"/>
                <a:gd name="T5" fmla="*/ 0 h 82"/>
                <a:gd name="T6" fmla="*/ 2 w 103"/>
                <a:gd name="T7" fmla="*/ 2 h 82"/>
                <a:gd name="T8" fmla="*/ 0 w 103"/>
                <a:gd name="T9" fmla="*/ 1 h 82"/>
                <a:gd name="T10" fmla="*/ 0 60000 65536"/>
                <a:gd name="T11" fmla="*/ 0 60000 65536"/>
                <a:gd name="T12" fmla="*/ 0 60000 65536"/>
                <a:gd name="T13" fmla="*/ 0 60000 65536"/>
                <a:gd name="T14" fmla="*/ 0 60000 65536"/>
                <a:gd name="T15" fmla="*/ 0 w 103"/>
                <a:gd name="T16" fmla="*/ 0 h 82"/>
                <a:gd name="T17" fmla="*/ 103 w 103"/>
                <a:gd name="T18" fmla="*/ 82 h 82"/>
              </a:gdLst>
              <a:ahLst/>
              <a:cxnLst>
                <a:cxn ang="T10">
                  <a:pos x="T0" y="T1"/>
                </a:cxn>
                <a:cxn ang="T11">
                  <a:pos x="T2" y="T3"/>
                </a:cxn>
                <a:cxn ang="T12">
                  <a:pos x="T4" y="T5"/>
                </a:cxn>
                <a:cxn ang="T13">
                  <a:pos x="T6" y="T7"/>
                </a:cxn>
                <a:cxn ang="T14">
                  <a:pos x="T8" y="T9"/>
                </a:cxn>
              </a:cxnLst>
              <a:rect l="T15" t="T16" r="T17" b="T18"/>
              <a:pathLst>
                <a:path w="103" h="82">
                  <a:moveTo>
                    <a:pt x="0" y="55"/>
                  </a:moveTo>
                  <a:lnTo>
                    <a:pt x="18" y="0"/>
                  </a:lnTo>
                  <a:lnTo>
                    <a:pt x="86" y="16"/>
                  </a:lnTo>
                  <a:lnTo>
                    <a:pt x="103" y="82"/>
                  </a:lnTo>
                  <a:lnTo>
                    <a:pt x="0" y="5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298" name="Freeform 269"/>
            <p:cNvSpPr>
              <a:spLocks/>
            </p:cNvSpPr>
            <p:nvPr/>
          </p:nvSpPr>
          <p:spPr bwMode="auto">
            <a:xfrm>
              <a:off x="7759248" y="2608247"/>
              <a:ext cx="53467" cy="12681"/>
            </a:xfrm>
            <a:custGeom>
              <a:avLst/>
              <a:gdLst>
                <a:gd name="T0" fmla="*/ 0 w 116"/>
                <a:gd name="T1" fmla="*/ 0 h 29"/>
                <a:gd name="T2" fmla="*/ 1 w 116"/>
                <a:gd name="T3" fmla="*/ 1 h 29"/>
                <a:gd name="T4" fmla="*/ 2 w 116"/>
                <a:gd name="T5" fmla="*/ 0 h 29"/>
                <a:gd name="T6" fmla="*/ 1 w 116"/>
                <a:gd name="T7" fmla="*/ 0 h 29"/>
                <a:gd name="T8" fmla="*/ 0 w 116"/>
                <a:gd name="T9" fmla="*/ 0 h 29"/>
                <a:gd name="T10" fmla="*/ 0 60000 65536"/>
                <a:gd name="T11" fmla="*/ 0 60000 65536"/>
                <a:gd name="T12" fmla="*/ 0 60000 65536"/>
                <a:gd name="T13" fmla="*/ 0 60000 65536"/>
                <a:gd name="T14" fmla="*/ 0 60000 65536"/>
                <a:gd name="T15" fmla="*/ 0 w 116"/>
                <a:gd name="T16" fmla="*/ 0 h 29"/>
                <a:gd name="T17" fmla="*/ 116 w 116"/>
                <a:gd name="T18" fmla="*/ 29 h 29"/>
              </a:gdLst>
              <a:ahLst/>
              <a:cxnLst>
                <a:cxn ang="T10">
                  <a:pos x="T0" y="T1"/>
                </a:cxn>
                <a:cxn ang="T11">
                  <a:pos x="T2" y="T3"/>
                </a:cxn>
                <a:cxn ang="T12">
                  <a:pos x="T4" y="T5"/>
                </a:cxn>
                <a:cxn ang="T13">
                  <a:pos x="T6" y="T7"/>
                </a:cxn>
                <a:cxn ang="T14">
                  <a:pos x="T8" y="T9"/>
                </a:cxn>
              </a:cxnLst>
              <a:rect l="T15" t="T16" r="T17" b="T18"/>
              <a:pathLst>
                <a:path w="116" h="29">
                  <a:moveTo>
                    <a:pt x="0" y="12"/>
                  </a:moveTo>
                  <a:lnTo>
                    <a:pt x="26" y="29"/>
                  </a:lnTo>
                  <a:lnTo>
                    <a:pt x="116" y="12"/>
                  </a:lnTo>
                  <a:lnTo>
                    <a:pt x="31" y="0"/>
                  </a:lnTo>
                  <a:lnTo>
                    <a:pt x="0" y="12"/>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299" name="Freeform 270"/>
            <p:cNvSpPr>
              <a:spLocks/>
            </p:cNvSpPr>
            <p:nvPr/>
          </p:nvSpPr>
          <p:spPr bwMode="auto">
            <a:xfrm>
              <a:off x="7768684" y="2760417"/>
              <a:ext cx="97499" cy="80312"/>
            </a:xfrm>
            <a:custGeom>
              <a:avLst/>
              <a:gdLst>
                <a:gd name="T0" fmla="*/ 0 w 204"/>
                <a:gd name="T1" fmla="*/ 1 h 172"/>
                <a:gd name="T2" fmla="*/ 0 w 204"/>
                <a:gd name="T3" fmla="*/ 3 h 172"/>
                <a:gd name="T4" fmla="*/ 1 w 204"/>
                <a:gd name="T5" fmla="*/ 3 h 172"/>
                <a:gd name="T6" fmla="*/ 1 w 204"/>
                <a:gd name="T7" fmla="*/ 4 h 172"/>
                <a:gd name="T8" fmla="*/ 1 w 204"/>
                <a:gd name="T9" fmla="*/ 4 h 172"/>
                <a:gd name="T10" fmla="*/ 2 w 204"/>
                <a:gd name="T11" fmla="*/ 3 h 172"/>
                <a:gd name="T12" fmla="*/ 1 w 204"/>
                <a:gd name="T13" fmla="*/ 3 h 172"/>
                <a:gd name="T14" fmla="*/ 3 w 204"/>
                <a:gd name="T15" fmla="*/ 3 h 172"/>
                <a:gd name="T16" fmla="*/ 5 w 204"/>
                <a:gd name="T17" fmla="*/ 0 h 172"/>
                <a:gd name="T18" fmla="*/ 0 w 204"/>
                <a:gd name="T19" fmla="*/ 0 h 172"/>
                <a:gd name="T20" fmla="*/ 1 w 204"/>
                <a:gd name="T21" fmla="*/ 1 h 172"/>
                <a:gd name="T22" fmla="*/ 0 w 204"/>
                <a:gd name="T23" fmla="*/ 1 h 1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4"/>
                <a:gd name="T37" fmla="*/ 0 h 172"/>
                <a:gd name="T38" fmla="*/ 204 w 204"/>
                <a:gd name="T39" fmla="*/ 172 h 1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4" h="172">
                  <a:moveTo>
                    <a:pt x="0" y="30"/>
                  </a:moveTo>
                  <a:lnTo>
                    <a:pt x="3" y="107"/>
                  </a:lnTo>
                  <a:lnTo>
                    <a:pt x="28" y="123"/>
                  </a:lnTo>
                  <a:lnTo>
                    <a:pt x="21" y="168"/>
                  </a:lnTo>
                  <a:lnTo>
                    <a:pt x="48" y="172"/>
                  </a:lnTo>
                  <a:lnTo>
                    <a:pt x="81" y="134"/>
                  </a:lnTo>
                  <a:lnTo>
                    <a:pt x="48" y="107"/>
                  </a:lnTo>
                  <a:lnTo>
                    <a:pt x="131" y="107"/>
                  </a:lnTo>
                  <a:lnTo>
                    <a:pt x="204" y="12"/>
                  </a:lnTo>
                  <a:lnTo>
                    <a:pt x="15" y="0"/>
                  </a:lnTo>
                  <a:lnTo>
                    <a:pt x="38" y="31"/>
                  </a:lnTo>
                  <a:lnTo>
                    <a:pt x="0" y="3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00" name="Freeform 271"/>
            <p:cNvSpPr>
              <a:spLocks/>
            </p:cNvSpPr>
            <p:nvPr/>
          </p:nvSpPr>
          <p:spPr bwMode="auto">
            <a:xfrm>
              <a:off x="7834731" y="2361675"/>
              <a:ext cx="562978" cy="314202"/>
            </a:xfrm>
            <a:custGeom>
              <a:avLst/>
              <a:gdLst>
                <a:gd name="T0" fmla="*/ 1 w 1173"/>
                <a:gd name="T1" fmla="*/ 4 h 695"/>
                <a:gd name="T2" fmla="*/ 3 w 1173"/>
                <a:gd name="T3" fmla="*/ 5 h 695"/>
                <a:gd name="T4" fmla="*/ 7 w 1173"/>
                <a:gd name="T5" fmla="*/ 5 h 695"/>
                <a:gd name="T6" fmla="*/ 6 w 1173"/>
                <a:gd name="T7" fmla="*/ 5 h 695"/>
                <a:gd name="T8" fmla="*/ 5 w 1173"/>
                <a:gd name="T9" fmla="*/ 6 h 695"/>
                <a:gd name="T10" fmla="*/ 7 w 1173"/>
                <a:gd name="T11" fmla="*/ 6 h 695"/>
                <a:gd name="T12" fmla="*/ 11 w 1173"/>
                <a:gd name="T13" fmla="*/ 5 h 695"/>
                <a:gd name="T14" fmla="*/ 15 w 1173"/>
                <a:gd name="T15" fmla="*/ 5 h 695"/>
                <a:gd name="T16" fmla="*/ 11 w 1173"/>
                <a:gd name="T17" fmla="*/ 8 h 695"/>
                <a:gd name="T18" fmla="*/ 5 w 1173"/>
                <a:gd name="T19" fmla="*/ 7 h 695"/>
                <a:gd name="T20" fmla="*/ 5 w 1173"/>
                <a:gd name="T21" fmla="*/ 8 h 695"/>
                <a:gd name="T22" fmla="*/ 9 w 1173"/>
                <a:gd name="T23" fmla="*/ 10 h 695"/>
                <a:gd name="T24" fmla="*/ 6 w 1173"/>
                <a:gd name="T25" fmla="*/ 10 h 695"/>
                <a:gd name="T26" fmla="*/ 5 w 1173"/>
                <a:gd name="T27" fmla="*/ 11 h 695"/>
                <a:gd name="T28" fmla="*/ 7 w 1173"/>
                <a:gd name="T29" fmla="*/ 11 h 695"/>
                <a:gd name="T30" fmla="*/ 5 w 1173"/>
                <a:gd name="T31" fmla="*/ 12 h 695"/>
                <a:gd name="T32" fmla="*/ 6 w 1173"/>
                <a:gd name="T33" fmla="*/ 13 h 695"/>
                <a:gd name="T34" fmla="*/ 7 w 1173"/>
                <a:gd name="T35" fmla="*/ 14 h 695"/>
                <a:gd name="T36" fmla="*/ 5 w 1173"/>
                <a:gd name="T37" fmla="*/ 14 h 695"/>
                <a:gd name="T38" fmla="*/ 3 w 1173"/>
                <a:gd name="T39" fmla="*/ 15 h 695"/>
                <a:gd name="T40" fmla="*/ 6 w 1173"/>
                <a:gd name="T41" fmla="*/ 16 h 695"/>
                <a:gd name="T42" fmla="*/ 7 w 1173"/>
                <a:gd name="T43" fmla="*/ 15 h 695"/>
                <a:gd name="T44" fmla="*/ 9 w 1173"/>
                <a:gd name="T45" fmla="*/ 15 h 695"/>
                <a:gd name="T46" fmla="*/ 10 w 1173"/>
                <a:gd name="T47" fmla="*/ 16 h 695"/>
                <a:gd name="T48" fmla="*/ 11 w 1173"/>
                <a:gd name="T49" fmla="*/ 15 h 695"/>
                <a:gd name="T50" fmla="*/ 12 w 1173"/>
                <a:gd name="T51" fmla="*/ 14 h 695"/>
                <a:gd name="T52" fmla="*/ 14 w 1173"/>
                <a:gd name="T53" fmla="*/ 12 h 695"/>
                <a:gd name="T54" fmla="*/ 15 w 1173"/>
                <a:gd name="T55" fmla="*/ 11 h 695"/>
                <a:gd name="T56" fmla="*/ 15 w 1173"/>
                <a:gd name="T57" fmla="*/ 10 h 695"/>
                <a:gd name="T58" fmla="*/ 13 w 1173"/>
                <a:gd name="T59" fmla="*/ 10 h 695"/>
                <a:gd name="T60" fmla="*/ 13 w 1173"/>
                <a:gd name="T61" fmla="*/ 9 h 695"/>
                <a:gd name="T62" fmla="*/ 18 w 1173"/>
                <a:gd name="T63" fmla="*/ 8 h 695"/>
                <a:gd name="T64" fmla="*/ 19 w 1173"/>
                <a:gd name="T65" fmla="*/ 7 h 695"/>
                <a:gd name="T66" fmla="*/ 24 w 1173"/>
                <a:gd name="T67" fmla="*/ 4 h 695"/>
                <a:gd name="T68" fmla="*/ 20 w 1173"/>
                <a:gd name="T69" fmla="*/ 4 h 695"/>
                <a:gd name="T70" fmla="*/ 27 w 1173"/>
                <a:gd name="T71" fmla="*/ 3 h 695"/>
                <a:gd name="T72" fmla="*/ 25 w 1173"/>
                <a:gd name="T73" fmla="*/ 1 h 695"/>
                <a:gd name="T74" fmla="*/ 16 w 1173"/>
                <a:gd name="T75" fmla="*/ 0 h 695"/>
                <a:gd name="T76" fmla="*/ 15 w 1173"/>
                <a:gd name="T77" fmla="*/ 0 h 695"/>
                <a:gd name="T78" fmla="*/ 13 w 1173"/>
                <a:gd name="T79" fmla="*/ 2 h 695"/>
                <a:gd name="T80" fmla="*/ 10 w 1173"/>
                <a:gd name="T81" fmla="*/ 1 h 695"/>
                <a:gd name="T82" fmla="*/ 8 w 1173"/>
                <a:gd name="T83" fmla="*/ 1 h 695"/>
                <a:gd name="T84" fmla="*/ 9 w 1173"/>
                <a:gd name="T85" fmla="*/ 3 h 695"/>
                <a:gd name="T86" fmla="*/ 6 w 1173"/>
                <a:gd name="T87" fmla="*/ 3 h 6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73"/>
                <a:gd name="T133" fmla="*/ 0 h 695"/>
                <a:gd name="T134" fmla="*/ 1173 w 1173"/>
                <a:gd name="T135" fmla="*/ 695 h 69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73" h="695">
                  <a:moveTo>
                    <a:pt x="0" y="165"/>
                  </a:moveTo>
                  <a:lnTo>
                    <a:pt x="104" y="165"/>
                  </a:lnTo>
                  <a:lnTo>
                    <a:pt x="67" y="189"/>
                  </a:lnTo>
                  <a:lnTo>
                    <a:pt x="211" y="170"/>
                  </a:lnTo>
                  <a:lnTo>
                    <a:pt x="87" y="189"/>
                  </a:lnTo>
                  <a:lnTo>
                    <a:pt x="126" y="201"/>
                  </a:lnTo>
                  <a:lnTo>
                    <a:pt x="84" y="204"/>
                  </a:lnTo>
                  <a:lnTo>
                    <a:pt x="102" y="223"/>
                  </a:lnTo>
                  <a:lnTo>
                    <a:pt x="287" y="195"/>
                  </a:lnTo>
                  <a:lnTo>
                    <a:pt x="104" y="238"/>
                  </a:lnTo>
                  <a:lnTo>
                    <a:pt x="183" y="272"/>
                  </a:lnTo>
                  <a:lnTo>
                    <a:pt x="255" y="222"/>
                  </a:lnTo>
                  <a:lnTo>
                    <a:pt x="379" y="214"/>
                  </a:lnTo>
                  <a:lnTo>
                    <a:pt x="249" y="232"/>
                  </a:lnTo>
                  <a:lnTo>
                    <a:pt x="219" y="272"/>
                  </a:lnTo>
                  <a:lnTo>
                    <a:pt x="294" y="276"/>
                  </a:lnTo>
                  <a:lnTo>
                    <a:pt x="379" y="237"/>
                  </a:lnTo>
                  <a:lnTo>
                    <a:pt x="322" y="273"/>
                  </a:lnTo>
                  <a:lnTo>
                    <a:pt x="379" y="273"/>
                  </a:lnTo>
                  <a:lnTo>
                    <a:pt x="467" y="246"/>
                  </a:lnTo>
                  <a:lnTo>
                    <a:pt x="456" y="205"/>
                  </a:lnTo>
                  <a:lnTo>
                    <a:pt x="551" y="176"/>
                  </a:lnTo>
                  <a:lnTo>
                    <a:pt x="481" y="241"/>
                  </a:lnTo>
                  <a:lnTo>
                    <a:pt x="631" y="228"/>
                  </a:lnTo>
                  <a:lnTo>
                    <a:pt x="328" y="293"/>
                  </a:lnTo>
                  <a:lnTo>
                    <a:pt x="396" y="360"/>
                  </a:lnTo>
                  <a:lnTo>
                    <a:pt x="458" y="360"/>
                  </a:lnTo>
                  <a:lnTo>
                    <a:pt x="427" y="373"/>
                  </a:lnTo>
                  <a:lnTo>
                    <a:pt x="307" y="304"/>
                  </a:lnTo>
                  <a:lnTo>
                    <a:pt x="209" y="293"/>
                  </a:lnTo>
                  <a:lnTo>
                    <a:pt x="207" y="322"/>
                  </a:lnTo>
                  <a:lnTo>
                    <a:pt x="253" y="337"/>
                  </a:lnTo>
                  <a:lnTo>
                    <a:pt x="208" y="346"/>
                  </a:lnTo>
                  <a:lnTo>
                    <a:pt x="328" y="423"/>
                  </a:lnTo>
                  <a:lnTo>
                    <a:pt x="279" y="426"/>
                  </a:lnTo>
                  <a:lnTo>
                    <a:pt x="399" y="431"/>
                  </a:lnTo>
                  <a:lnTo>
                    <a:pt x="332" y="448"/>
                  </a:lnTo>
                  <a:lnTo>
                    <a:pt x="368" y="473"/>
                  </a:lnTo>
                  <a:lnTo>
                    <a:pt x="260" y="434"/>
                  </a:lnTo>
                  <a:lnTo>
                    <a:pt x="198" y="450"/>
                  </a:lnTo>
                  <a:lnTo>
                    <a:pt x="172" y="512"/>
                  </a:lnTo>
                  <a:lnTo>
                    <a:pt x="235" y="491"/>
                  </a:lnTo>
                  <a:lnTo>
                    <a:pt x="222" y="514"/>
                  </a:lnTo>
                  <a:lnTo>
                    <a:pt x="245" y="514"/>
                  </a:lnTo>
                  <a:lnTo>
                    <a:pt x="283" y="466"/>
                  </a:lnTo>
                  <a:lnTo>
                    <a:pt x="269" y="506"/>
                  </a:lnTo>
                  <a:lnTo>
                    <a:pt x="304" y="511"/>
                  </a:lnTo>
                  <a:lnTo>
                    <a:pt x="239" y="530"/>
                  </a:lnTo>
                  <a:lnTo>
                    <a:pt x="279" y="531"/>
                  </a:lnTo>
                  <a:lnTo>
                    <a:pt x="245" y="542"/>
                  </a:lnTo>
                  <a:lnTo>
                    <a:pt x="273" y="568"/>
                  </a:lnTo>
                  <a:lnTo>
                    <a:pt x="322" y="568"/>
                  </a:lnTo>
                  <a:lnTo>
                    <a:pt x="368" y="521"/>
                  </a:lnTo>
                  <a:lnTo>
                    <a:pt x="287" y="590"/>
                  </a:lnTo>
                  <a:lnTo>
                    <a:pt x="208" y="535"/>
                  </a:lnTo>
                  <a:lnTo>
                    <a:pt x="143" y="545"/>
                  </a:lnTo>
                  <a:lnTo>
                    <a:pt x="199" y="602"/>
                  </a:lnTo>
                  <a:lnTo>
                    <a:pt x="102" y="632"/>
                  </a:lnTo>
                  <a:lnTo>
                    <a:pt x="112" y="673"/>
                  </a:lnTo>
                  <a:lnTo>
                    <a:pt x="129" y="637"/>
                  </a:lnTo>
                  <a:lnTo>
                    <a:pt x="134" y="673"/>
                  </a:lnTo>
                  <a:lnTo>
                    <a:pt x="200" y="656"/>
                  </a:lnTo>
                  <a:lnTo>
                    <a:pt x="249" y="690"/>
                  </a:lnTo>
                  <a:lnTo>
                    <a:pt x="284" y="687"/>
                  </a:lnTo>
                  <a:lnTo>
                    <a:pt x="259" y="660"/>
                  </a:lnTo>
                  <a:lnTo>
                    <a:pt x="328" y="668"/>
                  </a:lnTo>
                  <a:lnTo>
                    <a:pt x="322" y="642"/>
                  </a:lnTo>
                  <a:lnTo>
                    <a:pt x="352" y="673"/>
                  </a:lnTo>
                  <a:lnTo>
                    <a:pt x="371" y="667"/>
                  </a:lnTo>
                  <a:lnTo>
                    <a:pt x="360" y="648"/>
                  </a:lnTo>
                  <a:lnTo>
                    <a:pt x="417" y="667"/>
                  </a:lnTo>
                  <a:lnTo>
                    <a:pt x="418" y="695"/>
                  </a:lnTo>
                  <a:lnTo>
                    <a:pt x="517" y="667"/>
                  </a:lnTo>
                  <a:lnTo>
                    <a:pt x="536" y="627"/>
                  </a:lnTo>
                  <a:lnTo>
                    <a:pt x="489" y="637"/>
                  </a:lnTo>
                  <a:lnTo>
                    <a:pt x="489" y="598"/>
                  </a:lnTo>
                  <a:lnTo>
                    <a:pt x="379" y="596"/>
                  </a:lnTo>
                  <a:lnTo>
                    <a:pt x="526" y="588"/>
                  </a:lnTo>
                  <a:lnTo>
                    <a:pt x="549" y="560"/>
                  </a:lnTo>
                  <a:lnTo>
                    <a:pt x="526" y="526"/>
                  </a:lnTo>
                  <a:lnTo>
                    <a:pt x="610" y="530"/>
                  </a:lnTo>
                  <a:lnTo>
                    <a:pt x="628" y="514"/>
                  </a:lnTo>
                  <a:lnTo>
                    <a:pt x="571" y="506"/>
                  </a:lnTo>
                  <a:lnTo>
                    <a:pt x="647" y="500"/>
                  </a:lnTo>
                  <a:lnTo>
                    <a:pt x="597" y="477"/>
                  </a:lnTo>
                  <a:lnTo>
                    <a:pt x="656" y="462"/>
                  </a:lnTo>
                  <a:lnTo>
                    <a:pt x="653" y="444"/>
                  </a:lnTo>
                  <a:lnTo>
                    <a:pt x="543" y="434"/>
                  </a:lnTo>
                  <a:lnTo>
                    <a:pt x="605" y="418"/>
                  </a:lnTo>
                  <a:lnTo>
                    <a:pt x="541" y="414"/>
                  </a:lnTo>
                  <a:lnTo>
                    <a:pt x="656" y="426"/>
                  </a:lnTo>
                  <a:lnTo>
                    <a:pt x="660" y="407"/>
                  </a:lnTo>
                  <a:lnTo>
                    <a:pt x="541" y="400"/>
                  </a:lnTo>
                  <a:lnTo>
                    <a:pt x="700" y="373"/>
                  </a:lnTo>
                  <a:lnTo>
                    <a:pt x="654" y="349"/>
                  </a:lnTo>
                  <a:lnTo>
                    <a:pt x="774" y="360"/>
                  </a:lnTo>
                  <a:lnTo>
                    <a:pt x="808" y="322"/>
                  </a:lnTo>
                  <a:lnTo>
                    <a:pt x="751" y="319"/>
                  </a:lnTo>
                  <a:lnTo>
                    <a:pt x="825" y="316"/>
                  </a:lnTo>
                  <a:lnTo>
                    <a:pt x="817" y="287"/>
                  </a:lnTo>
                  <a:lnTo>
                    <a:pt x="853" y="293"/>
                  </a:lnTo>
                  <a:lnTo>
                    <a:pt x="1050" y="178"/>
                  </a:lnTo>
                  <a:lnTo>
                    <a:pt x="833" y="220"/>
                  </a:lnTo>
                  <a:lnTo>
                    <a:pt x="952" y="170"/>
                  </a:lnTo>
                  <a:lnTo>
                    <a:pt x="879" y="176"/>
                  </a:lnTo>
                  <a:lnTo>
                    <a:pt x="863" y="153"/>
                  </a:lnTo>
                  <a:lnTo>
                    <a:pt x="998" y="165"/>
                  </a:lnTo>
                  <a:lnTo>
                    <a:pt x="1173" y="107"/>
                  </a:lnTo>
                  <a:lnTo>
                    <a:pt x="1171" y="78"/>
                  </a:lnTo>
                  <a:lnTo>
                    <a:pt x="1099" y="78"/>
                  </a:lnTo>
                  <a:lnTo>
                    <a:pt x="1082" y="28"/>
                  </a:lnTo>
                  <a:lnTo>
                    <a:pt x="879" y="51"/>
                  </a:lnTo>
                  <a:lnTo>
                    <a:pt x="964" y="19"/>
                  </a:lnTo>
                  <a:lnTo>
                    <a:pt x="699" y="0"/>
                  </a:lnTo>
                  <a:lnTo>
                    <a:pt x="677" y="24"/>
                  </a:lnTo>
                  <a:lnTo>
                    <a:pt x="698" y="36"/>
                  </a:lnTo>
                  <a:lnTo>
                    <a:pt x="647" y="13"/>
                  </a:lnTo>
                  <a:lnTo>
                    <a:pt x="528" y="15"/>
                  </a:lnTo>
                  <a:lnTo>
                    <a:pt x="613" y="62"/>
                  </a:lnTo>
                  <a:lnTo>
                    <a:pt x="582" y="78"/>
                  </a:lnTo>
                  <a:lnTo>
                    <a:pt x="541" y="27"/>
                  </a:lnTo>
                  <a:lnTo>
                    <a:pt x="430" y="23"/>
                  </a:lnTo>
                  <a:lnTo>
                    <a:pt x="451" y="44"/>
                  </a:lnTo>
                  <a:lnTo>
                    <a:pt x="369" y="36"/>
                  </a:lnTo>
                  <a:lnTo>
                    <a:pt x="411" y="70"/>
                  </a:lnTo>
                  <a:lnTo>
                    <a:pt x="343" y="50"/>
                  </a:lnTo>
                  <a:lnTo>
                    <a:pt x="366" y="70"/>
                  </a:lnTo>
                  <a:lnTo>
                    <a:pt x="326" y="78"/>
                  </a:lnTo>
                  <a:lnTo>
                    <a:pt x="411" y="123"/>
                  </a:lnTo>
                  <a:lnTo>
                    <a:pt x="227" y="72"/>
                  </a:lnTo>
                  <a:lnTo>
                    <a:pt x="182" y="108"/>
                  </a:lnTo>
                  <a:lnTo>
                    <a:pt x="254" y="126"/>
                  </a:lnTo>
                  <a:lnTo>
                    <a:pt x="134" y="112"/>
                  </a:lnTo>
                  <a:lnTo>
                    <a:pt x="0" y="16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01" name="Freeform 272"/>
            <p:cNvSpPr>
              <a:spLocks/>
            </p:cNvSpPr>
            <p:nvPr/>
          </p:nvSpPr>
          <p:spPr bwMode="auto">
            <a:xfrm>
              <a:off x="7870901" y="2768870"/>
              <a:ext cx="525236" cy="408605"/>
            </a:xfrm>
            <a:custGeom>
              <a:avLst/>
              <a:gdLst>
                <a:gd name="T0" fmla="*/ 0 w 1094"/>
                <a:gd name="T1" fmla="*/ 2 h 902"/>
                <a:gd name="T2" fmla="*/ 3 w 1094"/>
                <a:gd name="T3" fmla="*/ 0 h 902"/>
                <a:gd name="T4" fmla="*/ 3 w 1094"/>
                <a:gd name="T5" fmla="*/ 2 h 902"/>
                <a:gd name="T6" fmla="*/ 4 w 1094"/>
                <a:gd name="T7" fmla="*/ 5 h 902"/>
                <a:gd name="T8" fmla="*/ 5 w 1094"/>
                <a:gd name="T9" fmla="*/ 5 h 902"/>
                <a:gd name="T10" fmla="*/ 4 w 1094"/>
                <a:gd name="T11" fmla="*/ 4 h 902"/>
                <a:gd name="T12" fmla="*/ 4 w 1094"/>
                <a:gd name="T13" fmla="*/ 2 h 902"/>
                <a:gd name="T14" fmla="*/ 4 w 1094"/>
                <a:gd name="T15" fmla="*/ 1 h 902"/>
                <a:gd name="T16" fmla="*/ 4 w 1094"/>
                <a:gd name="T17" fmla="*/ 1 h 902"/>
                <a:gd name="T18" fmla="*/ 7 w 1094"/>
                <a:gd name="T19" fmla="*/ 0 h 902"/>
                <a:gd name="T20" fmla="*/ 8 w 1094"/>
                <a:gd name="T21" fmla="*/ 1 h 902"/>
                <a:gd name="T22" fmla="*/ 8 w 1094"/>
                <a:gd name="T23" fmla="*/ 4 h 902"/>
                <a:gd name="T24" fmla="*/ 10 w 1094"/>
                <a:gd name="T25" fmla="*/ 3 h 902"/>
                <a:gd name="T26" fmla="*/ 13 w 1094"/>
                <a:gd name="T27" fmla="*/ 3 h 902"/>
                <a:gd name="T28" fmla="*/ 13 w 1094"/>
                <a:gd name="T29" fmla="*/ 4 h 902"/>
                <a:gd name="T30" fmla="*/ 14 w 1094"/>
                <a:gd name="T31" fmla="*/ 5 h 902"/>
                <a:gd name="T32" fmla="*/ 15 w 1094"/>
                <a:gd name="T33" fmla="*/ 4 h 902"/>
                <a:gd name="T34" fmla="*/ 17 w 1094"/>
                <a:gd name="T35" fmla="*/ 5 h 902"/>
                <a:gd name="T36" fmla="*/ 17 w 1094"/>
                <a:gd name="T37" fmla="*/ 5 h 902"/>
                <a:gd name="T38" fmla="*/ 18 w 1094"/>
                <a:gd name="T39" fmla="*/ 6 h 902"/>
                <a:gd name="T40" fmla="*/ 19 w 1094"/>
                <a:gd name="T41" fmla="*/ 6 h 902"/>
                <a:gd name="T42" fmla="*/ 19 w 1094"/>
                <a:gd name="T43" fmla="*/ 7 h 902"/>
                <a:gd name="T44" fmla="*/ 19 w 1094"/>
                <a:gd name="T45" fmla="*/ 7 h 902"/>
                <a:gd name="T46" fmla="*/ 19 w 1094"/>
                <a:gd name="T47" fmla="*/ 8 h 902"/>
                <a:gd name="T48" fmla="*/ 19 w 1094"/>
                <a:gd name="T49" fmla="*/ 9 h 902"/>
                <a:gd name="T50" fmla="*/ 19 w 1094"/>
                <a:gd name="T51" fmla="*/ 10 h 902"/>
                <a:gd name="T52" fmla="*/ 23 w 1094"/>
                <a:gd name="T53" fmla="*/ 11 h 902"/>
                <a:gd name="T54" fmla="*/ 24 w 1094"/>
                <a:gd name="T55" fmla="*/ 12 h 902"/>
                <a:gd name="T56" fmla="*/ 25 w 1094"/>
                <a:gd name="T57" fmla="*/ 13 h 902"/>
                <a:gd name="T58" fmla="*/ 25 w 1094"/>
                <a:gd name="T59" fmla="*/ 14 h 902"/>
                <a:gd name="T60" fmla="*/ 25 w 1094"/>
                <a:gd name="T61" fmla="*/ 15 h 902"/>
                <a:gd name="T62" fmla="*/ 23 w 1094"/>
                <a:gd name="T63" fmla="*/ 16 h 902"/>
                <a:gd name="T64" fmla="*/ 19 w 1094"/>
                <a:gd name="T65" fmla="*/ 14 h 902"/>
                <a:gd name="T66" fmla="*/ 20 w 1094"/>
                <a:gd name="T67" fmla="*/ 15 h 902"/>
                <a:gd name="T68" fmla="*/ 21 w 1094"/>
                <a:gd name="T69" fmla="*/ 16 h 902"/>
                <a:gd name="T70" fmla="*/ 22 w 1094"/>
                <a:gd name="T71" fmla="*/ 17 h 902"/>
                <a:gd name="T72" fmla="*/ 23 w 1094"/>
                <a:gd name="T73" fmla="*/ 20 h 902"/>
                <a:gd name="T74" fmla="*/ 21 w 1094"/>
                <a:gd name="T75" fmla="*/ 21 h 902"/>
                <a:gd name="T76" fmla="*/ 16 w 1094"/>
                <a:gd name="T77" fmla="*/ 18 h 902"/>
                <a:gd name="T78" fmla="*/ 15 w 1094"/>
                <a:gd name="T79" fmla="*/ 18 h 902"/>
                <a:gd name="T80" fmla="*/ 14 w 1094"/>
                <a:gd name="T81" fmla="*/ 16 h 902"/>
                <a:gd name="T82" fmla="*/ 13 w 1094"/>
                <a:gd name="T83" fmla="*/ 17 h 902"/>
                <a:gd name="T84" fmla="*/ 11 w 1094"/>
                <a:gd name="T85" fmla="*/ 17 h 902"/>
                <a:gd name="T86" fmla="*/ 15 w 1094"/>
                <a:gd name="T87" fmla="*/ 15 h 902"/>
                <a:gd name="T88" fmla="*/ 16 w 1094"/>
                <a:gd name="T89" fmla="*/ 12 h 902"/>
                <a:gd name="T90" fmla="*/ 13 w 1094"/>
                <a:gd name="T91" fmla="*/ 9 h 902"/>
                <a:gd name="T92" fmla="*/ 12 w 1094"/>
                <a:gd name="T93" fmla="*/ 10 h 902"/>
                <a:gd name="T94" fmla="*/ 13 w 1094"/>
                <a:gd name="T95" fmla="*/ 9 h 902"/>
                <a:gd name="T96" fmla="*/ 11 w 1094"/>
                <a:gd name="T97" fmla="*/ 7 h 902"/>
                <a:gd name="T98" fmla="*/ 10 w 1094"/>
                <a:gd name="T99" fmla="*/ 7 h 902"/>
                <a:gd name="T100" fmla="*/ 8 w 1094"/>
                <a:gd name="T101" fmla="*/ 8 h 902"/>
                <a:gd name="T102" fmla="*/ 1 w 1094"/>
                <a:gd name="T103" fmla="*/ 5 h 902"/>
                <a:gd name="T104" fmla="*/ 0 w 1094"/>
                <a:gd name="T105" fmla="*/ 5 h 9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94"/>
                <a:gd name="T160" fmla="*/ 0 h 902"/>
                <a:gd name="T161" fmla="*/ 1094 w 1094"/>
                <a:gd name="T162" fmla="*/ 902 h 9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94" h="902">
                  <a:moveTo>
                    <a:pt x="0" y="202"/>
                  </a:moveTo>
                  <a:lnTo>
                    <a:pt x="9" y="103"/>
                  </a:lnTo>
                  <a:lnTo>
                    <a:pt x="54" y="31"/>
                  </a:lnTo>
                  <a:lnTo>
                    <a:pt x="130" y="0"/>
                  </a:lnTo>
                  <a:lnTo>
                    <a:pt x="191" y="14"/>
                  </a:lnTo>
                  <a:lnTo>
                    <a:pt x="125" y="103"/>
                  </a:lnTo>
                  <a:lnTo>
                    <a:pt x="144" y="158"/>
                  </a:lnTo>
                  <a:lnTo>
                    <a:pt x="191" y="212"/>
                  </a:lnTo>
                  <a:lnTo>
                    <a:pt x="130" y="231"/>
                  </a:lnTo>
                  <a:lnTo>
                    <a:pt x="195" y="230"/>
                  </a:lnTo>
                  <a:lnTo>
                    <a:pt x="204" y="184"/>
                  </a:lnTo>
                  <a:lnTo>
                    <a:pt x="155" y="156"/>
                  </a:lnTo>
                  <a:lnTo>
                    <a:pt x="195" y="123"/>
                  </a:lnTo>
                  <a:lnTo>
                    <a:pt x="166" y="78"/>
                  </a:lnTo>
                  <a:lnTo>
                    <a:pt x="229" y="89"/>
                  </a:lnTo>
                  <a:lnTo>
                    <a:pt x="170" y="68"/>
                  </a:lnTo>
                  <a:lnTo>
                    <a:pt x="236" y="73"/>
                  </a:lnTo>
                  <a:lnTo>
                    <a:pt x="190" y="42"/>
                  </a:lnTo>
                  <a:lnTo>
                    <a:pt x="242" y="43"/>
                  </a:lnTo>
                  <a:lnTo>
                    <a:pt x="279" y="14"/>
                  </a:lnTo>
                  <a:lnTo>
                    <a:pt x="324" y="11"/>
                  </a:lnTo>
                  <a:lnTo>
                    <a:pt x="326" y="51"/>
                  </a:lnTo>
                  <a:lnTo>
                    <a:pt x="358" y="68"/>
                  </a:lnTo>
                  <a:lnTo>
                    <a:pt x="348" y="158"/>
                  </a:lnTo>
                  <a:lnTo>
                    <a:pt x="392" y="115"/>
                  </a:lnTo>
                  <a:lnTo>
                    <a:pt x="414" y="134"/>
                  </a:lnTo>
                  <a:lnTo>
                    <a:pt x="476" y="91"/>
                  </a:lnTo>
                  <a:lnTo>
                    <a:pt x="564" y="115"/>
                  </a:lnTo>
                  <a:lnTo>
                    <a:pt x="603" y="158"/>
                  </a:lnTo>
                  <a:lnTo>
                    <a:pt x="575" y="184"/>
                  </a:lnTo>
                  <a:lnTo>
                    <a:pt x="630" y="173"/>
                  </a:lnTo>
                  <a:lnTo>
                    <a:pt x="614" y="199"/>
                  </a:lnTo>
                  <a:lnTo>
                    <a:pt x="646" y="212"/>
                  </a:lnTo>
                  <a:lnTo>
                    <a:pt x="671" y="180"/>
                  </a:lnTo>
                  <a:lnTo>
                    <a:pt x="711" y="196"/>
                  </a:lnTo>
                  <a:lnTo>
                    <a:pt x="724" y="222"/>
                  </a:lnTo>
                  <a:lnTo>
                    <a:pt x="690" y="230"/>
                  </a:lnTo>
                  <a:lnTo>
                    <a:pt x="742" y="230"/>
                  </a:lnTo>
                  <a:lnTo>
                    <a:pt x="733" y="265"/>
                  </a:lnTo>
                  <a:lnTo>
                    <a:pt x="772" y="246"/>
                  </a:lnTo>
                  <a:lnTo>
                    <a:pt x="748" y="276"/>
                  </a:lnTo>
                  <a:lnTo>
                    <a:pt x="826" y="268"/>
                  </a:lnTo>
                  <a:lnTo>
                    <a:pt x="782" y="299"/>
                  </a:lnTo>
                  <a:lnTo>
                    <a:pt x="820" y="299"/>
                  </a:lnTo>
                  <a:lnTo>
                    <a:pt x="804" y="321"/>
                  </a:lnTo>
                  <a:lnTo>
                    <a:pt x="838" y="291"/>
                  </a:lnTo>
                  <a:lnTo>
                    <a:pt x="874" y="322"/>
                  </a:lnTo>
                  <a:lnTo>
                    <a:pt x="810" y="348"/>
                  </a:lnTo>
                  <a:lnTo>
                    <a:pt x="900" y="371"/>
                  </a:lnTo>
                  <a:lnTo>
                    <a:pt x="825" y="379"/>
                  </a:lnTo>
                  <a:lnTo>
                    <a:pt x="853" y="391"/>
                  </a:lnTo>
                  <a:lnTo>
                    <a:pt x="829" y="419"/>
                  </a:lnTo>
                  <a:lnTo>
                    <a:pt x="921" y="473"/>
                  </a:lnTo>
                  <a:lnTo>
                    <a:pt x="968" y="464"/>
                  </a:lnTo>
                  <a:lnTo>
                    <a:pt x="986" y="529"/>
                  </a:lnTo>
                  <a:lnTo>
                    <a:pt x="1031" y="523"/>
                  </a:lnTo>
                  <a:lnTo>
                    <a:pt x="1029" y="551"/>
                  </a:lnTo>
                  <a:lnTo>
                    <a:pt x="1094" y="565"/>
                  </a:lnTo>
                  <a:lnTo>
                    <a:pt x="1086" y="599"/>
                  </a:lnTo>
                  <a:lnTo>
                    <a:pt x="1053" y="594"/>
                  </a:lnTo>
                  <a:lnTo>
                    <a:pt x="1068" y="614"/>
                  </a:lnTo>
                  <a:lnTo>
                    <a:pt x="1052" y="647"/>
                  </a:lnTo>
                  <a:lnTo>
                    <a:pt x="1020" y="632"/>
                  </a:lnTo>
                  <a:lnTo>
                    <a:pt x="1013" y="697"/>
                  </a:lnTo>
                  <a:lnTo>
                    <a:pt x="888" y="578"/>
                  </a:lnTo>
                  <a:lnTo>
                    <a:pt x="842" y="588"/>
                  </a:lnTo>
                  <a:lnTo>
                    <a:pt x="874" y="618"/>
                  </a:lnTo>
                  <a:lnTo>
                    <a:pt x="849" y="647"/>
                  </a:lnTo>
                  <a:lnTo>
                    <a:pt x="868" y="645"/>
                  </a:lnTo>
                  <a:lnTo>
                    <a:pt x="895" y="703"/>
                  </a:lnTo>
                  <a:lnTo>
                    <a:pt x="956" y="717"/>
                  </a:lnTo>
                  <a:lnTo>
                    <a:pt x="950" y="751"/>
                  </a:lnTo>
                  <a:lnTo>
                    <a:pt x="983" y="778"/>
                  </a:lnTo>
                  <a:lnTo>
                    <a:pt x="969" y="858"/>
                  </a:lnTo>
                  <a:lnTo>
                    <a:pt x="810" y="775"/>
                  </a:lnTo>
                  <a:lnTo>
                    <a:pt x="916" y="902"/>
                  </a:lnTo>
                  <a:lnTo>
                    <a:pt x="719" y="832"/>
                  </a:lnTo>
                  <a:lnTo>
                    <a:pt x="691" y="789"/>
                  </a:lnTo>
                  <a:lnTo>
                    <a:pt x="718" y="785"/>
                  </a:lnTo>
                  <a:lnTo>
                    <a:pt x="654" y="762"/>
                  </a:lnTo>
                  <a:lnTo>
                    <a:pt x="635" y="713"/>
                  </a:lnTo>
                  <a:lnTo>
                    <a:pt x="584" y="697"/>
                  </a:lnTo>
                  <a:lnTo>
                    <a:pt x="581" y="729"/>
                  </a:lnTo>
                  <a:lnTo>
                    <a:pt x="553" y="713"/>
                  </a:lnTo>
                  <a:lnTo>
                    <a:pt x="512" y="744"/>
                  </a:lnTo>
                  <a:lnTo>
                    <a:pt x="457" y="713"/>
                  </a:lnTo>
                  <a:lnTo>
                    <a:pt x="483" y="657"/>
                  </a:lnTo>
                  <a:lnTo>
                    <a:pt x="630" y="657"/>
                  </a:lnTo>
                  <a:lnTo>
                    <a:pt x="594" y="602"/>
                  </a:lnTo>
                  <a:lnTo>
                    <a:pt x="677" y="523"/>
                  </a:lnTo>
                  <a:lnTo>
                    <a:pt x="619" y="417"/>
                  </a:lnTo>
                  <a:lnTo>
                    <a:pt x="578" y="407"/>
                  </a:lnTo>
                  <a:lnTo>
                    <a:pt x="602" y="391"/>
                  </a:lnTo>
                  <a:lnTo>
                    <a:pt x="513" y="418"/>
                  </a:lnTo>
                  <a:lnTo>
                    <a:pt x="512" y="388"/>
                  </a:lnTo>
                  <a:lnTo>
                    <a:pt x="544" y="371"/>
                  </a:lnTo>
                  <a:lnTo>
                    <a:pt x="477" y="329"/>
                  </a:lnTo>
                  <a:lnTo>
                    <a:pt x="476" y="298"/>
                  </a:lnTo>
                  <a:lnTo>
                    <a:pt x="412" y="280"/>
                  </a:lnTo>
                  <a:lnTo>
                    <a:pt x="428" y="325"/>
                  </a:lnTo>
                  <a:lnTo>
                    <a:pt x="321" y="308"/>
                  </a:lnTo>
                  <a:lnTo>
                    <a:pt x="350" y="334"/>
                  </a:lnTo>
                  <a:lnTo>
                    <a:pt x="71" y="289"/>
                  </a:lnTo>
                  <a:lnTo>
                    <a:pt x="22" y="230"/>
                  </a:lnTo>
                  <a:lnTo>
                    <a:pt x="111" y="233"/>
                  </a:lnTo>
                  <a:lnTo>
                    <a:pt x="0" y="202"/>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02" name="Freeform 273"/>
            <p:cNvSpPr>
              <a:spLocks/>
            </p:cNvSpPr>
            <p:nvPr/>
          </p:nvSpPr>
          <p:spPr bwMode="auto">
            <a:xfrm>
              <a:off x="7924368" y="3050667"/>
              <a:ext cx="121087" cy="88766"/>
            </a:xfrm>
            <a:custGeom>
              <a:avLst/>
              <a:gdLst>
                <a:gd name="T0" fmla="*/ 0 w 254"/>
                <a:gd name="T1" fmla="*/ 4 h 197"/>
                <a:gd name="T2" fmla="*/ 1 w 254"/>
                <a:gd name="T3" fmla="*/ 3 h 197"/>
                <a:gd name="T4" fmla="*/ 1 w 254"/>
                <a:gd name="T5" fmla="*/ 0 h 197"/>
                <a:gd name="T6" fmla="*/ 2 w 254"/>
                <a:gd name="T7" fmla="*/ 1 h 197"/>
                <a:gd name="T8" fmla="*/ 3 w 254"/>
                <a:gd name="T9" fmla="*/ 1 h 197"/>
                <a:gd name="T10" fmla="*/ 6 w 254"/>
                <a:gd name="T11" fmla="*/ 3 h 197"/>
                <a:gd name="T12" fmla="*/ 5 w 254"/>
                <a:gd name="T13" fmla="*/ 4 h 197"/>
                <a:gd name="T14" fmla="*/ 3 w 254"/>
                <a:gd name="T15" fmla="*/ 3 h 197"/>
                <a:gd name="T16" fmla="*/ 2 w 254"/>
                <a:gd name="T17" fmla="*/ 5 h 197"/>
                <a:gd name="T18" fmla="*/ 1 w 254"/>
                <a:gd name="T19" fmla="*/ 3 h 197"/>
                <a:gd name="T20" fmla="*/ 0 w 254"/>
                <a:gd name="T21" fmla="*/ 4 h 1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4"/>
                <a:gd name="T34" fmla="*/ 0 h 197"/>
                <a:gd name="T35" fmla="*/ 254 w 254"/>
                <a:gd name="T36" fmla="*/ 197 h 1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4" h="197">
                  <a:moveTo>
                    <a:pt x="0" y="161"/>
                  </a:moveTo>
                  <a:lnTo>
                    <a:pt x="36" y="123"/>
                  </a:lnTo>
                  <a:lnTo>
                    <a:pt x="59" y="0"/>
                  </a:lnTo>
                  <a:lnTo>
                    <a:pt x="80" y="45"/>
                  </a:lnTo>
                  <a:lnTo>
                    <a:pt x="140" y="55"/>
                  </a:lnTo>
                  <a:lnTo>
                    <a:pt x="254" y="145"/>
                  </a:lnTo>
                  <a:lnTo>
                    <a:pt x="239" y="176"/>
                  </a:lnTo>
                  <a:lnTo>
                    <a:pt x="136" y="134"/>
                  </a:lnTo>
                  <a:lnTo>
                    <a:pt x="73" y="197"/>
                  </a:lnTo>
                  <a:lnTo>
                    <a:pt x="57" y="145"/>
                  </a:lnTo>
                  <a:lnTo>
                    <a:pt x="0" y="161"/>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03" name="Freeform 274"/>
            <p:cNvSpPr>
              <a:spLocks/>
            </p:cNvSpPr>
            <p:nvPr/>
          </p:nvSpPr>
          <p:spPr bwMode="auto">
            <a:xfrm>
              <a:off x="8433878" y="3470543"/>
              <a:ext cx="122660" cy="132444"/>
            </a:xfrm>
            <a:custGeom>
              <a:avLst/>
              <a:gdLst>
                <a:gd name="T0" fmla="*/ 0 w 255"/>
                <a:gd name="T1" fmla="*/ 6 h 286"/>
                <a:gd name="T2" fmla="*/ 2 w 255"/>
                <a:gd name="T3" fmla="*/ 0 h 286"/>
                <a:gd name="T4" fmla="*/ 3 w 255"/>
                <a:gd name="T5" fmla="*/ 0 h 286"/>
                <a:gd name="T6" fmla="*/ 2 w 255"/>
                <a:gd name="T7" fmla="*/ 3 h 286"/>
                <a:gd name="T8" fmla="*/ 3 w 255"/>
                <a:gd name="T9" fmla="*/ 2 h 286"/>
                <a:gd name="T10" fmla="*/ 3 w 255"/>
                <a:gd name="T11" fmla="*/ 3 h 286"/>
                <a:gd name="T12" fmla="*/ 5 w 255"/>
                <a:gd name="T13" fmla="*/ 3 h 286"/>
                <a:gd name="T14" fmla="*/ 5 w 255"/>
                <a:gd name="T15" fmla="*/ 4 h 286"/>
                <a:gd name="T16" fmla="*/ 5 w 255"/>
                <a:gd name="T17" fmla="*/ 4 h 286"/>
                <a:gd name="T18" fmla="*/ 5 w 255"/>
                <a:gd name="T19" fmla="*/ 6 h 286"/>
                <a:gd name="T20" fmla="*/ 6 w 255"/>
                <a:gd name="T21" fmla="*/ 5 h 286"/>
                <a:gd name="T22" fmla="*/ 6 w 255"/>
                <a:gd name="T23" fmla="*/ 6 h 286"/>
                <a:gd name="T24" fmla="*/ 5 w 255"/>
                <a:gd name="T25" fmla="*/ 7 h 286"/>
                <a:gd name="T26" fmla="*/ 5 w 255"/>
                <a:gd name="T27" fmla="*/ 6 h 286"/>
                <a:gd name="T28" fmla="*/ 5 w 255"/>
                <a:gd name="T29" fmla="*/ 7 h 286"/>
                <a:gd name="T30" fmla="*/ 5 w 255"/>
                <a:gd name="T31" fmla="*/ 5 h 286"/>
                <a:gd name="T32" fmla="*/ 3 w 255"/>
                <a:gd name="T33" fmla="*/ 7 h 286"/>
                <a:gd name="T34" fmla="*/ 4 w 255"/>
                <a:gd name="T35" fmla="*/ 6 h 286"/>
                <a:gd name="T36" fmla="*/ 3 w 255"/>
                <a:gd name="T37" fmla="*/ 6 h 286"/>
                <a:gd name="T38" fmla="*/ 3 w 255"/>
                <a:gd name="T39" fmla="*/ 5 h 286"/>
                <a:gd name="T40" fmla="*/ 0 w 255"/>
                <a:gd name="T41" fmla="*/ 6 h 2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5"/>
                <a:gd name="T64" fmla="*/ 0 h 286"/>
                <a:gd name="T65" fmla="*/ 255 w 255"/>
                <a:gd name="T66" fmla="*/ 286 h 2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5" h="286">
                  <a:moveTo>
                    <a:pt x="0" y="223"/>
                  </a:moveTo>
                  <a:lnTo>
                    <a:pt x="106" y="15"/>
                  </a:lnTo>
                  <a:lnTo>
                    <a:pt x="146" y="0"/>
                  </a:lnTo>
                  <a:lnTo>
                    <a:pt x="97" y="112"/>
                  </a:lnTo>
                  <a:lnTo>
                    <a:pt x="130" y="87"/>
                  </a:lnTo>
                  <a:lnTo>
                    <a:pt x="152" y="135"/>
                  </a:lnTo>
                  <a:lnTo>
                    <a:pt x="219" y="135"/>
                  </a:lnTo>
                  <a:lnTo>
                    <a:pt x="205" y="177"/>
                  </a:lnTo>
                  <a:lnTo>
                    <a:pt x="240" y="173"/>
                  </a:lnTo>
                  <a:lnTo>
                    <a:pt x="214" y="219"/>
                  </a:lnTo>
                  <a:lnTo>
                    <a:pt x="248" y="194"/>
                  </a:lnTo>
                  <a:lnTo>
                    <a:pt x="255" y="237"/>
                  </a:lnTo>
                  <a:lnTo>
                    <a:pt x="222" y="286"/>
                  </a:lnTo>
                  <a:lnTo>
                    <a:pt x="219" y="250"/>
                  </a:lnTo>
                  <a:lnTo>
                    <a:pt x="204" y="269"/>
                  </a:lnTo>
                  <a:lnTo>
                    <a:pt x="204" y="214"/>
                  </a:lnTo>
                  <a:lnTo>
                    <a:pt x="140" y="269"/>
                  </a:lnTo>
                  <a:lnTo>
                    <a:pt x="178" y="233"/>
                  </a:lnTo>
                  <a:lnTo>
                    <a:pt x="123" y="237"/>
                  </a:lnTo>
                  <a:lnTo>
                    <a:pt x="138" y="217"/>
                  </a:lnTo>
                  <a:lnTo>
                    <a:pt x="0" y="223"/>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04" name="Freeform 275"/>
            <p:cNvSpPr>
              <a:spLocks/>
            </p:cNvSpPr>
            <p:nvPr/>
          </p:nvSpPr>
          <p:spPr bwMode="auto">
            <a:xfrm>
              <a:off x="8138236" y="4957020"/>
              <a:ext cx="150966" cy="838344"/>
            </a:xfrm>
            <a:custGeom>
              <a:avLst/>
              <a:gdLst>
                <a:gd name="T0" fmla="*/ 0 w 317"/>
                <a:gd name="T1" fmla="*/ 33 h 1850"/>
                <a:gd name="T2" fmla="*/ 1 w 317"/>
                <a:gd name="T3" fmla="*/ 32 h 1850"/>
                <a:gd name="T4" fmla="*/ 1 w 317"/>
                <a:gd name="T5" fmla="*/ 33 h 1850"/>
                <a:gd name="T6" fmla="*/ 3 w 317"/>
                <a:gd name="T7" fmla="*/ 31 h 1850"/>
                <a:gd name="T8" fmla="*/ 2 w 317"/>
                <a:gd name="T9" fmla="*/ 30 h 1850"/>
                <a:gd name="T10" fmla="*/ 3 w 317"/>
                <a:gd name="T11" fmla="*/ 27 h 1850"/>
                <a:gd name="T12" fmla="*/ 1 w 317"/>
                <a:gd name="T13" fmla="*/ 27 h 1850"/>
                <a:gd name="T14" fmla="*/ 2 w 317"/>
                <a:gd name="T15" fmla="*/ 22 h 1850"/>
                <a:gd name="T16" fmla="*/ 3 w 317"/>
                <a:gd name="T17" fmla="*/ 17 h 1850"/>
                <a:gd name="T18" fmla="*/ 3 w 317"/>
                <a:gd name="T19" fmla="*/ 13 h 1850"/>
                <a:gd name="T20" fmla="*/ 5 w 317"/>
                <a:gd name="T21" fmla="*/ 4 h 1850"/>
                <a:gd name="T22" fmla="*/ 4 w 317"/>
                <a:gd name="T23" fmla="*/ 1 h 1850"/>
                <a:gd name="T24" fmla="*/ 5 w 317"/>
                <a:gd name="T25" fmla="*/ 0 h 1850"/>
                <a:gd name="T26" fmla="*/ 6 w 317"/>
                <a:gd name="T27" fmla="*/ 2 h 1850"/>
                <a:gd name="T28" fmla="*/ 7 w 317"/>
                <a:gd name="T29" fmla="*/ 6 h 1850"/>
                <a:gd name="T30" fmla="*/ 7 w 317"/>
                <a:gd name="T31" fmla="*/ 6 h 1850"/>
                <a:gd name="T32" fmla="*/ 7 w 317"/>
                <a:gd name="T33" fmla="*/ 7 h 1850"/>
                <a:gd name="T34" fmla="*/ 6 w 317"/>
                <a:gd name="T35" fmla="*/ 7 h 1850"/>
                <a:gd name="T36" fmla="*/ 6 w 317"/>
                <a:gd name="T37" fmla="*/ 10 h 1850"/>
                <a:gd name="T38" fmla="*/ 5 w 317"/>
                <a:gd name="T39" fmla="*/ 11 h 1850"/>
                <a:gd name="T40" fmla="*/ 5 w 317"/>
                <a:gd name="T41" fmla="*/ 15 h 1850"/>
                <a:gd name="T42" fmla="*/ 5 w 317"/>
                <a:gd name="T43" fmla="*/ 18 h 1850"/>
                <a:gd name="T44" fmla="*/ 4 w 317"/>
                <a:gd name="T45" fmla="*/ 21 h 1850"/>
                <a:gd name="T46" fmla="*/ 3 w 317"/>
                <a:gd name="T47" fmla="*/ 28 h 1850"/>
                <a:gd name="T48" fmla="*/ 4 w 317"/>
                <a:gd name="T49" fmla="*/ 31 h 1850"/>
                <a:gd name="T50" fmla="*/ 3 w 317"/>
                <a:gd name="T51" fmla="*/ 31 h 1850"/>
                <a:gd name="T52" fmla="*/ 3 w 317"/>
                <a:gd name="T53" fmla="*/ 33 h 1850"/>
                <a:gd name="T54" fmla="*/ 2 w 317"/>
                <a:gd name="T55" fmla="*/ 38 h 1850"/>
                <a:gd name="T56" fmla="*/ 2 w 317"/>
                <a:gd name="T57" fmla="*/ 39 h 1850"/>
                <a:gd name="T58" fmla="*/ 3 w 317"/>
                <a:gd name="T59" fmla="*/ 38 h 1850"/>
                <a:gd name="T60" fmla="*/ 3 w 317"/>
                <a:gd name="T61" fmla="*/ 40 h 1850"/>
                <a:gd name="T62" fmla="*/ 6 w 317"/>
                <a:gd name="T63" fmla="*/ 41 h 1850"/>
                <a:gd name="T64" fmla="*/ 4 w 317"/>
                <a:gd name="T65" fmla="*/ 41 h 1850"/>
                <a:gd name="T66" fmla="*/ 4 w 317"/>
                <a:gd name="T67" fmla="*/ 43 h 1850"/>
                <a:gd name="T68" fmla="*/ 3 w 317"/>
                <a:gd name="T69" fmla="*/ 42 h 1850"/>
                <a:gd name="T70" fmla="*/ 4 w 317"/>
                <a:gd name="T71" fmla="*/ 42 h 1850"/>
                <a:gd name="T72" fmla="*/ 3 w 317"/>
                <a:gd name="T73" fmla="*/ 41 h 1850"/>
                <a:gd name="T74" fmla="*/ 2 w 317"/>
                <a:gd name="T75" fmla="*/ 40 h 1850"/>
                <a:gd name="T76" fmla="*/ 2 w 317"/>
                <a:gd name="T77" fmla="*/ 40 h 1850"/>
                <a:gd name="T78" fmla="*/ 1 w 317"/>
                <a:gd name="T79" fmla="*/ 39 h 1850"/>
                <a:gd name="T80" fmla="*/ 1 w 317"/>
                <a:gd name="T81" fmla="*/ 38 h 1850"/>
                <a:gd name="T82" fmla="*/ 1 w 317"/>
                <a:gd name="T83" fmla="*/ 38 h 1850"/>
                <a:gd name="T84" fmla="*/ 1 w 317"/>
                <a:gd name="T85" fmla="*/ 37 h 1850"/>
                <a:gd name="T86" fmla="*/ 1 w 317"/>
                <a:gd name="T87" fmla="*/ 35 h 1850"/>
                <a:gd name="T88" fmla="*/ 2 w 317"/>
                <a:gd name="T89" fmla="*/ 35 h 1850"/>
                <a:gd name="T90" fmla="*/ 1 w 317"/>
                <a:gd name="T91" fmla="*/ 34 h 1850"/>
                <a:gd name="T92" fmla="*/ 1 w 317"/>
                <a:gd name="T93" fmla="*/ 33 h 1850"/>
                <a:gd name="T94" fmla="*/ 0 w 317"/>
                <a:gd name="T95" fmla="*/ 33 h 18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17"/>
                <a:gd name="T145" fmla="*/ 0 h 1850"/>
                <a:gd name="T146" fmla="*/ 317 w 317"/>
                <a:gd name="T147" fmla="*/ 1850 h 18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17" h="1850">
                  <a:moveTo>
                    <a:pt x="0" y="1447"/>
                  </a:moveTo>
                  <a:lnTo>
                    <a:pt x="22" y="1397"/>
                  </a:lnTo>
                  <a:lnTo>
                    <a:pt x="68" y="1434"/>
                  </a:lnTo>
                  <a:lnTo>
                    <a:pt x="108" y="1339"/>
                  </a:lnTo>
                  <a:lnTo>
                    <a:pt x="91" y="1302"/>
                  </a:lnTo>
                  <a:lnTo>
                    <a:pt x="124" y="1171"/>
                  </a:lnTo>
                  <a:lnTo>
                    <a:pt x="67" y="1160"/>
                  </a:lnTo>
                  <a:lnTo>
                    <a:pt x="74" y="948"/>
                  </a:lnTo>
                  <a:lnTo>
                    <a:pt x="153" y="726"/>
                  </a:lnTo>
                  <a:lnTo>
                    <a:pt x="152" y="541"/>
                  </a:lnTo>
                  <a:lnTo>
                    <a:pt x="207" y="188"/>
                  </a:lnTo>
                  <a:lnTo>
                    <a:pt x="188" y="32"/>
                  </a:lnTo>
                  <a:lnTo>
                    <a:pt x="226" y="0"/>
                  </a:lnTo>
                  <a:lnTo>
                    <a:pt x="266" y="81"/>
                  </a:lnTo>
                  <a:lnTo>
                    <a:pt x="289" y="246"/>
                  </a:lnTo>
                  <a:lnTo>
                    <a:pt x="317" y="249"/>
                  </a:lnTo>
                  <a:lnTo>
                    <a:pt x="312" y="304"/>
                  </a:lnTo>
                  <a:lnTo>
                    <a:pt x="270" y="327"/>
                  </a:lnTo>
                  <a:lnTo>
                    <a:pt x="271" y="435"/>
                  </a:lnTo>
                  <a:lnTo>
                    <a:pt x="226" y="496"/>
                  </a:lnTo>
                  <a:lnTo>
                    <a:pt x="192" y="648"/>
                  </a:lnTo>
                  <a:lnTo>
                    <a:pt x="218" y="791"/>
                  </a:lnTo>
                  <a:lnTo>
                    <a:pt x="168" y="913"/>
                  </a:lnTo>
                  <a:lnTo>
                    <a:pt x="135" y="1218"/>
                  </a:lnTo>
                  <a:lnTo>
                    <a:pt x="162" y="1329"/>
                  </a:lnTo>
                  <a:lnTo>
                    <a:pt x="137" y="1339"/>
                  </a:lnTo>
                  <a:lnTo>
                    <a:pt x="148" y="1438"/>
                  </a:lnTo>
                  <a:lnTo>
                    <a:pt x="83" y="1643"/>
                  </a:lnTo>
                  <a:lnTo>
                    <a:pt x="90" y="1677"/>
                  </a:lnTo>
                  <a:lnTo>
                    <a:pt x="121" y="1664"/>
                  </a:lnTo>
                  <a:lnTo>
                    <a:pt x="135" y="1743"/>
                  </a:lnTo>
                  <a:lnTo>
                    <a:pt x="271" y="1761"/>
                  </a:lnTo>
                  <a:lnTo>
                    <a:pt x="180" y="1792"/>
                  </a:lnTo>
                  <a:lnTo>
                    <a:pt x="168" y="1850"/>
                  </a:lnTo>
                  <a:lnTo>
                    <a:pt x="129" y="1834"/>
                  </a:lnTo>
                  <a:lnTo>
                    <a:pt x="171" y="1797"/>
                  </a:lnTo>
                  <a:lnTo>
                    <a:pt x="107" y="1780"/>
                  </a:lnTo>
                  <a:lnTo>
                    <a:pt x="98" y="1715"/>
                  </a:lnTo>
                  <a:lnTo>
                    <a:pt x="80" y="1746"/>
                  </a:lnTo>
                  <a:lnTo>
                    <a:pt x="56" y="1685"/>
                  </a:lnTo>
                  <a:lnTo>
                    <a:pt x="68" y="1668"/>
                  </a:lnTo>
                  <a:lnTo>
                    <a:pt x="36" y="1638"/>
                  </a:lnTo>
                  <a:lnTo>
                    <a:pt x="67" y="1607"/>
                  </a:lnTo>
                  <a:lnTo>
                    <a:pt x="38" y="1516"/>
                  </a:lnTo>
                  <a:lnTo>
                    <a:pt x="89" y="1526"/>
                  </a:lnTo>
                  <a:lnTo>
                    <a:pt x="38" y="1478"/>
                  </a:lnTo>
                  <a:lnTo>
                    <a:pt x="51" y="1446"/>
                  </a:lnTo>
                  <a:lnTo>
                    <a:pt x="0" y="1447"/>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05" name="Freeform 276"/>
            <p:cNvSpPr>
              <a:spLocks/>
            </p:cNvSpPr>
            <p:nvPr/>
          </p:nvSpPr>
          <p:spPr bwMode="auto">
            <a:xfrm>
              <a:off x="8144527" y="5661510"/>
              <a:ext cx="12581" cy="30998"/>
            </a:xfrm>
            <a:custGeom>
              <a:avLst/>
              <a:gdLst>
                <a:gd name="T0" fmla="*/ 0 w 23"/>
                <a:gd name="T1" fmla="*/ 1 h 69"/>
                <a:gd name="T2" fmla="*/ 0 w 23"/>
                <a:gd name="T3" fmla="*/ 0 h 69"/>
                <a:gd name="T4" fmla="*/ 1 w 23"/>
                <a:gd name="T5" fmla="*/ 2 h 69"/>
                <a:gd name="T6" fmla="*/ 0 w 23"/>
                <a:gd name="T7" fmla="*/ 1 h 69"/>
                <a:gd name="T8" fmla="*/ 0 60000 65536"/>
                <a:gd name="T9" fmla="*/ 0 60000 65536"/>
                <a:gd name="T10" fmla="*/ 0 60000 65536"/>
                <a:gd name="T11" fmla="*/ 0 60000 65536"/>
                <a:gd name="T12" fmla="*/ 0 w 23"/>
                <a:gd name="T13" fmla="*/ 0 h 69"/>
                <a:gd name="T14" fmla="*/ 23 w 23"/>
                <a:gd name="T15" fmla="*/ 69 h 69"/>
              </a:gdLst>
              <a:ahLst/>
              <a:cxnLst>
                <a:cxn ang="T8">
                  <a:pos x="T0" y="T1"/>
                </a:cxn>
                <a:cxn ang="T9">
                  <a:pos x="T2" y="T3"/>
                </a:cxn>
                <a:cxn ang="T10">
                  <a:pos x="T4" y="T5"/>
                </a:cxn>
                <a:cxn ang="T11">
                  <a:pos x="T6" y="T7"/>
                </a:cxn>
              </a:cxnLst>
              <a:rect l="T12" t="T13" r="T14" b="T15"/>
              <a:pathLst>
                <a:path w="23" h="69">
                  <a:moveTo>
                    <a:pt x="0" y="31"/>
                  </a:moveTo>
                  <a:lnTo>
                    <a:pt x="7" y="0"/>
                  </a:lnTo>
                  <a:lnTo>
                    <a:pt x="23" y="69"/>
                  </a:lnTo>
                  <a:lnTo>
                    <a:pt x="0" y="31"/>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06" name="Freeform 277"/>
            <p:cNvSpPr>
              <a:spLocks/>
            </p:cNvSpPr>
            <p:nvPr/>
          </p:nvSpPr>
          <p:spPr bwMode="auto">
            <a:xfrm>
              <a:off x="8158679" y="5491023"/>
              <a:ext cx="9435" cy="38043"/>
            </a:xfrm>
            <a:custGeom>
              <a:avLst/>
              <a:gdLst>
                <a:gd name="T0" fmla="*/ 0 w 23"/>
                <a:gd name="T1" fmla="*/ 2 h 85"/>
                <a:gd name="T2" fmla="*/ 1 w 23"/>
                <a:gd name="T3" fmla="*/ 0 h 85"/>
                <a:gd name="T4" fmla="*/ 1 w 23"/>
                <a:gd name="T5" fmla="*/ 2 h 85"/>
                <a:gd name="T6" fmla="*/ 0 w 23"/>
                <a:gd name="T7" fmla="*/ 2 h 85"/>
                <a:gd name="T8" fmla="*/ 0 60000 65536"/>
                <a:gd name="T9" fmla="*/ 0 60000 65536"/>
                <a:gd name="T10" fmla="*/ 0 60000 65536"/>
                <a:gd name="T11" fmla="*/ 0 60000 65536"/>
                <a:gd name="T12" fmla="*/ 0 w 23"/>
                <a:gd name="T13" fmla="*/ 0 h 85"/>
                <a:gd name="T14" fmla="*/ 23 w 23"/>
                <a:gd name="T15" fmla="*/ 85 h 85"/>
              </a:gdLst>
              <a:ahLst/>
              <a:cxnLst>
                <a:cxn ang="T8">
                  <a:pos x="T0" y="T1"/>
                </a:cxn>
                <a:cxn ang="T9">
                  <a:pos x="T2" y="T3"/>
                </a:cxn>
                <a:cxn ang="T10">
                  <a:pos x="T4" y="T5"/>
                </a:cxn>
                <a:cxn ang="T11">
                  <a:pos x="T6" y="T7"/>
                </a:cxn>
              </a:cxnLst>
              <a:rect l="T12" t="T13" r="T14" b="T15"/>
              <a:pathLst>
                <a:path w="23" h="85">
                  <a:moveTo>
                    <a:pt x="0" y="75"/>
                  </a:moveTo>
                  <a:lnTo>
                    <a:pt x="23" y="0"/>
                  </a:lnTo>
                  <a:lnTo>
                    <a:pt x="23" y="85"/>
                  </a:lnTo>
                  <a:lnTo>
                    <a:pt x="0" y="7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07" name="Freeform 278"/>
            <p:cNvSpPr>
              <a:spLocks/>
            </p:cNvSpPr>
            <p:nvPr/>
          </p:nvSpPr>
          <p:spPr bwMode="auto">
            <a:xfrm>
              <a:off x="8169688" y="5785501"/>
              <a:ext cx="25161" cy="16908"/>
            </a:xfrm>
            <a:custGeom>
              <a:avLst/>
              <a:gdLst>
                <a:gd name="T0" fmla="*/ 0 w 51"/>
                <a:gd name="T1" fmla="*/ 0 h 39"/>
                <a:gd name="T2" fmla="*/ 1 w 51"/>
                <a:gd name="T3" fmla="*/ 0 h 39"/>
                <a:gd name="T4" fmla="*/ 1 w 51"/>
                <a:gd name="T5" fmla="*/ 1 h 39"/>
                <a:gd name="T6" fmla="*/ 0 w 51"/>
                <a:gd name="T7" fmla="*/ 0 h 39"/>
                <a:gd name="T8" fmla="*/ 0 60000 65536"/>
                <a:gd name="T9" fmla="*/ 0 60000 65536"/>
                <a:gd name="T10" fmla="*/ 0 60000 65536"/>
                <a:gd name="T11" fmla="*/ 0 60000 65536"/>
                <a:gd name="T12" fmla="*/ 0 w 51"/>
                <a:gd name="T13" fmla="*/ 0 h 39"/>
                <a:gd name="T14" fmla="*/ 51 w 51"/>
                <a:gd name="T15" fmla="*/ 39 h 39"/>
              </a:gdLst>
              <a:ahLst/>
              <a:cxnLst>
                <a:cxn ang="T8">
                  <a:pos x="T0" y="T1"/>
                </a:cxn>
                <a:cxn ang="T9">
                  <a:pos x="T2" y="T3"/>
                </a:cxn>
                <a:cxn ang="T10">
                  <a:pos x="T4" y="T5"/>
                </a:cxn>
                <a:cxn ang="T11">
                  <a:pos x="T6" y="T7"/>
                </a:cxn>
              </a:cxnLst>
              <a:rect l="T12" t="T13" r="T14" b="T15"/>
              <a:pathLst>
                <a:path w="51" h="39">
                  <a:moveTo>
                    <a:pt x="0" y="0"/>
                  </a:moveTo>
                  <a:lnTo>
                    <a:pt x="49" y="9"/>
                  </a:lnTo>
                  <a:lnTo>
                    <a:pt x="51" y="39"/>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08" name="Freeform 279"/>
            <p:cNvSpPr>
              <a:spLocks/>
            </p:cNvSpPr>
            <p:nvPr/>
          </p:nvSpPr>
          <p:spPr bwMode="auto">
            <a:xfrm>
              <a:off x="8174405" y="5747458"/>
              <a:ext cx="36169" cy="39451"/>
            </a:xfrm>
            <a:custGeom>
              <a:avLst/>
              <a:gdLst>
                <a:gd name="T0" fmla="*/ 0 w 75"/>
                <a:gd name="T1" fmla="*/ 0 h 88"/>
                <a:gd name="T2" fmla="*/ 1 w 75"/>
                <a:gd name="T3" fmla="*/ 0 h 88"/>
                <a:gd name="T4" fmla="*/ 0 w 75"/>
                <a:gd name="T5" fmla="*/ 1 h 88"/>
                <a:gd name="T6" fmla="*/ 2 w 75"/>
                <a:gd name="T7" fmla="*/ 1 h 88"/>
                <a:gd name="T8" fmla="*/ 1 w 75"/>
                <a:gd name="T9" fmla="*/ 2 h 88"/>
                <a:gd name="T10" fmla="*/ 0 w 75"/>
                <a:gd name="T11" fmla="*/ 0 h 88"/>
                <a:gd name="T12" fmla="*/ 0 60000 65536"/>
                <a:gd name="T13" fmla="*/ 0 60000 65536"/>
                <a:gd name="T14" fmla="*/ 0 60000 65536"/>
                <a:gd name="T15" fmla="*/ 0 60000 65536"/>
                <a:gd name="T16" fmla="*/ 0 60000 65536"/>
                <a:gd name="T17" fmla="*/ 0 60000 65536"/>
                <a:gd name="T18" fmla="*/ 0 w 75"/>
                <a:gd name="T19" fmla="*/ 0 h 88"/>
                <a:gd name="T20" fmla="*/ 75 w 75"/>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75" h="88">
                  <a:moveTo>
                    <a:pt x="0" y="15"/>
                  </a:moveTo>
                  <a:lnTo>
                    <a:pt x="21" y="0"/>
                  </a:lnTo>
                  <a:lnTo>
                    <a:pt x="19" y="42"/>
                  </a:lnTo>
                  <a:lnTo>
                    <a:pt x="75" y="57"/>
                  </a:lnTo>
                  <a:lnTo>
                    <a:pt x="39" y="88"/>
                  </a:lnTo>
                  <a:lnTo>
                    <a:pt x="0" y="1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09" name="Freeform 280"/>
            <p:cNvSpPr>
              <a:spLocks/>
            </p:cNvSpPr>
            <p:nvPr/>
          </p:nvSpPr>
          <p:spPr bwMode="auto">
            <a:xfrm>
              <a:off x="8202711" y="5798181"/>
              <a:ext cx="17299" cy="11272"/>
            </a:xfrm>
            <a:custGeom>
              <a:avLst/>
              <a:gdLst>
                <a:gd name="T0" fmla="*/ 0 w 40"/>
                <a:gd name="T1" fmla="*/ 1 h 23"/>
                <a:gd name="T2" fmla="*/ 0 w 40"/>
                <a:gd name="T3" fmla="*/ 0 h 23"/>
                <a:gd name="T4" fmla="*/ 1 w 40"/>
                <a:gd name="T5" fmla="*/ 1 h 23"/>
                <a:gd name="T6" fmla="*/ 0 w 40"/>
                <a:gd name="T7" fmla="*/ 1 h 23"/>
                <a:gd name="T8" fmla="*/ 0 60000 65536"/>
                <a:gd name="T9" fmla="*/ 0 60000 65536"/>
                <a:gd name="T10" fmla="*/ 0 60000 65536"/>
                <a:gd name="T11" fmla="*/ 0 60000 65536"/>
                <a:gd name="T12" fmla="*/ 0 w 40"/>
                <a:gd name="T13" fmla="*/ 0 h 23"/>
                <a:gd name="T14" fmla="*/ 40 w 40"/>
                <a:gd name="T15" fmla="*/ 23 h 23"/>
              </a:gdLst>
              <a:ahLst/>
              <a:cxnLst>
                <a:cxn ang="T8">
                  <a:pos x="T0" y="T1"/>
                </a:cxn>
                <a:cxn ang="T9">
                  <a:pos x="T2" y="T3"/>
                </a:cxn>
                <a:cxn ang="T10">
                  <a:pos x="T4" y="T5"/>
                </a:cxn>
                <a:cxn ang="T11">
                  <a:pos x="T6" y="T7"/>
                </a:cxn>
              </a:cxnLst>
              <a:rect l="T12" t="T13" r="T14" b="T15"/>
              <a:pathLst>
                <a:path w="40" h="23">
                  <a:moveTo>
                    <a:pt x="0" y="17"/>
                  </a:moveTo>
                  <a:lnTo>
                    <a:pt x="11" y="0"/>
                  </a:lnTo>
                  <a:lnTo>
                    <a:pt x="40" y="23"/>
                  </a:lnTo>
                  <a:lnTo>
                    <a:pt x="0" y="17"/>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10" name="Freeform 281"/>
            <p:cNvSpPr>
              <a:spLocks/>
            </p:cNvSpPr>
            <p:nvPr/>
          </p:nvSpPr>
          <p:spPr bwMode="auto">
            <a:xfrm>
              <a:off x="8215292" y="5765775"/>
              <a:ext cx="50322" cy="59177"/>
            </a:xfrm>
            <a:custGeom>
              <a:avLst/>
              <a:gdLst>
                <a:gd name="T0" fmla="*/ 0 w 104"/>
                <a:gd name="T1" fmla="*/ 2 h 134"/>
                <a:gd name="T2" fmla="*/ 0 w 104"/>
                <a:gd name="T3" fmla="*/ 2 h 134"/>
                <a:gd name="T4" fmla="*/ 2 w 104"/>
                <a:gd name="T5" fmla="*/ 2 h 134"/>
                <a:gd name="T6" fmla="*/ 1 w 104"/>
                <a:gd name="T7" fmla="*/ 1 h 134"/>
                <a:gd name="T8" fmla="*/ 2 w 104"/>
                <a:gd name="T9" fmla="*/ 1 h 134"/>
                <a:gd name="T10" fmla="*/ 1 w 104"/>
                <a:gd name="T11" fmla="*/ 1 h 134"/>
                <a:gd name="T12" fmla="*/ 1 w 104"/>
                <a:gd name="T13" fmla="*/ 0 h 134"/>
                <a:gd name="T14" fmla="*/ 2 w 104"/>
                <a:gd name="T15" fmla="*/ 0 h 134"/>
                <a:gd name="T16" fmla="*/ 3 w 104"/>
                <a:gd name="T17" fmla="*/ 3 h 134"/>
                <a:gd name="T18" fmla="*/ 0 w 104"/>
                <a:gd name="T19" fmla="*/ 2 h 1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4"/>
                <a:gd name="T31" fmla="*/ 0 h 134"/>
                <a:gd name="T32" fmla="*/ 104 w 104"/>
                <a:gd name="T33" fmla="*/ 134 h 1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4" h="134">
                  <a:moveTo>
                    <a:pt x="0" y="108"/>
                  </a:moveTo>
                  <a:lnTo>
                    <a:pt x="15" y="88"/>
                  </a:lnTo>
                  <a:lnTo>
                    <a:pt x="73" y="100"/>
                  </a:lnTo>
                  <a:lnTo>
                    <a:pt x="47" y="65"/>
                  </a:lnTo>
                  <a:lnTo>
                    <a:pt x="74" y="44"/>
                  </a:lnTo>
                  <a:lnTo>
                    <a:pt x="32" y="40"/>
                  </a:lnTo>
                  <a:lnTo>
                    <a:pt x="32" y="7"/>
                  </a:lnTo>
                  <a:lnTo>
                    <a:pt x="102" y="0"/>
                  </a:lnTo>
                  <a:lnTo>
                    <a:pt x="104" y="134"/>
                  </a:lnTo>
                  <a:lnTo>
                    <a:pt x="0" y="10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11" name="Freeform 282"/>
            <p:cNvSpPr>
              <a:spLocks/>
            </p:cNvSpPr>
            <p:nvPr/>
          </p:nvSpPr>
          <p:spPr bwMode="auto">
            <a:xfrm>
              <a:off x="8240453" y="5834815"/>
              <a:ext cx="37742" cy="12681"/>
            </a:xfrm>
            <a:custGeom>
              <a:avLst/>
              <a:gdLst>
                <a:gd name="T0" fmla="*/ 0 w 78"/>
                <a:gd name="T1" fmla="*/ 0 h 28"/>
                <a:gd name="T2" fmla="*/ 2 w 78"/>
                <a:gd name="T3" fmla="*/ 0 h 28"/>
                <a:gd name="T4" fmla="*/ 2 w 78"/>
                <a:gd name="T5" fmla="*/ 1 h 28"/>
                <a:gd name="T6" fmla="*/ 0 w 78"/>
                <a:gd name="T7" fmla="*/ 0 h 28"/>
                <a:gd name="T8" fmla="*/ 0 60000 65536"/>
                <a:gd name="T9" fmla="*/ 0 60000 65536"/>
                <a:gd name="T10" fmla="*/ 0 60000 65536"/>
                <a:gd name="T11" fmla="*/ 0 60000 65536"/>
                <a:gd name="T12" fmla="*/ 0 w 78"/>
                <a:gd name="T13" fmla="*/ 0 h 28"/>
                <a:gd name="T14" fmla="*/ 78 w 78"/>
                <a:gd name="T15" fmla="*/ 28 h 28"/>
              </a:gdLst>
              <a:ahLst/>
              <a:cxnLst>
                <a:cxn ang="T8">
                  <a:pos x="T0" y="T1"/>
                </a:cxn>
                <a:cxn ang="T9">
                  <a:pos x="T2" y="T3"/>
                </a:cxn>
                <a:cxn ang="T10">
                  <a:pos x="T4" y="T5"/>
                </a:cxn>
                <a:cxn ang="T11">
                  <a:pos x="T6" y="T7"/>
                </a:cxn>
              </a:cxnLst>
              <a:rect l="T12" t="T13" r="T14" b="T15"/>
              <a:pathLst>
                <a:path w="78" h="28">
                  <a:moveTo>
                    <a:pt x="0" y="0"/>
                  </a:moveTo>
                  <a:lnTo>
                    <a:pt x="71" y="7"/>
                  </a:lnTo>
                  <a:lnTo>
                    <a:pt x="78" y="28"/>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12" name="Freeform 283"/>
            <p:cNvSpPr>
              <a:spLocks/>
            </p:cNvSpPr>
            <p:nvPr/>
          </p:nvSpPr>
          <p:spPr bwMode="auto">
            <a:xfrm>
              <a:off x="8276622" y="5826361"/>
              <a:ext cx="17298" cy="8454"/>
            </a:xfrm>
            <a:custGeom>
              <a:avLst/>
              <a:gdLst>
                <a:gd name="T0" fmla="*/ 0 w 37"/>
                <a:gd name="T1" fmla="*/ 0 h 18"/>
                <a:gd name="T2" fmla="*/ 0 w 37"/>
                <a:gd name="T3" fmla="*/ 0 h 18"/>
                <a:gd name="T4" fmla="*/ 1 w 37"/>
                <a:gd name="T5" fmla="*/ 0 h 18"/>
                <a:gd name="T6" fmla="*/ 0 w 37"/>
                <a:gd name="T7" fmla="*/ 0 h 18"/>
                <a:gd name="T8" fmla="*/ 0 60000 65536"/>
                <a:gd name="T9" fmla="*/ 0 60000 65536"/>
                <a:gd name="T10" fmla="*/ 0 60000 65536"/>
                <a:gd name="T11" fmla="*/ 0 60000 65536"/>
                <a:gd name="T12" fmla="*/ 0 w 37"/>
                <a:gd name="T13" fmla="*/ 0 h 18"/>
                <a:gd name="T14" fmla="*/ 37 w 37"/>
                <a:gd name="T15" fmla="*/ 18 h 18"/>
              </a:gdLst>
              <a:ahLst/>
              <a:cxnLst>
                <a:cxn ang="T8">
                  <a:pos x="T0" y="T1"/>
                </a:cxn>
                <a:cxn ang="T9">
                  <a:pos x="T2" y="T3"/>
                </a:cxn>
                <a:cxn ang="T10">
                  <a:pos x="T4" y="T5"/>
                </a:cxn>
                <a:cxn ang="T11">
                  <a:pos x="T6" y="T7"/>
                </a:cxn>
              </a:cxnLst>
              <a:rect l="T12" t="T13" r="T14" b="T15"/>
              <a:pathLst>
                <a:path w="37" h="18">
                  <a:moveTo>
                    <a:pt x="0" y="18"/>
                  </a:moveTo>
                  <a:lnTo>
                    <a:pt x="8" y="0"/>
                  </a:lnTo>
                  <a:lnTo>
                    <a:pt x="37" y="18"/>
                  </a:lnTo>
                  <a:lnTo>
                    <a:pt x="0" y="1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13" name="Freeform 284"/>
            <p:cNvSpPr>
              <a:spLocks/>
            </p:cNvSpPr>
            <p:nvPr/>
          </p:nvSpPr>
          <p:spPr bwMode="auto">
            <a:xfrm>
              <a:off x="8076906" y="4356793"/>
              <a:ext cx="220159" cy="331110"/>
            </a:xfrm>
            <a:custGeom>
              <a:avLst/>
              <a:gdLst>
                <a:gd name="T0" fmla="*/ 0 w 459"/>
                <a:gd name="T1" fmla="*/ 11 h 730"/>
                <a:gd name="T2" fmla="*/ 1 w 459"/>
                <a:gd name="T3" fmla="*/ 13 h 730"/>
                <a:gd name="T4" fmla="*/ 3 w 459"/>
                <a:gd name="T5" fmla="*/ 13 h 730"/>
                <a:gd name="T6" fmla="*/ 5 w 459"/>
                <a:gd name="T7" fmla="*/ 15 h 730"/>
                <a:gd name="T8" fmla="*/ 7 w 459"/>
                <a:gd name="T9" fmla="*/ 15 h 730"/>
                <a:gd name="T10" fmla="*/ 7 w 459"/>
                <a:gd name="T11" fmla="*/ 17 h 730"/>
                <a:gd name="T12" fmla="*/ 8 w 459"/>
                <a:gd name="T13" fmla="*/ 17 h 730"/>
                <a:gd name="T14" fmla="*/ 8 w 459"/>
                <a:gd name="T15" fmla="*/ 14 h 730"/>
                <a:gd name="T16" fmla="*/ 8 w 459"/>
                <a:gd name="T17" fmla="*/ 12 h 730"/>
                <a:gd name="T18" fmla="*/ 8 w 459"/>
                <a:gd name="T19" fmla="*/ 12 h 730"/>
                <a:gd name="T20" fmla="*/ 8 w 459"/>
                <a:gd name="T21" fmla="*/ 11 h 730"/>
                <a:gd name="T22" fmla="*/ 10 w 459"/>
                <a:gd name="T23" fmla="*/ 11 h 730"/>
                <a:gd name="T24" fmla="*/ 10 w 459"/>
                <a:gd name="T25" fmla="*/ 11 h 730"/>
                <a:gd name="T26" fmla="*/ 10 w 459"/>
                <a:gd name="T27" fmla="*/ 10 h 730"/>
                <a:gd name="T28" fmla="*/ 10 w 459"/>
                <a:gd name="T29" fmla="*/ 6 h 730"/>
                <a:gd name="T30" fmla="*/ 8 w 459"/>
                <a:gd name="T31" fmla="*/ 7 h 730"/>
                <a:gd name="T32" fmla="*/ 8 w 459"/>
                <a:gd name="T33" fmla="*/ 6 h 730"/>
                <a:gd name="T34" fmla="*/ 6 w 459"/>
                <a:gd name="T35" fmla="*/ 5 h 730"/>
                <a:gd name="T36" fmla="*/ 5 w 459"/>
                <a:gd name="T37" fmla="*/ 3 h 730"/>
                <a:gd name="T38" fmla="*/ 7 w 459"/>
                <a:gd name="T39" fmla="*/ 1 h 730"/>
                <a:gd name="T40" fmla="*/ 6 w 459"/>
                <a:gd name="T41" fmla="*/ 0 h 730"/>
                <a:gd name="T42" fmla="*/ 3 w 459"/>
                <a:gd name="T43" fmla="*/ 1 h 730"/>
                <a:gd name="T44" fmla="*/ 2 w 459"/>
                <a:gd name="T45" fmla="*/ 5 h 730"/>
                <a:gd name="T46" fmla="*/ 1 w 459"/>
                <a:gd name="T47" fmla="*/ 4 h 730"/>
                <a:gd name="T48" fmla="*/ 1 w 459"/>
                <a:gd name="T49" fmla="*/ 5 h 730"/>
                <a:gd name="T50" fmla="*/ 1 w 459"/>
                <a:gd name="T51" fmla="*/ 9 h 730"/>
                <a:gd name="T52" fmla="*/ 2 w 459"/>
                <a:gd name="T53" fmla="*/ 9 h 730"/>
                <a:gd name="T54" fmla="*/ 0 w 459"/>
                <a:gd name="T55" fmla="*/ 11 h 7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59"/>
                <a:gd name="T85" fmla="*/ 0 h 730"/>
                <a:gd name="T86" fmla="*/ 459 w 459"/>
                <a:gd name="T87" fmla="*/ 730 h 73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59" h="730">
                  <a:moveTo>
                    <a:pt x="0" y="488"/>
                  </a:moveTo>
                  <a:lnTo>
                    <a:pt x="56" y="540"/>
                  </a:lnTo>
                  <a:lnTo>
                    <a:pt x="138" y="552"/>
                  </a:lnTo>
                  <a:lnTo>
                    <a:pt x="220" y="653"/>
                  </a:lnTo>
                  <a:lnTo>
                    <a:pt x="330" y="663"/>
                  </a:lnTo>
                  <a:lnTo>
                    <a:pt x="314" y="713"/>
                  </a:lnTo>
                  <a:lnTo>
                    <a:pt x="342" y="730"/>
                  </a:lnTo>
                  <a:lnTo>
                    <a:pt x="359" y="604"/>
                  </a:lnTo>
                  <a:lnTo>
                    <a:pt x="338" y="525"/>
                  </a:lnTo>
                  <a:lnTo>
                    <a:pt x="375" y="522"/>
                  </a:lnTo>
                  <a:lnTo>
                    <a:pt x="349" y="477"/>
                  </a:lnTo>
                  <a:lnTo>
                    <a:pt x="437" y="461"/>
                  </a:lnTo>
                  <a:lnTo>
                    <a:pt x="459" y="491"/>
                  </a:lnTo>
                  <a:lnTo>
                    <a:pt x="424" y="427"/>
                  </a:lnTo>
                  <a:lnTo>
                    <a:pt x="436" y="274"/>
                  </a:lnTo>
                  <a:lnTo>
                    <a:pt x="362" y="280"/>
                  </a:lnTo>
                  <a:lnTo>
                    <a:pt x="338" y="242"/>
                  </a:lnTo>
                  <a:lnTo>
                    <a:pt x="264" y="231"/>
                  </a:lnTo>
                  <a:lnTo>
                    <a:pt x="216" y="143"/>
                  </a:lnTo>
                  <a:lnTo>
                    <a:pt x="289" y="27"/>
                  </a:lnTo>
                  <a:lnTo>
                    <a:pt x="279" y="0"/>
                  </a:lnTo>
                  <a:lnTo>
                    <a:pt x="148" y="63"/>
                  </a:lnTo>
                  <a:lnTo>
                    <a:pt x="78" y="195"/>
                  </a:lnTo>
                  <a:lnTo>
                    <a:pt x="54" y="165"/>
                  </a:lnTo>
                  <a:lnTo>
                    <a:pt x="39" y="228"/>
                  </a:lnTo>
                  <a:lnTo>
                    <a:pt x="54" y="373"/>
                  </a:lnTo>
                  <a:lnTo>
                    <a:pt x="71" y="373"/>
                  </a:lnTo>
                  <a:lnTo>
                    <a:pt x="0" y="48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14" name="Freeform 285"/>
            <p:cNvSpPr>
              <a:spLocks/>
            </p:cNvSpPr>
            <p:nvPr/>
          </p:nvSpPr>
          <p:spPr bwMode="auto">
            <a:xfrm>
              <a:off x="7951101" y="4383564"/>
              <a:ext cx="56612" cy="53541"/>
            </a:xfrm>
            <a:custGeom>
              <a:avLst/>
              <a:gdLst>
                <a:gd name="T0" fmla="*/ 0 w 118"/>
                <a:gd name="T1" fmla="*/ 0 h 118"/>
                <a:gd name="T2" fmla="*/ 0 w 118"/>
                <a:gd name="T3" fmla="*/ 1 h 118"/>
                <a:gd name="T4" fmla="*/ 1 w 118"/>
                <a:gd name="T5" fmla="*/ 1 h 118"/>
                <a:gd name="T6" fmla="*/ 2 w 118"/>
                <a:gd name="T7" fmla="*/ 3 h 118"/>
                <a:gd name="T8" fmla="*/ 3 w 118"/>
                <a:gd name="T9" fmla="*/ 1 h 118"/>
                <a:gd name="T10" fmla="*/ 2 w 118"/>
                <a:gd name="T11" fmla="*/ 0 h 118"/>
                <a:gd name="T12" fmla="*/ 0 w 118"/>
                <a:gd name="T13" fmla="*/ 0 h 118"/>
                <a:gd name="T14" fmla="*/ 0 60000 65536"/>
                <a:gd name="T15" fmla="*/ 0 60000 65536"/>
                <a:gd name="T16" fmla="*/ 0 60000 65536"/>
                <a:gd name="T17" fmla="*/ 0 60000 65536"/>
                <a:gd name="T18" fmla="*/ 0 60000 65536"/>
                <a:gd name="T19" fmla="*/ 0 60000 65536"/>
                <a:gd name="T20" fmla="*/ 0 60000 65536"/>
                <a:gd name="T21" fmla="*/ 0 w 118"/>
                <a:gd name="T22" fmla="*/ 0 h 118"/>
                <a:gd name="T23" fmla="*/ 118 w 118"/>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8" h="118">
                  <a:moveTo>
                    <a:pt x="0" y="0"/>
                  </a:moveTo>
                  <a:lnTo>
                    <a:pt x="1" y="46"/>
                  </a:lnTo>
                  <a:lnTo>
                    <a:pt x="26" y="39"/>
                  </a:lnTo>
                  <a:lnTo>
                    <a:pt x="100" y="118"/>
                  </a:lnTo>
                  <a:lnTo>
                    <a:pt x="118" y="58"/>
                  </a:lnTo>
                  <a:lnTo>
                    <a:pt x="79" y="4"/>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15" name="Freeform 286"/>
            <p:cNvSpPr>
              <a:spLocks/>
            </p:cNvSpPr>
            <p:nvPr/>
          </p:nvSpPr>
          <p:spPr bwMode="auto">
            <a:xfrm>
              <a:off x="7965254" y="4135583"/>
              <a:ext cx="196570" cy="66223"/>
            </a:xfrm>
            <a:custGeom>
              <a:avLst/>
              <a:gdLst>
                <a:gd name="T0" fmla="*/ 0 w 412"/>
                <a:gd name="T1" fmla="*/ 1 h 149"/>
                <a:gd name="T2" fmla="*/ 1 w 412"/>
                <a:gd name="T3" fmla="*/ 0 h 149"/>
                <a:gd name="T4" fmla="*/ 4 w 412"/>
                <a:gd name="T5" fmla="*/ 0 h 149"/>
                <a:gd name="T6" fmla="*/ 9 w 412"/>
                <a:gd name="T7" fmla="*/ 3 h 149"/>
                <a:gd name="T8" fmla="*/ 6 w 412"/>
                <a:gd name="T9" fmla="*/ 3 h 149"/>
                <a:gd name="T10" fmla="*/ 7 w 412"/>
                <a:gd name="T11" fmla="*/ 3 h 149"/>
                <a:gd name="T12" fmla="*/ 5 w 412"/>
                <a:gd name="T13" fmla="*/ 2 h 149"/>
                <a:gd name="T14" fmla="*/ 3 w 412"/>
                <a:gd name="T15" fmla="*/ 1 h 149"/>
                <a:gd name="T16" fmla="*/ 3 w 412"/>
                <a:gd name="T17" fmla="*/ 1 h 149"/>
                <a:gd name="T18" fmla="*/ 0 w 412"/>
                <a:gd name="T19" fmla="*/ 1 h 1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2"/>
                <a:gd name="T31" fmla="*/ 0 h 149"/>
                <a:gd name="T32" fmla="*/ 412 w 412"/>
                <a:gd name="T33" fmla="*/ 149 h 1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2" h="149">
                  <a:moveTo>
                    <a:pt x="0" y="58"/>
                  </a:moveTo>
                  <a:lnTo>
                    <a:pt x="56" y="7"/>
                  </a:lnTo>
                  <a:lnTo>
                    <a:pt x="161" y="0"/>
                  </a:lnTo>
                  <a:lnTo>
                    <a:pt x="412" y="127"/>
                  </a:lnTo>
                  <a:lnTo>
                    <a:pt x="279" y="149"/>
                  </a:lnTo>
                  <a:lnTo>
                    <a:pt x="301" y="120"/>
                  </a:lnTo>
                  <a:lnTo>
                    <a:pt x="236" y="72"/>
                  </a:lnTo>
                  <a:lnTo>
                    <a:pt x="115" y="43"/>
                  </a:lnTo>
                  <a:lnTo>
                    <a:pt x="119" y="24"/>
                  </a:lnTo>
                  <a:lnTo>
                    <a:pt x="0" y="5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16" name="Freeform 287"/>
            <p:cNvSpPr>
              <a:spLocks/>
            </p:cNvSpPr>
            <p:nvPr/>
          </p:nvSpPr>
          <p:spPr bwMode="auto">
            <a:xfrm>
              <a:off x="8207429" y="4201805"/>
              <a:ext cx="58184" cy="36634"/>
            </a:xfrm>
            <a:custGeom>
              <a:avLst/>
              <a:gdLst>
                <a:gd name="T0" fmla="*/ 0 w 127"/>
                <a:gd name="T1" fmla="*/ 0 h 82"/>
                <a:gd name="T2" fmla="*/ 0 w 127"/>
                <a:gd name="T3" fmla="*/ 2 h 82"/>
                <a:gd name="T4" fmla="*/ 3 w 127"/>
                <a:gd name="T5" fmla="*/ 1 h 82"/>
                <a:gd name="T6" fmla="*/ 2 w 127"/>
                <a:gd name="T7" fmla="*/ 0 h 82"/>
                <a:gd name="T8" fmla="*/ 0 w 127"/>
                <a:gd name="T9" fmla="*/ 0 h 82"/>
                <a:gd name="T10" fmla="*/ 0 60000 65536"/>
                <a:gd name="T11" fmla="*/ 0 60000 65536"/>
                <a:gd name="T12" fmla="*/ 0 60000 65536"/>
                <a:gd name="T13" fmla="*/ 0 60000 65536"/>
                <a:gd name="T14" fmla="*/ 0 60000 65536"/>
                <a:gd name="T15" fmla="*/ 0 w 127"/>
                <a:gd name="T16" fmla="*/ 0 h 82"/>
                <a:gd name="T17" fmla="*/ 127 w 127"/>
                <a:gd name="T18" fmla="*/ 82 h 82"/>
              </a:gdLst>
              <a:ahLst/>
              <a:cxnLst>
                <a:cxn ang="T10">
                  <a:pos x="T0" y="T1"/>
                </a:cxn>
                <a:cxn ang="T11">
                  <a:pos x="T2" y="T3"/>
                </a:cxn>
                <a:cxn ang="T12">
                  <a:pos x="T4" y="T5"/>
                </a:cxn>
                <a:cxn ang="T13">
                  <a:pos x="T6" y="T7"/>
                </a:cxn>
                <a:cxn ang="T14">
                  <a:pos x="T8" y="T9"/>
                </a:cxn>
              </a:cxnLst>
              <a:rect l="T15" t="T16" r="T17" b="T18"/>
              <a:pathLst>
                <a:path w="127" h="82">
                  <a:moveTo>
                    <a:pt x="0" y="0"/>
                  </a:moveTo>
                  <a:lnTo>
                    <a:pt x="0" y="82"/>
                  </a:lnTo>
                  <a:lnTo>
                    <a:pt x="127" y="58"/>
                  </a:lnTo>
                  <a:lnTo>
                    <a:pt x="72" y="9"/>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17" name="Freeform 288"/>
            <p:cNvSpPr>
              <a:spLocks/>
            </p:cNvSpPr>
            <p:nvPr/>
          </p:nvSpPr>
          <p:spPr bwMode="auto">
            <a:xfrm>
              <a:off x="8040737" y="4576594"/>
              <a:ext cx="102216" cy="125399"/>
            </a:xfrm>
            <a:custGeom>
              <a:avLst/>
              <a:gdLst>
                <a:gd name="T0" fmla="*/ 0 w 212"/>
                <a:gd name="T1" fmla="*/ 3 h 275"/>
                <a:gd name="T2" fmla="*/ 0 w 212"/>
                <a:gd name="T3" fmla="*/ 4 h 275"/>
                <a:gd name="T4" fmla="*/ 1 w 212"/>
                <a:gd name="T5" fmla="*/ 4 h 275"/>
                <a:gd name="T6" fmla="*/ 0 w 212"/>
                <a:gd name="T7" fmla="*/ 5 h 275"/>
                <a:gd name="T8" fmla="*/ 0 w 212"/>
                <a:gd name="T9" fmla="*/ 6 h 275"/>
                <a:gd name="T10" fmla="*/ 1 w 212"/>
                <a:gd name="T11" fmla="*/ 7 h 275"/>
                <a:gd name="T12" fmla="*/ 3 w 212"/>
                <a:gd name="T13" fmla="*/ 5 h 275"/>
                <a:gd name="T14" fmla="*/ 5 w 212"/>
                <a:gd name="T15" fmla="*/ 3 h 275"/>
                <a:gd name="T16" fmla="*/ 5 w 212"/>
                <a:gd name="T17" fmla="*/ 1 h 275"/>
                <a:gd name="T18" fmla="*/ 3 w 212"/>
                <a:gd name="T19" fmla="*/ 1 h 275"/>
                <a:gd name="T20" fmla="*/ 2 w 212"/>
                <a:gd name="T21" fmla="*/ 0 h 275"/>
                <a:gd name="T22" fmla="*/ 1 w 212"/>
                <a:gd name="T23" fmla="*/ 1 h 275"/>
                <a:gd name="T24" fmla="*/ 0 w 212"/>
                <a:gd name="T25" fmla="*/ 3 h 2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2"/>
                <a:gd name="T40" fmla="*/ 0 h 275"/>
                <a:gd name="T41" fmla="*/ 212 w 212"/>
                <a:gd name="T42" fmla="*/ 275 h 2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2" h="275">
                  <a:moveTo>
                    <a:pt x="0" y="106"/>
                  </a:moveTo>
                  <a:lnTo>
                    <a:pt x="1" y="160"/>
                  </a:lnTo>
                  <a:lnTo>
                    <a:pt x="42" y="175"/>
                  </a:lnTo>
                  <a:lnTo>
                    <a:pt x="18" y="215"/>
                  </a:lnTo>
                  <a:lnTo>
                    <a:pt x="12" y="263"/>
                  </a:lnTo>
                  <a:lnTo>
                    <a:pt x="62" y="275"/>
                  </a:lnTo>
                  <a:lnTo>
                    <a:pt x="107" y="196"/>
                  </a:lnTo>
                  <a:lnTo>
                    <a:pt x="194" y="139"/>
                  </a:lnTo>
                  <a:lnTo>
                    <a:pt x="212" y="64"/>
                  </a:lnTo>
                  <a:lnTo>
                    <a:pt x="130" y="52"/>
                  </a:lnTo>
                  <a:lnTo>
                    <a:pt x="74" y="0"/>
                  </a:lnTo>
                  <a:lnTo>
                    <a:pt x="28" y="26"/>
                  </a:lnTo>
                  <a:lnTo>
                    <a:pt x="0" y="106"/>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18" name="Freeform 289"/>
            <p:cNvSpPr>
              <a:spLocks/>
            </p:cNvSpPr>
            <p:nvPr/>
          </p:nvSpPr>
          <p:spPr bwMode="auto">
            <a:xfrm>
              <a:off x="7870901" y="4313114"/>
              <a:ext cx="42459" cy="21135"/>
            </a:xfrm>
            <a:custGeom>
              <a:avLst/>
              <a:gdLst>
                <a:gd name="T0" fmla="*/ 0 w 89"/>
                <a:gd name="T1" fmla="*/ 1 h 44"/>
                <a:gd name="T2" fmla="*/ 1 w 89"/>
                <a:gd name="T3" fmla="*/ 0 h 44"/>
                <a:gd name="T4" fmla="*/ 2 w 89"/>
                <a:gd name="T5" fmla="*/ 1 h 44"/>
                <a:gd name="T6" fmla="*/ 0 w 89"/>
                <a:gd name="T7" fmla="*/ 1 h 44"/>
                <a:gd name="T8" fmla="*/ 0 60000 65536"/>
                <a:gd name="T9" fmla="*/ 0 60000 65536"/>
                <a:gd name="T10" fmla="*/ 0 60000 65536"/>
                <a:gd name="T11" fmla="*/ 0 60000 65536"/>
                <a:gd name="T12" fmla="*/ 0 w 89"/>
                <a:gd name="T13" fmla="*/ 0 h 44"/>
                <a:gd name="T14" fmla="*/ 89 w 89"/>
                <a:gd name="T15" fmla="*/ 44 h 44"/>
              </a:gdLst>
              <a:ahLst/>
              <a:cxnLst>
                <a:cxn ang="T8">
                  <a:pos x="T0" y="T1"/>
                </a:cxn>
                <a:cxn ang="T9">
                  <a:pos x="T2" y="T3"/>
                </a:cxn>
                <a:cxn ang="T10">
                  <a:pos x="T4" y="T5"/>
                </a:cxn>
                <a:cxn ang="T11">
                  <a:pos x="T6" y="T7"/>
                </a:cxn>
              </a:cxnLst>
              <a:rect l="T12" t="T13" r="T14" b="T15"/>
              <a:pathLst>
                <a:path w="89" h="44">
                  <a:moveTo>
                    <a:pt x="0" y="32"/>
                  </a:moveTo>
                  <a:lnTo>
                    <a:pt x="27" y="0"/>
                  </a:lnTo>
                  <a:lnTo>
                    <a:pt x="89" y="44"/>
                  </a:lnTo>
                  <a:lnTo>
                    <a:pt x="0" y="32"/>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19" name="Freeform 290"/>
            <p:cNvSpPr>
              <a:spLocks/>
            </p:cNvSpPr>
            <p:nvPr/>
          </p:nvSpPr>
          <p:spPr bwMode="auto">
            <a:xfrm>
              <a:off x="8405572" y="5729142"/>
              <a:ext cx="28306" cy="19726"/>
            </a:xfrm>
            <a:custGeom>
              <a:avLst/>
              <a:gdLst>
                <a:gd name="T0" fmla="*/ 0 w 59"/>
                <a:gd name="T1" fmla="*/ 1 h 41"/>
                <a:gd name="T2" fmla="*/ 1 w 59"/>
                <a:gd name="T3" fmla="*/ 1 h 41"/>
                <a:gd name="T4" fmla="*/ 0 w 59"/>
                <a:gd name="T5" fmla="*/ 0 h 41"/>
                <a:gd name="T6" fmla="*/ 1 w 59"/>
                <a:gd name="T7" fmla="*/ 0 h 41"/>
                <a:gd name="T8" fmla="*/ 0 w 59"/>
                <a:gd name="T9" fmla="*/ 1 h 41"/>
                <a:gd name="T10" fmla="*/ 0 60000 65536"/>
                <a:gd name="T11" fmla="*/ 0 60000 65536"/>
                <a:gd name="T12" fmla="*/ 0 60000 65536"/>
                <a:gd name="T13" fmla="*/ 0 60000 65536"/>
                <a:gd name="T14" fmla="*/ 0 60000 65536"/>
                <a:gd name="T15" fmla="*/ 0 w 59"/>
                <a:gd name="T16" fmla="*/ 0 h 41"/>
                <a:gd name="T17" fmla="*/ 59 w 59"/>
                <a:gd name="T18" fmla="*/ 41 h 41"/>
              </a:gdLst>
              <a:ahLst/>
              <a:cxnLst>
                <a:cxn ang="T10">
                  <a:pos x="T0" y="T1"/>
                </a:cxn>
                <a:cxn ang="T11">
                  <a:pos x="T2" y="T3"/>
                </a:cxn>
                <a:cxn ang="T12">
                  <a:pos x="T4" y="T5"/>
                </a:cxn>
                <a:cxn ang="T13">
                  <a:pos x="T6" y="T7"/>
                </a:cxn>
                <a:cxn ang="T14">
                  <a:pos x="T8" y="T9"/>
                </a:cxn>
              </a:cxnLst>
              <a:rect l="T15" t="T16" r="T17" b="T18"/>
              <a:pathLst>
                <a:path w="59" h="41">
                  <a:moveTo>
                    <a:pt x="0" y="41"/>
                  </a:moveTo>
                  <a:lnTo>
                    <a:pt x="32" y="19"/>
                  </a:lnTo>
                  <a:lnTo>
                    <a:pt x="19" y="0"/>
                  </a:lnTo>
                  <a:lnTo>
                    <a:pt x="59" y="6"/>
                  </a:lnTo>
                  <a:lnTo>
                    <a:pt x="0" y="41"/>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20" name="Freeform 291"/>
            <p:cNvSpPr>
              <a:spLocks/>
            </p:cNvSpPr>
            <p:nvPr/>
          </p:nvSpPr>
          <p:spPr bwMode="auto">
            <a:xfrm>
              <a:off x="8427588" y="5729142"/>
              <a:ext cx="31451" cy="19726"/>
            </a:xfrm>
            <a:custGeom>
              <a:avLst/>
              <a:gdLst>
                <a:gd name="T0" fmla="*/ 0 w 68"/>
                <a:gd name="T1" fmla="*/ 1 h 47"/>
                <a:gd name="T2" fmla="*/ 1 w 68"/>
                <a:gd name="T3" fmla="*/ 0 h 47"/>
                <a:gd name="T4" fmla="*/ 1 w 68"/>
                <a:gd name="T5" fmla="*/ 0 h 47"/>
                <a:gd name="T6" fmla="*/ 0 w 68"/>
                <a:gd name="T7" fmla="*/ 1 h 47"/>
                <a:gd name="T8" fmla="*/ 0 60000 65536"/>
                <a:gd name="T9" fmla="*/ 0 60000 65536"/>
                <a:gd name="T10" fmla="*/ 0 60000 65536"/>
                <a:gd name="T11" fmla="*/ 0 60000 65536"/>
                <a:gd name="T12" fmla="*/ 0 w 68"/>
                <a:gd name="T13" fmla="*/ 0 h 47"/>
                <a:gd name="T14" fmla="*/ 68 w 68"/>
                <a:gd name="T15" fmla="*/ 47 h 47"/>
              </a:gdLst>
              <a:ahLst/>
              <a:cxnLst>
                <a:cxn ang="T8">
                  <a:pos x="T0" y="T1"/>
                </a:cxn>
                <a:cxn ang="T9">
                  <a:pos x="T2" y="T3"/>
                </a:cxn>
                <a:cxn ang="T10">
                  <a:pos x="T4" y="T5"/>
                </a:cxn>
                <a:cxn ang="T11">
                  <a:pos x="T6" y="T7"/>
                </a:cxn>
              </a:cxnLst>
              <a:rect l="T12" t="T13" r="T14" b="T15"/>
              <a:pathLst>
                <a:path w="68" h="47">
                  <a:moveTo>
                    <a:pt x="0" y="47"/>
                  </a:moveTo>
                  <a:lnTo>
                    <a:pt x="34" y="0"/>
                  </a:lnTo>
                  <a:lnTo>
                    <a:pt x="68" y="16"/>
                  </a:lnTo>
                  <a:lnTo>
                    <a:pt x="0" y="47"/>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21" name="Freeform 292"/>
            <p:cNvSpPr>
              <a:spLocks/>
            </p:cNvSpPr>
            <p:nvPr/>
          </p:nvSpPr>
          <p:spPr bwMode="auto">
            <a:xfrm>
              <a:off x="8525087" y="4493464"/>
              <a:ext cx="51894" cy="70449"/>
            </a:xfrm>
            <a:custGeom>
              <a:avLst/>
              <a:gdLst>
                <a:gd name="T0" fmla="*/ 0 w 107"/>
                <a:gd name="T1" fmla="*/ 3 h 154"/>
                <a:gd name="T2" fmla="*/ 0 w 107"/>
                <a:gd name="T3" fmla="*/ 0 h 154"/>
                <a:gd name="T4" fmla="*/ 3 w 107"/>
                <a:gd name="T5" fmla="*/ 1 h 154"/>
                <a:gd name="T6" fmla="*/ 1 w 107"/>
                <a:gd name="T7" fmla="*/ 4 h 154"/>
                <a:gd name="T8" fmla="*/ 0 w 107"/>
                <a:gd name="T9" fmla="*/ 3 h 154"/>
                <a:gd name="T10" fmla="*/ 0 60000 65536"/>
                <a:gd name="T11" fmla="*/ 0 60000 65536"/>
                <a:gd name="T12" fmla="*/ 0 60000 65536"/>
                <a:gd name="T13" fmla="*/ 0 60000 65536"/>
                <a:gd name="T14" fmla="*/ 0 60000 65536"/>
                <a:gd name="T15" fmla="*/ 0 w 107"/>
                <a:gd name="T16" fmla="*/ 0 h 154"/>
                <a:gd name="T17" fmla="*/ 107 w 107"/>
                <a:gd name="T18" fmla="*/ 154 h 154"/>
              </a:gdLst>
              <a:ahLst/>
              <a:cxnLst>
                <a:cxn ang="T10">
                  <a:pos x="T0" y="T1"/>
                </a:cxn>
                <a:cxn ang="T11">
                  <a:pos x="T2" y="T3"/>
                </a:cxn>
                <a:cxn ang="T12">
                  <a:pos x="T4" y="T5"/>
                </a:cxn>
                <a:cxn ang="T13">
                  <a:pos x="T6" y="T7"/>
                </a:cxn>
                <a:cxn ang="T14">
                  <a:pos x="T8" y="T9"/>
                </a:cxn>
              </a:cxnLst>
              <a:rect l="T15" t="T16" r="T17" b="T18"/>
              <a:pathLst>
                <a:path w="107" h="154">
                  <a:moveTo>
                    <a:pt x="0" y="149"/>
                  </a:moveTo>
                  <a:lnTo>
                    <a:pt x="13" y="0"/>
                  </a:lnTo>
                  <a:lnTo>
                    <a:pt x="107" y="67"/>
                  </a:lnTo>
                  <a:lnTo>
                    <a:pt x="52" y="154"/>
                  </a:lnTo>
                  <a:lnTo>
                    <a:pt x="0" y="149"/>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22" name="Freeform 293"/>
            <p:cNvSpPr>
              <a:spLocks/>
            </p:cNvSpPr>
            <p:nvPr/>
          </p:nvSpPr>
          <p:spPr bwMode="auto">
            <a:xfrm>
              <a:off x="8185413" y="2340540"/>
              <a:ext cx="1113375" cy="890476"/>
            </a:xfrm>
            <a:custGeom>
              <a:avLst/>
              <a:gdLst>
                <a:gd name="T0" fmla="*/ 6 w 2319"/>
                <a:gd name="T1" fmla="*/ 11 h 1964"/>
                <a:gd name="T2" fmla="*/ 7 w 2319"/>
                <a:gd name="T3" fmla="*/ 9 h 1964"/>
                <a:gd name="T4" fmla="*/ 5 w 2319"/>
                <a:gd name="T5" fmla="*/ 8 h 1964"/>
                <a:gd name="T6" fmla="*/ 10 w 2319"/>
                <a:gd name="T7" fmla="*/ 4 h 1964"/>
                <a:gd name="T8" fmla="*/ 15 w 2319"/>
                <a:gd name="T9" fmla="*/ 3 h 1964"/>
                <a:gd name="T10" fmla="*/ 20 w 2319"/>
                <a:gd name="T11" fmla="*/ 5 h 1964"/>
                <a:gd name="T12" fmla="*/ 19 w 2319"/>
                <a:gd name="T13" fmla="*/ 3 h 1964"/>
                <a:gd name="T14" fmla="*/ 25 w 2319"/>
                <a:gd name="T15" fmla="*/ 4 h 1964"/>
                <a:gd name="T16" fmla="*/ 29 w 2319"/>
                <a:gd name="T17" fmla="*/ 3 h 1964"/>
                <a:gd name="T18" fmla="*/ 24 w 2319"/>
                <a:gd name="T19" fmla="*/ 1 h 1964"/>
                <a:gd name="T20" fmla="*/ 29 w 2319"/>
                <a:gd name="T21" fmla="*/ 2 h 1964"/>
                <a:gd name="T22" fmla="*/ 29 w 2319"/>
                <a:gd name="T23" fmla="*/ 0 h 1964"/>
                <a:gd name="T24" fmla="*/ 40 w 2319"/>
                <a:gd name="T25" fmla="*/ 1 h 1964"/>
                <a:gd name="T26" fmla="*/ 41 w 2319"/>
                <a:gd name="T27" fmla="*/ 1 h 1964"/>
                <a:gd name="T28" fmla="*/ 45 w 2319"/>
                <a:gd name="T29" fmla="*/ 3 h 1964"/>
                <a:gd name="T30" fmla="*/ 34 w 2319"/>
                <a:gd name="T31" fmla="*/ 4 h 1964"/>
                <a:gd name="T32" fmla="*/ 40 w 2319"/>
                <a:gd name="T33" fmla="*/ 5 h 1964"/>
                <a:gd name="T34" fmla="*/ 46 w 2319"/>
                <a:gd name="T35" fmla="*/ 5 h 1964"/>
                <a:gd name="T36" fmla="*/ 51 w 2319"/>
                <a:gd name="T37" fmla="*/ 4 h 1964"/>
                <a:gd name="T38" fmla="*/ 46 w 2319"/>
                <a:gd name="T39" fmla="*/ 7 h 1964"/>
                <a:gd name="T40" fmla="*/ 49 w 2319"/>
                <a:gd name="T41" fmla="*/ 9 h 1964"/>
                <a:gd name="T42" fmla="*/ 46 w 2319"/>
                <a:gd name="T43" fmla="*/ 11 h 1964"/>
                <a:gd name="T44" fmla="*/ 46 w 2319"/>
                <a:gd name="T45" fmla="*/ 14 h 1964"/>
                <a:gd name="T46" fmla="*/ 45 w 2319"/>
                <a:gd name="T47" fmla="*/ 15 h 1964"/>
                <a:gd name="T48" fmla="*/ 47 w 2319"/>
                <a:gd name="T49" fmla="*/ 17 h 1964"/>
                <a:gd name="T50" fmla="*/ 45 w 2319"/>
                <a:gd name="T51" fmla="*/ 19 h 1964"/>
                <a:gd name="T52" fmla="*/ 46 w 2319"/>
                <a:gd name="T53" fmla="*/ 20 h 1964"/>
                <a:gd name="T54" fmla="*/ 46 w 2319"/>
                <a:gd name="T55" fmla="*/ 22 h 1964"/>
                <a:gd name="T56" fmla="*/ 41 w 2319"/>
                <a:gd name="T57" fmla="*/ 23 h 1964"/>
                <a:gd name="T58" fmla="*/ 42 w 2319"/>
                <a:gd name="T59" fmla="*/ 25 h 1964"/>
                <a:gd name="T60" fmla="*/ 45 w 2319"/>
                <a:gd name="T61" fmla="*/ 26 h 1964"/>
                <a:gd name="T62" fmla="*/ 44 w 2319"/>
                <a:gd name="T63" fmla="*/ 28 h 1964"/>
                <a:gd name="T64" fmla="*/ 40 w 2319"/>
                <a:gd name="T65" fmla="*/ 26 h 1964"/>
                <a:gd name="T66" fmla="*/ 41 w 2319"/>
                <a:gd name="T67" fmla="*/ 29 h 1964"/>
                <a:gd name="T68" fmla="*/ 41 w 2319"/>
                <a:gd name="T69" fmla="*/ 32 h 1964"/>
                <a:gd name="T70" fmla="*/ 36 w 2319"/>
                <a:gd name="T71" fmla="*/ 33 h 1964"/>
                <a:gd name="T72" fmla="*/ 32 w 2319"/>
                <a:gd name="T73" fmla="*/ 36 h 1964"/>
                <a:gd name="T74" fmla="*/ 31 w 2319"/>
                <a:gd name="T75" fmla="*/ 36 h 1964"/>
                <a:gd name="T76" fmla="*/ 28 w 2319"/>
                <a:gd name="T77" fmla="*/ 38 h 1964"/>
                <a:gd name="T78" fmla="*/ 28 w 2319"/>
                <a:gd name="T79" fmla="*/ 40 h 1964"/>
                <a:gd name="T80" fmla="*/ 28 w 2319"/>
                <a:gd name="T81" fmla="*/ 41 h 1964"/>
                <a:gd name="T82" fmla="*/ 26 w 2319"/>
                <a:gd name="T83" fmla="*/ 45 h 1964"/>
                <a:gd name="T84" fmla="*/ 22 w 2319"/>
                <a:gd name="T85" fmla="*/ 44 h 1964"/>
                <a:gd name="T86" fmla="*/ 21 w 2319"/>
                <a:gd name="T87" fmla="*/ 43 h 1964"/>
                <a:gd name="T88" fmla="*/ 19 w 2319"/>
                <a:gd name="T89" fmla="*/ 39 h 1964"/>
                <a:gd name="T90" fmla="*/ 19 w 2319"/>
                <a:gd name="T91" fmla="*/ 37 h 1964"/>
                <a:gd name="T92" fmla="*/ 18 w 2319"/>
                <a:gd name="T93" fmla="*/ 33 h 1964"/>
                <a:gd name="T94" fmla="*/ 18 w 2319"/>
                <a:gd name="T95" fmla="*/ 32 h 1964"/>
                <a:gd name="T96" fmla="*/ 18 w 2319"/>
                <a:gd name="T97" fmla="*/ 29 h 1964"/>
                <a:gd name="T98" fmla="*/ 20 w 2319"/>
                <a:gd name="T99" fmla="*/ 28 h 1964"/>
                <a:gd name="T100" fmla="*/ 19 w 2319"/>
                <a:gd name="T101" fmla="*/ 27 h 1964"/>
                <a:gd name="T102" fmla="*/ 17 w 2319"/>
                <a:gd name="T103" fmla="*/ 27 h 1964"/>
                <a:gd name="T104" fmla="*/ 15 w 2319"/>
                <a:gd name="T105" fmla="*/ 25 h 1964"/>
                <a:gd name="T106" fmla="*/ 14 w 2319"/>
                <a:gd name="T107" fmla="*/ 21 h 1964"/>
                <a:gd name="T108" fmla="*/ 11 w 2319"/>
                <a:gd name="T109" fmla="*/ 17 h 1964"/>
                <a:gd name="T110" fmla="*/ 6 w 2319"/>
                <a:gd name="T111" fmla="*/ 18 h 1964"/>
                <a:gd name="T112" fmla="*/ 1 w 2319"/>
                <a:gd name="T113" fmla="*/ 15 h 1964"/>
                <a:gd name="T114" fmla="*/ 6 w 2319"/>
                <a:gd name="T115" fmla="*/ 14 h 196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19"/>
                <a:gd name="T175" fmla="*/ 0 h 1964"/>
                <a:gd name="T176" fmla="*/ 2319 w 2319"/>
                <a:gd name="T177" fmla="*/ 1964 h 196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19" h="1964">
                  <a:moveTo>
                    <a:pt x="0" y="551"/>
                  </a:moveTo>
                  <a:lnTo>
                    <a:pt x="13" y="521"/>
                  </a:lnTo>
                  <a:lnTo>
                    <a:pt x="162" y="463"/>
                  </a:lnTo>
                  <a:lnTo>
                    <a:pt x="261" y="463"/>
                  </a:lnTo>
                  <a:lnTo>
                    <a:pt x="315" y="418"/>
                  </a:lnTo>
                  <a:lnTo>
                    <a:pt x="296" y="405"/>
                  </a:lnTo>
                  <a:lnTo>
                    <a:pt x="329" y="390"/>
                  </a:lnTo>
                  <a:lnTo>
                    <a:pt x="302" y="380"/>
                  </a:lnTo>
                  <a:lnTo>
                    <a:pt x="354" y="363"/>
                  </a:lnTo>
                  <a:lnTo>
                    <a:pt x="335" y="346"/>
                  </a:lnTo>
                  <a:lnTo>
                    <a:pt x="267" y="376"/>
                  </a:lnTo>
                  <a:lnTo>
                    <a:pt x="200" y="338"/>
                  </a:lnTo>
                  <a:lnTo>
                    <a:pt x="284" y="317"/>
                  </a:lnTo>
                  <a:lnTo>
                    <a:pt x="332" y="254"/>
                  </a:lnTo>
                  <a:lnTo>
                    <a:pt x="437" y="250"/>
                  </a:lnTo>
                  <a:lnTo>
                    <a:pt x="432" y="185"/>
                  </a:lnTo>
                  <a:lnTo>
                    <a:pt x="507" y="184"/>
                  </a:lnTo>
                  <a:lnTo>
                    <a:pt x="586" y="230"/>
                  </a:lnTo>
                  <a:lnTo>
                    <a:pt x="493" y="168"/>
                  </a:lnTo>
                  <a:lnTo>
                    <a:pt x="669" y="126"/>
                  </a:lnTo>
                  <a:lnTo>
                    <a:pt x="713" y="156"/>
                  </a:lnTo>
                  <a:lnTo>
                    <a:pt x="719" y="214"/>
                  </a:lnTo>
                  <a:lnTo>
                    <a:pt x="740" y="165"/>
                  </a:lnTo>
                  <a:lnTo>
                    <a:pt x="854" y="199"/>
                  </a:lnTo>
                  <a:lnTo>
                    <a:pt x="814" y="172"/>
                  </a:lnTo>
                  <a:lnTo>
                    <a:pt x="868" y="176"/>
                  </a:lnTo>
                  <a:lnTo>
                    <a:pt x="821" y="142"/>
                  </a:lnTo>
                  <a:lnTo>
                    <a:pt x="808" y="115"/>
                  </a:lnTo>
                  <a:lnTo>
                    <a:pt x="832" y="108"/>
                  </a:lnTo>
                  <a:lnTo>
                    <a:pt x="1056" y="192"/>
                  </a:lnTo>
                  <a:lnTo>
                    <a:pt x="1039" y="165"/>
                  </a:lnTo>
                  <a:lnTo>
                    <a:pt x="1086" y="161"/>
                  </a:lnTo>
                  <a:lnTo>
                    <a:pt x="1056" y="137"/>
                  </a:lnTo>
                  <a:lnTo>
                    <a:pt x="1132" y="142"/>
                  </a:lnTo>
                  <a:lnTo>
                    <a:pt x="1012" y="81"/>
                  </a:lnTo>
                  <a:lnTo>
                    <a:pt x="1228" y="115"/>
                  </a:lnTo>
                  <a:lnTo>
                    <a:pt x="1181" y="80"/>
                  </a:lnTo>
                  <a:lnTo>
                    <a:pt x="1054" y="73"/>
                  </a:lnTo>
                  <a:lnTo>
                    <a:pt x="1096" y="71"/>
                  </a:lnTo>
                  <a:lnTo>
                    <a:pt x="1017" y="42"/>
                  </a:lnTo>
                  <a:lnTo>
                    <a:pt x="1110" y="48"/>
                  </a:lnTo>
                  <a:lnTo>
                    <a:pt x="1073" y="35"/>
                  </a:lnTo>
                  <a:lnTo>
                    <a:pt x="1112" y="26"/>
                  </a:lnTo>
                  <a:lnTo>
                    <a:pt x="1272" y="81"/>
                  </a:lnTo>
                  <a:lnTo>
                    <a:pt x="1253" y="61"/>
                  </a:lnTo>
                  <a:lnTo>
                    <a:pt x="1326" y="42"/>
                  </a:lnTo>
                  <a:lnTo>
                    <a:pt x="1264" y="35"/>
                  </a:lnTo>
                  <a:lnTo>
                    <a:pt x="1262" y="8"/>
                  </a:lnTo>
                  <a:lnTo>
                    <a:pt x="1303" y="0"/>
                  </a:lnTo>
                  <a:lnTo>
                    <a:pt x="1732" y="10"/>
                  </a:lnTo>
                  <a:lnTo>
                    <a:pt x="1762" y="25"/>
                  </a:lnTo>
                  <a:lnTo>
                    <a:pt x="1746" y="35"/>
                  </a:lnTo>
                  <a:lnTo>
                    <a:pt x="1462" y="38"/>
                  </a:lnTo>
                  <a:lnTo>
                    <a:pt x="1495" y="54"/>
                  </a:lnTo>
                  <a:lnTo>
                    <a:pt x="1384" y="71"/>
                  </a:lnTo>
                  <a:lnTo>
                    <a:pt x="1789" y="42"/>
                  </a:lnTo>
                  <a:lnTo>
                    <a:pt x="1802" y="68"/>
                  </a:lnTo>
                  <a:lnTo>
                    <a:pt x="1746" y="83"/>
                  </a:lnTo>
                  <a:lnTo>
                    <a:pt x="1842" y="72"/>
                  </a:lnTo>
                  <a:lnTo>
                    <a:pt x="1951" y="104"/>
                  </a:lnTo>
                  <a:lnTo>
                    <a:pt x="1789" y="156"/>
                  </a:lnTo>
                  <a:lnTo>
                    <a:pt x="1529" y="152"/>
                  </a:lnTo>
                  <a:lnTo>
                    <a:pt x="1591" y="161"/>
                  </a:lnTo>
                  <a:lnTo>
                    <a:pt x="1482" y="184"/>
                  </a:lnTo>
                  <a:lnTo>
                    <a:pt x="1482" y="207"/>
                  </a:lnTo>
                  <a:lnTo>
                    <a:pt x="1767" y="168"/>
                  </a:lnTo>
                  <a:lnTo>
                    <a:pt x="1790" y="185"/>
                  </a:lnTo>
                  <a:lnTo>
                    <a:pt x="1732" y="223"/>
                  </a:lnTo>
                  <a:lnTo>
                    <a:pt x="1912" y="161"/>
                  </a:lnTo>
                  <a:lnTo>
                    <a:pt x="1923" y="221"/>
                  </a:lnTo>
                  <a:lnTo>
                    <a:pt x="1833" y="328"/>
                  </a:lnTo>
                  <a:lnTo>
                    <a:pt x="2009" y="204"/>
                  </a:lnTo>
                  <a:lnTo>
                    <a:pt x="2006" y="223"/>
                  </a:lnTo>
                  <a:lnTo>
                    <a:pt x="2090" y="222"/>
                  </a:lnTo>
                  <a:lnTo>
                    <a:pt x="2116" y="184"/>
                  </a:lnTo>
                  <a:lnTo>
                    <a:pt x="2206" y="176"/>
                  </a:lnTo>
                  <a:lnTo>
                    <a:pt x="2319" y="211"/>
                  </a:lnTo>
                  <a:lnTo>
                    <a:pt x="2207" y="265"/>
                  </a:lnTo>
                  <a:lnTo>
                    <a:pt x="2214" y="286"/>
                  </a:lnTo>
                  <a:lnTo>
                    <a:pt x="1963" y="317"/>
                  </a:lnTo>
                  <a:lnTo>
                    <a:pt x="2166" y="319"/>
                  </a:lnTo>
                  <a:lnTo>
                    <a:pt x="2002" y="364"/>
                  </a:lnTo>
                  <a:lnTo>
                    <a:pt x="2013" y="394"/>
                  </a:lnTo>
                  <a:lnTo>
                    <a:pt x="2122" y="364"/>
                  </a:lnTo>
                  <a:lnTo>
                    <a:pt x="2043" y="405"/>
                  </a:lnTo>
                  <a:lnTo>
                    <a:pt x="2033" y="459"/>
                  </a:lnTo>
                  <a:lnTo>
                    <a:pt x="2056" y="445"/>
                  </a:lnTo>
                  <a:lnTo>
                    <a:pt x="1981" y="493"/>
                  </a:lnTo>
                  <a:lnTo>
                    <a:pt x="1954" y="593"/>
                  </a:lnTo>
                  <a:lnTo>
                    <a:pt x="1996" y="571"/>
                  </a:lnTo>
                  <a:lnTo>
                    <a:pt x="2050" y="593"/>
                  </a:lnTo>
                  <a:lnTo>
                    <a:pt x="1998" y="593"/>
                  </a:lnTo>
                  <a:lnTo>
                    <a:pt x="1998" y="622"/>
                  </a:lnTo>
                  <a:lnTo>
                    <a:pt x="2088" y="635"/>
                  </a:lnTo>
                  <a:lnTo>
                    <a:pt x="2090" y="672"/>
                  </a:lnTo>
                  <a:lnTo>
                    <a:pt x="1959" y="664"/>
                  </a:lnTo>
                  <a:lnTo>
                    <a:pt x="1996" y="682"/>
                  </a:lnTo>
                  <a:lnTo>
                    <a:pt x="1919" y="693"/>
                  </a:lnTo>
                  <a:lnTo>
                    <a:pt x="1959" y="732"/>
                  </a:lnTo>
                  <a:lnTo>
                    <a:pt x="2027" y="735"/>
                  </a:lnTo>
                  <a:lnTo>
                    <a:pt x="1986" y="758"/>
                  </a:lnTo>
                  <a:lnTo>
                    <a:pt x="2039" y="779"/>
                  </a:lnTo>
                  <a:lnTo>
                    <a:pt x="2037" y="829"/>
                  </a:lnTo>
                  <a:lnTo>
                    <a:pt x="1941" y="800"/>
                  </a:lnTo>
                  <a:lnTo>
                    <a:pt x="1997" y="827"/>
                  </a:lnTo>
                  <a:lnTo>
                    <a:pt x="1961" y="844"/>
                  </a:lnTo>
                  <a:lnTo>
                    <a:pt x="1996" y="842"/>
                  </a:lnTo>
                  <a:lnTo>
                    <a:pt x="1986" y="874"/>
                  </a:lnTo>
                  <a:lnTo>
                    <a:pt x="2054" y="890"/>
                  </a:lnTo>
                  <a:lnTo>
                    <a:pt x="1947" y="881"/>
                  </a:lnTo>
                  <a:lnTo>
                    <a:pt x="1923" y="900"/>
                  </a:lnTo>
                  <a:lnTo>
                    <a:pt x="2009" y="942"/>
                  </a:lnTo>
                  <a:lnTo>
                    <a:pt x="1997" y="974"/>
                  </a:lnTo>
                  <a:lnTo>
                    <a:pt x="1926" y="994"/>
                  </a:lnTo>
                  <a:lnTo>
                    <a:pt x="1861" y="947"/>
                  </a:lnTo>
                  <a:lnTo>
                    <a:pt x="1758" y="986"/>
                  </a:lnTo>
                  <a:lnTo>
                    <a:pt x="1830" y="1013"/>
                  </a:lnTo>
                  <a:lnTo>
                    <a:pt x="1762" y="1038"/>
                  </a:lnTo>
                  <a:lnTo>
                    <a:pt x="1837" y="1040"/>
                  </a:lnTo>
                  <a:lnTo>
                    <a:pt x="1813" y="1090"/>
                  </a:lnTo>
                  <a:lnTo>
                    <a:pt x="1842" y="1061"/>
                  </a:lnTo>
                  <a:lnTo>
                    <a:pt x="1923" y="1101"/>
                  </a:lnTo>
                  <a:lnTo>
                    <a:pt x="1897" y="1135"/>
                  </a:lnTo>
                  <a:lnTo>
                    <a:pt x="1947" y="1122"/>
                  </a:lnTo>
                  <a:lnTo>
                    <a:pt x="1923" y="1155"/>
                  </a:lnTo>
                  <a:lnTo>
                    <a:pt x="1957" y="1139"/>
                  </a:lnTo>
                  <a:lnTo>
                    <a:pt x="1961" y="1223"/>
                  </a:lnTo>
                  <a:lnTo>
                    <a:pt x="1923" y="1192"/>
                  </a:lnTo>
                  <a:lnTo>
                    <a:pt x="1923" y="1223"/>
                  </a:lnTo>
                  <a:lnTo>
                    <a:pt x="1889" y="1220"/>
                  </a:lnTo>
                  <a:lnTo>
                    <a:pt x="1842" y="1151"/>
                  </a:lnTo>
                  <a:lnTo>
                    <a:pt x="1732" y="1113"/>
                  </a:lnTo>
                  <a:lnTo>
                    <a:pt x="1808" y="1158"/>
                  </a:lnTo>
                  <a:lnTo>
                    <a:pt x="1706" y="1182"/>
                  </a:lnTo>
                  <a:lnTo>
                    <a:pt x="1678" y="1223"/>
                  </a:lnTo>
                  <a:lnTo>
                    <a:pt x="1774" y="1232"/>
                  </a:lnTo>
                  <a:lnTo>
                    <a:pt x="1692" y="1255"/>
                  </a:lnTo>
                  <a:lnTo>
                    <a:pt x="1814" y="1227"/>
                  </a:lnTo>
                  <a:lnTo>
                    <a:pt x="1932" y="1264"/>
                  </a:lnTo>
                  <a:lnTo>
                    <a:pt x="1779" y="1360"/>
                  </a:lnTo>
                  <a:lnTo>
                    <a:pt x="1631" y="1402"/>
                  </a:lnTo>
                  <a:lnTo>
                    <a:pt x="1579" y="1406"/>
                  </a:lnTo>
                  <a:lnTo>
                    <a:pt x="1543" y="1361"/>
                  </a:lnTo>
                  <a:lnTo>
                    <a:pt x="1559" y="1406"/>
                  </a:lnTo>
                  <a:lnTo>
                    <a:pt x="1516" y="1431"/>
                  </a:lnTo>
                  <a:lnTo>
                    <a:pt x="1462" y="1535"/>
                  </a:lnTo>
                  <a:lnTo>
                    <a:pt x="1417" y="1531"/>
                  </a:lnTo>
                  <a:lnTo>
                    <a:pt x="1407" y="1564"/>
                  </a:lnTo>
                  <a:lnTo>
                    <a:pt x="1365" y="1571"/>
                  </a:lnTo>
                  <a:lnTo>
                    <a:pt x="1339" y="1557"/>
                  </a:lnTo>
                  <a:lnTo>
                    <a:pt x="1372" y="1537"/>
                  </a:lnTo>
                  <a:lnTo>
                    <a:pt x="1338" y="1531"/>
                  </a:lnTo>
                  <a:lnTo>
                    <a:pt x="1324" y="1587"/>
                  </a:lnTo>
                  <a:lnTo>
                    <a:pt x="1251" y="1591"/>
                  </a:lnTo>
                  <a:lnTo>
                    <a:pt x="1253" y="1634"/>
                  </a:lnTo>
                  <a:lnTo>
                    <a:pt x="1213" y="1637"/>
                  </a:lnTo>
                  <a:lnTo>
                    <a:pt x="1247" y="1672"/>
                  </a:lnTo>
                  <a:lnTo>
                    <a:pt x="1199" y="1680"/>
                  </a:lnTo>
                  <a:lnTo>
                    <a:pt x="1236" y="1717"/>
                  </a:lnTo>
                  <a:lnTo>
                    <a:pt x="1204" y="1717"/>
                  </a:lnTo>
                  <a:lnTo>
                    <a:pt x="1230" y="1726"/>
                  </a:lnTo>
                  <a:lnTo>
                    <a:pt x="1204" y="1768"/>
                  </a:lnTo>
                  <a:lnTo>
                    <a:pt x="1181" y="1761"/>
                  </a:lnTo>
                  <a:lnTo>
                    <a:pt x="1199" y="1779"/>
                  </a:lnTo>
                  <a:lnTo>
                    <a:pt x="1152" y="1797"/>
                  </a:lnTo>
                  <a:lnTo>
                    <a:pt x="1181" y="1856"/>
                  </a:lnTo>
                  <a:lnTo>
                    <a:pt x="1152" y="1935"/>
                  </a:lnTo>
                  <a:lnTo>
                    <a:pt x="1118" y="1936"/>
                  </a:lnTo>
                  <a:lnTo>
                    <a:pt x="1143" y="1964"/>
                  </a:lnTo>
                  <a:lnTo>
                    <a:pt x="1065" y="1964"/>
                  </a:lnTo>
                  <a:lnTo>
                    <a:pt x="1056" y="1910"/>
                  </a:lnTo>
                  <a:lnTo>
                    <a:pt x="945" y="1918"/>
                  </a:lnTo>
                  <a:lnTo>
                    <a:pt x="973" y="1903"/>
                  </a:lnTo>
                  <a:lnTo>
                    <a:pt x="917" y="1883"/>
                  </a:lnTo>
                  <a:lnTo>
                    <a:pt x="941" y="1874"/>
                  </a:lnTo>
                  <a:lnTo>
                    <a:pt x="901" y="1874"/>
                  </a:lnTo>
                  <a:lnTo>
                    <a:pt x="918" y="1832"/>
                  </a:lnTo>
                  <a:lnTo>
                    <a:pt x="892" y="1840"/>
                  </a:lnTo>
                  <a:lnTo>
                    <a:pt x="821" y="1726"/>
                  </a:lnTo>
                  <a:lnTo>
                    <a:pt x="821" y="1694"/>
                  </a:lnTo>
                  <a:lnTo>
                    <a:pt x="877" y="1656"/>
                  </a:lnTo>
                  <a:lnTo>
                    <a:pt x="854" y="1645"/>
                  </a:lnTo>
                  <a:lnTo>
                    <a:pt x="798" y="1687"/>
                  </a:lnTo>
                  <a:lnTo>
                    <a:pt x="798" y="1602"/>
                  </a:lnTo>
                  <a:lnTo>
                    <a:pt x="747" y="1557"/>
                  </a:lnTo>
                  <a:lnTo>
                    <a:pt x="763" y="1492"/>
                  </a:lnTo>
                  <a:lnTo>
                    <a:pt x="729" y="1466"/>
                  </a:lnTo>
                  <a:lnTo>
                    <a:pt x="774" y="1410"/>
                  </a:lnTo>
                  <a:lnTo>
                    <a:pt x="747" y="1402"/>
                  </a:lnTo>
                  <a:lnTo>
                    <a:pt x="839" y="1402"/>
                  </a:lnTo>
                  <a:lnTo>
                    <a:pt x="830" y="1379"/>
                  </a:lnTo>
                  <a:lnTo>
                    <a:pt x="769" y="1381"/>
                  </a:lnTo>
                  <a:lnTo>
                    <a:pt x="861" y="1331"/>
                  </a:lnTo>
                  <a:lnTo>
                    <a:pt x="839" y="1314"/>
                  </a:lnTo>
                  <a:lnTo>
                    <a:pt x="861" y="1255"/>
                  </a:lnTo>
                  <a:lnTo>
                    <a:pt x="785" y="1254"/>
                  </a:lnTo>
                  <a:lnTo>
                    <a:pt x="703" y="1207"/>
                  </a:lnTo>
                  <a:lnTo>
                    <a:pt x="854" y="1232"/>
                  </a:lnTo>
                  <a:lnTo>
                    <a:pt x="828" y="1211"/>
                  </a:lnTo>
                  <a:lnTo>
                    <a:pt x="854" y="1203"/>
                  </a:lnTo>
                  <a:lnTo>
                    <a:pt x="793" y="1168"/>
                  </a:lnTo>
                  <a:lnTo>
                    <a:pt x="814" y="1151"/>
                  </a:lnTo>
                  <a:lnTo>
                    <a:pt x="782" y="1163"/>
                  </a:lnTo>
                  <a:lnTo>
                    <a:pt x="804" y="1142"/>
                  </a:lnTo>
                  <a:lnTo>
                    <a:pt x="765" y="1145"/>
                  </a:lnTo>
                  <a:lnTo>
                    <a:pt x="808" y="1126"/>
                  </a:lnTo>
                  <a:lnTo>
                    <a:pt x="740" y="1099"/>
                  </a:lnTo>
                  <a:lnTo>
                    <a:pt x="726" y="1142"/>
                  </a:lnTo>
                  <a:lnTo>
                    <a:pt x="669" y="1145"/>
                  </a:lnTo>
                  <a:lnTo>
                    <a:pt x="659" y="1126"/>
                  </a:lnTo>
                  <a:lnTo>
                    <a:pt x="698" y="1099"/>
                  </a:lnTo>
                  <a:lnTo>
                    <a:pt x="667" y="1099"/>
                  </a:lnTo>
                  <a:lnTo>
                    <a:pt x="703" y="1023"/>
                  </a:lnTo>
                  <a:lnTo>
                    <a:pt x="661" y="1011"/>
                  </a:lnTo>
                  <a:lnTo>
                    <a:pt x="680" y="978"/>
                  </a:lnTo>
                  <a:lnTo>
                    <a:pt x="618" y="889"/>
                  </a:lnTo>
                  <a:lnTo>
                    <a:pt x="637" y="888"/>
                  </a:lnTo>
                  <a:lnTo>
                    <a:pt x="554" y="808"/>
                  </a:lnTo>
                  <a:lnTo>
                    <a:pt x="554" y="779"/>
                  </a:lnTo>
                  <a:lnTo>
                    <a:pt x="461" y="741"/>
                  </a:lnTo>
                  <a:lnTo>
                    <a:pt x="376" y="720"/>
                  </a:lnTo>
                  <a:lnTo>
                    <a:pt x="293" y="756"/>
                  </a:lnTo>
                  <a:lnTo>
                    <a:pt x="230" y="732"/>
                  </a:lnTo>
                  <a:lnTo>
                    <a:pt x="254" y="762"/>
                  </a:lnTo>
                  <a:lnTo>
                    <a:pt x="188" y="748"/>
                  </a:lnTo>
                  <a:lnTo>
                    <a:pt x="128" y="718"/>
                  </a:lnTo>
                  <a:lnTo>
                    <a:pt x="188" y="693"/>
                  </a:lnTo>
                  <a:lnTo>
                    <a:pt x="57" y="664"/>
                  </a:lnTo>
                  <a:lnTo>
                    <a:pt x="105" y="639"/>
                  </a:lnTo>
                  <a:lnTo>
                    <a:pt x="261" y="647"/>
                  </a:lnTo>
                  <a:lnTo>
                    <a:pt x="275" y="637"/>
                  </a:lnTo>
                  <a:lnTo>
                    <a:pt x="251" y="620"/>
                  </a:lnTo>
                  <a:lnTo>
                    <a:pt x="274" y="605"/>
                  </a:lnTo>
                  <a:lnTo>
                    <a:pt x="138" y="616"/>
                  </a:lnTo>
                  <a:lnTo>
                    <a:pt x="0" y="551"/>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23" name="Freeform 294"/>
            <p:cNvSpPr>
              <a:spLocks/>
            </p:cNvSpPr>
            <p:nvPr/>
          </p:nvSpPr>
          <p:spPr bwMode="auto">
            <a:xfrm>
              <a:off x="7830014" y="4242665"/>
              <a:ext cx="72338" cy="87357"/>
            </a:xfrm>
            <a:custGeom>
              <a:avLst/>
              <a:gdLst>
                <a:gd name="T0" fmla="*/ 0 w 154"/>
                <a:gd name="T1" fmla="*/ 4 h 190"/>
                <a:gd name="T2" fmla="*/ 1 w 154"/>
                <a:gd name="T3" fmla="*/ 2 h 190"/>
                <a:gd name="T4" fmla="*/ 2 w 154"/>
                <a:gd name="T5" fmla="*/ 2 h 190"/>
                <a:gd name="T6" fmla="*/ 1 w 154"/>
                <a:gd name="T7" fmla="*/ 1 h 190"/>
                <a:gd name="T8" fmla="*/ 3 w 154"/>
                <a:gd name="T9" fmla="*/ 0 h 190"/>
                <a:gd name="T10" fmla="*/ 3 w 154"/>
                <a:gd name="T11" fmla="*/ 2 h 190"/>
                <a:gd name="T12" fmla="*/ 3 w 154"/>
                <a:gd name="T13" fmla="*/ 2 h 190"/>
                <a:gd name="T14" fmla="*/ 3 w 154"/>
                <a:gd name="T15" fmla="*/ 4 h 190"/>
                <a:gd name="T16" fmla="*/ 2 w 154"/>
                <a:gd name="T17" fmla="*/ 5 h 190"/>
                <a:gd name="T18" fmla="*/ 0 w 154"/>
                <a:gd name="T19" fmla="*/ 4 h 1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4"/>
                <a:gd name="T31" fmla="*/ 0 h 190"/>
                <a:gd name="T32" fmla="*/ 154 w 154"/>
                <a:gd name="T33" fmla="*/ 190 h 1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4" h="190">
                  <a:moveTo>
                    <a:pt x="0" y="154"/>
                  </a:moveTo>
                  <a:lnTo>
                    <a:pt x="35" y="83"/>
                  </a:lnTo>
                  <a:lnTo>
                    <a:pt x="74" y="82"/>
                  </a:lnTo>
                  <a:lnTo>
                    <a:pt x="33" y="24"/>
                  </a:lnTo>
                  <a:lnTo>
                    <a:pt x="123" y="0"/>
                  </a:lnTo>
                  <a:lnTo>
                    <a:pt x="134" y="90"/>
                  </a:lnTo>
                  <a:lnTo>
                    <a:pt x="154" y="98"/>
                  </a:lnTo>
                  <a:lnTo>
                    <a:pt x="114" y="158"/>
                  </a:lnTo>
                  <a:lnTo>
                    <a:pt x="87" y="190"/>
                  </a:lnTo>
                  <a:lnTo>
                    <a:pt x="0" y="154"/>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24" name="Freeform 295"/>
            <p:cNvSpPr>
              <a:spLocks/>
            </p:cNvSpPr>
            <p:nvPr/>
          </p:nvSpPr>
          <p:spPr bwMode="auto">
            <a:xfrm>
              <a:off x="8399282" y="4437105"/>
              <a:ext cx="86490" cy="138080"/>
            </a:xfrm>
            <a:custGeom>
              <a:avLst/>
              <a:gdLst>
                <a:gd name="T0" fmla="*/ 0 w 181"/>
                <a:gd name="T1" fmla="*/ 2 h 301"/>
                <a:gd name="T2" fmla="*/ 1 w 181"/>
                <a:gd name="T3" fmla="*/ 3 h 301"/>
                <a:gd name="T4" fmla="*/ 1 w 181"/>
                <a:gd name="T5" fmla="*/ 4 h 301"/>
                <a:gd name="T6" fmla="*/ 1 w 181"/>
                <a:gd name="T7" fmla="*/ 6 h 301"/>
                <a:gd name="T8" fmla="*/ 2 w 181"/>
                <a:gd name="T9" fmla="*/ 7 h 301"/>
                <a:gd name="T10" fmla="*/ 4 w 181"/>
                <a:gd name="T11" fmla="*/ 7 h 301"/>
                <a:gd name="T12" fmla="*/ 3 w 181"/>
                <a:gd name="T13" fmla="*/ 4 h 301"/>
                <a:gd name="T14" fmla="*/ 4 w 181"/>
                <a:gd name="T15" fmla="*/ 3 h 301"/>
                <a:gd name="T16" fmla="*/ 1 w 181"/>
                <a:gd name="T17" fmla="*/ 0 h 301"/>
                <a:gd name="T18" fmla="*/ 1 w 181"/>
                <a:gd name="T19" fmla="*/ 1 h 301"/>
                <a:gd name="T20" fmla="*/ 1 w 181"/>
                <a:gd name="T21" fmla="*/ 1 h 301"/>
                <a:gd name="T22" fmla="*/ 0 w 181"/>
                <a:gd name="T23" fmla="*/ 2 h 3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1"/>
                <a:gd name="T37" fmla="*/ 0 h 301"/>
                <a:gd name="T38" fmla="*/ 181 w 181"/>
                <a:gd name="T39" fmla="*/ 301 h 3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1" h="301">
                  <a:moveTo>
                    <a:pt x="0" y="100"/>
                  </a:moveTo>
                  <a:lnTo>
                    <a:pt x="30" y="140"/>
                  </a:lnTo>
                  <a:lnTo>
                    <a:pt x="59" y="171"/>
                  </a:lnTo>
                  <a:lnTo>
                    <a:pt x="52" y="255"/>
                  </a:lnTo>
                  <a:lnTo>
                    <a:pt x="75" y="301"/>
                  </a:lnTo>
                  <a:lnTo>
                    <a:pt x="181" y="284"/>
                  </a:lnTo>
                  <a:lnTo>
                    <a:pt x="119" y="190"/>
                  </a:lnTo>
                  <a:lnTo>
                    <a:pt x="163" y="111"/>
                  </a:lnTo>
                  <a:lnTo>
                    <a:pt x="53" y="0"/>
                  </a:lnTo>
                  <a:lnTo>
                    <a:pt x="20" y="32"/>
                  </a:lnTo>
                  <a:lnTo>
                    <a:pt x="34" y="61"/>
                  </a:lnTo>
                  <a:lnTo>
                    <a:pt x="0" y="10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25" name="Freeform 296"/>
            <p:cNvSpPr>
              <a:spLocks/>
            </p:cNvSpPr>
            <p:nvPr/>
          </p:nvSpPr>
          <p:spPr bwMode="auto">
            <a:xfrm>
              <a:off x="8158679" y="4201805"/>
              <a:ext cx="48750" cy="36634"/>
            </a:xfrm>
            <a:custGeom>
              <a:avLst/>
              <a:gdLst>
                <a:gd name="T0" fmla="*/ 0 w 99"/>
                <a:gd name="T1" fmla="*/ 1 h 82"/>
                <a:gd name="T2" fmla="*/ 2 w 99"/>
                <a:gd name="T3" fmla="*/ 1 h 82"/>
                <a:gd name="T4" fmla="*/ 1 w 99"/>
                <a:gd name="T5" fmla="*/ 0 h 82"/>
                <a:gd name="T6" fmla="*/ 2 w 99"/>
                <a:gd name="T7" fmla="*/ 0 h 82"/>
                <a:gd name="T8" fmla="*/ 2 w 99"/>
                <a:gd name="T9" fmla="*/ 2 h 82"/>
                <a:gd name="T10" fmla="*/ 0 w 99"/>
                <a:gd name="T11" fmla="*/ 1 h 82"/>
                <a:gd name="T12" fmla="*/ 0 60000 65536"/>
                <a:gd name="T13" fmla="*/ 0 60000 65536"/>
                <a:gd name="T14" fmla="*/ 0 60000 65536"/>
                <a:gd name="T15" fmla="*/ 0 60000 65536"/>
                <a:gd name="T16" fmla="*/ 0 60000 65536"/>
                <a:gd name="T17" fmla="*/ 0 60000 65536"/>
                <a:gd name="T18" fmla="*/ 0 w 99"/>
                <a:gd name="T19" fmla="*/ 0 h 82"/>
                <a:gd name="T20" fmla="*/ 99 w 99"/>
                <a:gd name="T21" fmla="*/ 82 h 82"/>
              </a:gdLst>
              <a:ahLst/>
              <a:cxnLst>
                <a:cxn ang="T12">
                  <a:pos x="T0" y="T1"/>
                </a:cxn>
                <a:cxn ang="T13">
                  <a:pos x="T2" y="T3"/>
                </a:cxn>
                <a:cxn ang="T14">
                  <a:pos x="T4" y="T5"/>
                </a:cxn>
                <a:cxn ang="T15">
                  <a:pos x="T6" y="T7"/>
                </a:cxn>
                <a:cxn ang="T16">
                  <a:pos x="T8" y="T9"/>
                </a:cxn>
                <a:cxn ang="T17">
                  <a:pos x="T10" y="T11"/>
                </a:cxn>
              </a:cxnLst>
              <a:rect l="T18" t="T19" r="T20" b="T21"/>
              <a:pathLst>
                <a:path w="99" h="82">
                  <a:moveTo>
                    <a:pt x="0" y="63"/>
                  </a:moveTo>
                  <a:lnTo>
                    <a:pt x="74" y="60"/>
                  </a:lnTo>
                  <a:lnTo>
                    <a:pt x="37" y="6"/>
                  </a:lnTo>
                  <a:lnTo>
                    <a:pt x="99" y="0"/>
                  </a:lnTo>
                  <a:lnTo>
                    <a:pt x="99" y="82"/>
                  </a:lnTo>
                  <a:lnTo>
                    <a:pt x="0" y="63"/>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26" name="Freeform 297"/>
            <p:cNvSpPr>
              <a:spLocks/>
            </p:cNvSpPr>
            <p:nvPr/>
          </p:nvSpPr>
          <p:spPr bwMode="auto">
            <a:xfrm>
              <a:off x="7883481" y="4283526"/>
              <a:ext cx="111651" cy="60586"/>
            </a:xfrm>
            <a:custGeom>
              <a:avLst/>
              <a:gdLst>
                <a:gd name="T0" fmla="*/ 0 w 231"/>
                <a:gd name="T1" fmla="*/ 1 h 133"/>
                <a:gd name="T2" fmla="*/ 1 w 231"/>
                <a:gd name="T3" fmla="*/ 0 h 133"/>
                <a:gd name="T4" fmla="*/ 4 w 231"/>
                <a:gd name="T5" fmla="*/ 0 h 133"/>
                <a:gd name="T6" fmla="*/ 5 w 231"/>
                <a:gd name="T7" fmla="*/ 1 h 133"/>
                <a:gd name="T8" fmla="*/ 4 w 231"/>
                <a:gd name="T9" fmla="*/ 1 h 133"/>
                <a:gd name="T10" fmla="*/ 2 w 231"/>
                <a:gd name="T11" fmla="*/ 3 h 133"/>
                <a:gd name="T12" fmla="*/ 1 w 231"/>
                <a:gd name="T13" fmla="*/ 3 h 133"/>
                <a:gd name="T14" fmla="*/ 0 w 231"/>
                <a:gd name="T15" fmla="*/ 1 h 133"/>
                <a:gd name="T16" fmla="*/ 0 60000 65536"/>
                <a:gd name="T17" fmla="*/ 0 60000 65536"/>
                <a:gd name="T18" fmla="*/ 0 60000 65536"/>
                <a:gd name="T19" fmla="*/ 0 60000 65536"/>
                <a:gd name="T20" fmla="*/ 0 60000 65536"/>
                <a:gd name="T21" fmla="*/ 0 60000 65536"/>
                <a:gd name="T22" fmla="*/ 0 60000 65536"/>
                <a:gd name="T23" fmla="*/ 0 60000 65536"/>
                <a:gd name="T24" fmla="*/ 0 w 231"/>
                <a:gd name="T25" fmla="*/ 0 h 133"/>
                <a:gd name="T26" fmla="*/ 231 w 231"/>
                <a:gd name="T27" fmla="*/ 133 h 1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1" h="133">
                  <a:moveTo>
                    <a:pt x="0" y="68"/>
                  </a:moveTo>
                  <a:lnTo>
                    <a:pt x="40" y="8"/>
                  </a:lnTo>
                  <a:lnTo>
                    <a:pt x="163" y="0"/>
                  </a:lnTo>
                  <a:lnTo>
                    <a:pt x="231" y="42"/>
                  </a:lnTo>
                  <a:lnTo>
                    <a:pt x="176" y="52"/>
                  </a:lnTo>
                  <a:lnTo>
                    <a:pt x="79" y="133"/>
                  </a:lnTo>
                  <a:lnTo>
                    <a:pt x="62" y="112"/>
                  </a:lnTo>
                  <a:lnTo>
                    <a:pt x="0" y="6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27" name="Freeform 298"/>
            <p:cNvSpPr>
              <a:spLocks/>
            </p:cNvSpPr>
            <p:nvPr/>
          </p:nvSpPr>
          <p:spPr bwMode="auto">
            <a:xfrm>
              <a:off x="9070766" y="3029533"/>
              <a:ext cx="202861" cy="102855"/>
            </a:xfrm>
            <a:custGeom>
              <a:avLst/>
              <a:gdLst>
                <a:gd name="T0" fmla="*/ 0 w 420"/>
                <a:gd name="T1" fmla="*/ 2 h 223"/>
                <a:gd name="T2" fmla="*/ 1 w 420"/>
                <a:gd name="T3" fmla="*/ 2 h 223"/>
                <a:gd name="T4" fmla="*/ 0 w 420"/>
                <a:gd name="T5" fmla="*/ 1 h 223"/>
                <a:gd name="T6" fmla="*/ 1 w 420"/>
                <a:gd name="T7" fmla="*/ 1 h 223"/>
                <a:gd name="T8" fmla="*/ 1 w 420"/>
                <a:gd name="T9" fmla="*/ 1 h 223"/>
                <a:gd name="T10" fmla="*/ 2 w 420"/>
                <a:gd name="T11" fmla="*/ 1 h 223"/>
                <a:gd name="T12" fmla="*/ 1 w 420"/>
                <a:gd name="T13" fmla="*/ 0 h 223"/>
                <a:gd name="T14" fmla="*/ 3 w 420"/>
                <a:gd name="T15" fmla="*/ 1 h 223"/>
                <a:gd name="T16" fmla="*/ 3 w 420"/>
                <a:gd name="T17" fmla="*/ 2 h 223"/>
                <a:gd name="T18" fmla="*/ 4 w 420"/>
                <a:gd name="T19" fmla="*/ 1 h 223"/>
                <a:gd name="T20" fmla="*/ 5 w 420"/>
                <a:gd name="T21" fmla="*/ 1 h 223"/>
                <a:gd name="T22" fmla="*/ 5 w 420"/>
                <a:gd name="T23" fmla="*/ 1 h 223"/>
                <a:gd name="T24" fmla="*/ 6 w 420"/>
                <a:gd name="T25" fmla="*/ 1 h 223"/>
                <a:gd name="T26" fmla="*/ 5 w 420"/>
                <a:gd name="T27" fmla="*/ 1 h 223"/>
                <a:gd name="T28" fmla="*/ 7 w 420"/>
                <a:gd name="T29" fmla="*/ 1 h 223"/>
                <a:gd name="T30" fmla="*/ 7 w 420"/>
                <a:gd name="T31" fmla="*/ 0 h 223"/>
                <a:gd name="T32" fmla="*/ 8 w 420"/>
                <a:gd name="T33" fmla="*/ 1 h 223"/>
                <a:gd name="T34" fmla="*/ 9 w 420"/>
                <a:gd name="T35" fmla="*/ 0 h 223"/>
                <a:gd name="T36" fmla="*/ 8 w 420"/>
                <a:gd name="T37" fmla="*/ 1 h 223"/>
                <a:gd name="T38" fmla="*/ 10 w 420"/>
                <a:gd name="T39" fmla="*/ 3 h 223"/>
                <a:gd name="T40" fmla="*/ 9 w 420"/>
                <a:gd name="T41" fmla="*/ 4 h 223"/>
                <a:gd name="T42" fmla="*/ 5 w 420"/>
                <a:gd name="T43" fmla="*/ 6 h 223"/>
                <a:gd name="T44" fmla="*/ 2 w 420"/>
                <a:gd name="T45" fmla="*/ 5 h 223"/>
                <a:gd name="T46" fmla="*/ 3 w 420"/>
                <a:gd name="T47" fmla="*/ 3 h 223"/>
                <a:gd name="T48" fmla="*/ 1 w 420"/>
                <a:gd name="T49" fmla="*/ 3 h 223"/>
                <a:gd name="T50" fmla="*/ 3 w 420"/>
                <a:gd name="T51" fmla="*/ 3 h 223"/>
                <a:gd name="T52" fmla="*/ 2 w 420"/>
                <a:gd name="T53" fmla="*/ 2 h 223"/>
                <a:gd name="T54" fmla="*/ 3 w 420"/>
                <a:gd name="T55" fmla="*/ 2 h 223"/>
                <a:gd name="T56" fmla="*/ 0 w 420"/>
                <a:gd name="T57" fmla="*/ 2 h 22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20"/>
                <a:gd name="T88" fmla="*/ 0 h 223"/>
                <a:gd name="T89" fmla="*/ 420 w 420"/>
                <a:gd name="T90" fmla="*/ 223 h 22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20" h="223">
                  <a:moveTo>
                    <a:pt x="0" y="79"/>
                  </a:moveTo>
                  <a:lnTo>
                    <a:pt x="29" y="69"/>
                  </a:lnTo>
                  <a:lnTo>
                    <a:pt x="12" y="50"/>
                  </a:lnTo>
                  <a:lnTo>
                    <a:pt x="47" y="62"/>
                  </a:lnTo>
                  <a:lnTo>
                    <a:pt x="31" y="24"/>
                  </a:lnTo>
                  <a:lnTo>
                    <a:pt x="73" y="46"/>
                  </a:lnTo>
                  <a:lnTo>
                    <a:pt x="52" y="2"/>
                  </a:lnTo>
                  <a:lnTo>
                    <a:pt x="116" y="36"/>
                  </a:lnTo>
                  <a:lnTo>
                    <a:pt x="124" y="94"/>
                  </a:lnTo>
                  <a:lnTo>
                    <a:pt x="159" y="31"/>
                  </a:lnTo>
                  <a:lnTo>
                    <a:pt x="193" y="54"/>
                  </a:lnTo>
                  <a:lnTo>
                    <a:pt x="220" y="23"/>
                  </a:lnTo>
                  <a:lnTo>
                    <a:pt x="245" y="63"/>
                  </a:lnTo>
                  <a:lnTo>
                    <a:pt x="238" y="24"/>
                  </a:lnTo>
                  <a:lnTo>
                    <a:pt x="305" y="24"/>
                  </a:lnTo>
                  <a:lnTo>
                    <a:pt x="316" y="0"/>
                  </a:lnTo>
                  <a:lnTo>
                    <a:pt x="346" y="23"/>
                  </a:lnTo>
                  <a:lnTo>
                    <a:pt x="383" y="14"/>
                  </a:lnTo>
                  <a:lnTo>
                    <a:pt x="356" y="31"/>
                  </a:lnTo>
                  <a:lnTo>
                    <a:pt x="420" y="102"/>
                  </a:lnTo>
                  <a:lnTo>
                    <a:pt x="364" y="165"/>
                  </a:lnTo>
                  <a:lnTo>
                    <a:pt x="209" y="223"/>
                  </a:lnTo>
                  <a:lnTo>
                    <a:pt x="70" y="196"/>
                  </a:lnTo>
                  <a:lnTo>
                    <a:pt x="107" y="139"/>
                  </a:lnTo>
                  <a:lnTo>
                    <a:pt x="23" y="119"/>
                  </a:lnTo>
                  <a:lnTo>
                    <a:pt x="104" y="113"/>
                  </a:lnTo>
                  <a:lnTo>
                    <a:pt x="73" y="97"/>
                  </a:lnTo>
                  <a:lnTo>
                    <a:pt x="105" y="79"/>
                  </a:lnTo>
                  <a:lnTo>
                    <a:pt x="0" y="79"/>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28" name="Freeform 299"/>
            <p:cNvSpPr>
              <a:spLocks/>
            </p:cNvSpPr>
            <p:nvPr/>
          </p:nvSpPr>
          <p:spPr bwMode="auto">
            <a:xfrm>
              <a:off x="7377116" y="3928463"/>
              <a:ext cx="551969" cy="384652"/>
            </a:xfrm>
            <a:custGeom>
              <a:avLst/>
              <a:gdLst>
                <a:gd name="T0" fmla="*/ 0 w 1151"/>
                <a:gd name="T1" fmla="*/ 0 h 847"/>
                <a:gd name="T2" fmla="*/ 1 w 1151"/>
                <a:gd name="T3" fmla="*/ 3 h 847"/>
                <a:gd name="T4" fmla="*/ 3 w 1151"/>
                <a:gd name="T5" fmla="*/ 5 h 847"/>
                <a:gd name="T6" fmla="*/ 3 w 1151"/>
                <a:gd name="T7" fmla="*/ 5 h 847"/>
                <a:gd name="T8" fmla="*/ 2 w 1151"/>
                <a:gd name="T9" fmla="*/ 6 h 847"/>
                <a:gd name="T10" fmla="*/ 3 w 1151"/>
                <a:gd name="T11" fmla="*/ 7 h 847"/>
                <a:gd name="T12" fmla="*/ 4 w 1151"/>
                <a:gd name="T13" fmla="*/ 8 h 847"/>
                <a:gd name="T14" fmla="*/ 4 w 1151"/>
                <a:gd name="T15" fmla="*/ 9 h 847"/>
                <a:gd name="T16" fmla="*/ 6 w 1151"/>
                <a:gd name="T17" fmla="*/ 11 h 847"/>
                <a:gd name="T18" fmla="*/ 7 w 1151"/>
                <a:gd name="T19" fmla="*/ 10 h 847"/>
                <a:gd name="T20" fmla="*/ 2 w 1151"/>
                <a:gd name="T21" fmla="*/ 3 h 847"/>
                <a:gd name="T22" fmla="*/ 2 w 1151"/>
                <a:gd name="T23" fmla="*/ 1 h 847"/>
                <a:gd name="T24" fmla="*/ 3 w 1151"/>
                <a:gd name="T25" fmla="*/ 1 h 847"/>
                <a:gd name="T26" fmla="*/ 5 w 1151"/>
                <a:gd name="T27" fmla="*/ 5 h 847"/>
                <a:gd name="T28" fmla="*/ 7 w 1151"/>
                <a:gd name="T29" fmla="*/ 7 h 847"/>
                <a:gd name="T30" fmla="*/ 7 w 1151"/>
                <a:gd name="T31" fmla="*/ 8 h 847"/>
                <a:gd name="T32" fmla="*/ 10 w 1151"/>
                <a:gd name="T33" fmla="*/ 11 h 847"/>
                <a:gd name="T34" fmla="*/ 11 w 1151"/>
                <a:gd name="T35" fmla="*/ 13 h 847"/>
                <a:gd name="T36" fmla="*/ 10 w 1151"/>
                <a:gd name="T37" fmla="*/ 14 h 847"/>
                <a:gd name="T38" fmla="*/ 11 w 1151"/>
                <a:gd name="T39" fmla="*/ 15 h 847"/>
                <a:gd name="T40" fmla="*/ 17 w 1151"/>
                <a:gd name="T41" fmla="*/ 18 h 847"/>
                <a:gd name="T42" fmla="*/ 20 w 1151"/>
                <a:gd name="T43" fmla="*/ 18 h 847"/>
                <a:gd name="T44" fmla="*/ 22 w 1151"/>
                <a:gd name="T45" fmla="*/ 20 h 847"/>
                <a:gd name="T46" fmla="*/ 23 w 1151"/>
                <a:gd name="T47" fmla="*/ 18 h 847"/>
                <a:gd name="T48" fmla="*/ 23 w 1151"/>
                <a:gd name="T49" fmla="*/ 18 h 847"/>
                <a:gd name="T50" fmla="*/ 23 w 1151"/>
                <a:gd name="T51" fmla="*/ 17 h 847"/>
                <a:gd name="T52" fmla="*/ 25 w 1151"/>
                <a:gd name="T53" fmla="*/ 16 h 847"/>
                <a:gd name="T54" fmla="*/ 25 w 1151"/>
                <a:gd name="T55" fmla="*/ 16 h 847"/>
                <a:gd name="T56" fmla="*/ 25 w 1151"/>
                <a:gd name="T57" fmla="*/ 15 h 847"/>
                <a:gd name="T58" fmla="*/ 26 w 1151"/>
                <a:gd name="T59" fmla="*/ 16 h 847"/>
                <a:gd name="T60" fmla="*/ 27 w 1151"/>
                <a:gd name="T61" fmla="*/ 13 h 847"/>
                <a:gd name="T62" fmla="*/ 25 w 1151"/>
                <a:gd name="T63" fmla="*/ 12 h 847"/>
                <a:gd name="T64" fmla="*/ 24 w 1151"/>
                <a:gd name="T65" fmla="*/ 13 h 847"/>
                <a:gd name="T66" fmla="*/ 23 w 1151"/>
                <a:gd name="T67" fmla="*/ 16 h 847"/>
                <a:gd name="T68" fmla="*/ 20 w 1151"/>
                <a:gd name="T69" fmla="*/ 16 h 847"/>
                <a:gd name="T70" fmla="*/ 19 w 1151"/>
                <a:gd name="T71" fmla="*/ 15 h 847"/>
                <a:gd name="T72" fmla="*/ 17 w 1151"/>
                <a:gd name="T73" fmla="*/ 12 h 847"/>
                <a:gd name="T74" fmla="*/ 17 w 1151"/>
                <a:gd name="T75" fmla="*/ 9 h 847"/>
                <a:gd name="T76" fmla="*/ 18 w 1151"/>
                <a:gd name="T77" fmla="*/ 8 h 847"/>
                <a:gd name="T78" fmla="*/ 16 w 1151"/>
                <a:gd name="T79" fmla="*/ 7 h 847"/>
                <a:gd name="T80" fmla="*/ 14 w 1151"/>
                <a:gd name="T81" fmla="*/ 3 h 847"/>
                <a:gd name="T82" fmla="*/ 12 w 1151"/>
                <a:gd name="T83" fmla="*/ 4 h 847"/>
                <a:gd name="T84" fmla="*/ 9 w 1151"/>
                <a:gd name="T85" fmla="*/ 1 h 847"/>
                <a:gd name="T86" fmla="*/ 5 w 1151"/>
                <a:gd name="T87" fmla="*/ 2 h 847"/>
                <a:gd name="T88" fmla="*/ 2 w 1151"/>
                <a:gd name="T89" fmla="*/ 0 h 847"/>
                <a:gd name="T90" fmla="*/ 0 w 1151"/>
                <a:gd name="T91" fmla="*/ 0 h 8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51"/>
                <a:gd name="T139" fmla="*/ 0 h 847"/>
                <a:gd name="T140" fmla="*/ 1151 w 1151"/>
                <a:gd name="T141" fmla="*/ 847 h 84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51" h="847">
                  <a:moveTo>
                    <a:pt x="0" y="9"/>
                  </a:moveTo>
                  <a:lnTo>
                    <a:pt x="55" y="141"/>
                  </a:lnTo>
                  <a:lnTo>
                    <a:pt x="118" y="202"/>
                  </a:lnTo>
                  <a:lnTo>
                    <a:pt x="112" y="238"/>
                  </a:lnTo>
                  <a:lnTo>
                    <a:pt x="80" y="246"/>
                  </a:lnTo>
                  <a:lnTo>
                    <a:pt x="152" y="275"/>
                  </a:lnTo>
                  <a:lnTo>
                    <a:pt x="191" y="334"/>
                  </a:lnTo>
                  <a:lnTo>
                    <a:pt x="190" y="384"/>
                  </a:lnTo>
                  <a:lnTo>
                    <a:pt x="272" y="468"/>
                  </a:lnTo>
                  <a:lnTo>
                    <a:pt x="289" y="438"/>
                  </a:lnTo>
                  <a:lnTo>
                    <a:pt x="97" y="120"/>
                  </a:lnTo>
                  <a:lnTo>
                    <a:pt x="85" y="35"/>
                  </a:lnTo>
                  <a:lnTo>
                    <a:pt x="128" y="58"/>
                  </a:lnTo>
                  <a:lnTo>
                    <a:pt x="196" y="196"/>
                  </a:lnTo>
                  <a:lnTo>
                    <a:pt x="299" y="300"/>
                  </a:lnTo>
                  <a:lnTo>
                    <a:pt x="297" y="339"/>
                  </a:lnTo>
                  <a:lnTo>
                    <a:pt x="439" y="483"/>
                  </a:lnTo>
                  <a:lnTo>
                    <a:pt x="456" y="542"/>
                  </a:lnTo>
                  <a:lnTo>
                    <a:pt x="439" y="583"/>
                  </a:lnTo>
                  <a:lnTo>
                    <a:pt x="473" y="638"/>
                  </a:lnTo>
                  <a:lnTo>
                    <a:pt x="746" y="785"/>
                  </a:lnTo>
                  <a:lnTo>
                    <a:pt x="863" y="775"/>
                  </a:lnTo>
                  <a:lnTo>
                    <a:pt x="941" y="847"/>
                  </a:lnTo>
                  <a:lnTo>
                    <a:pt x="976" y="776"/>
                  </a:lnTo>
                  <a:lnTo>
                    <a:pt x="1015" y="775"/>
                  </a:lnTo>
                  <a:lnTo>
                    <a:pt x="974" y="717"/>
                  </a:lnTo>
                  <a:lnTo>
                    <a:pt x="1064" y="693"/>
                  </a:lnTo>
                  <a:lnTo>
                    <a:pt x="1095" y="668"/>
                  </a:lnTo>
                  <a:lnTo>
                    <a:pt x="1103" y="653"/>
                  </a:lnTo>
                  <a:lnTo>
                    <a:pt x="1112" y="684"/>
                  </a:lnTo>
                  <a:lnTo>
                    <a:pt x="1151" y="544"/>
                  </a:lnTo>
                  <a:lnTo>
                    <a:pt x="1101" y="522"/>
                  </a:lnTo>
                  <a:lnTo>
                    <a:pt x="1016" y="544"/>
                  </a:lnTo>
                  <a:lnTo>
                    <a:pt x="971" y="668"/>
                  </a:lnTo>
                  <a:lnTo>
                    <a:pt x="857" y="678"/>
                  </a:lnTo>
                  <a:lnTo>
                    <a:pt x="814" y="649"/>
                  </a:lnTo>
                  <a:lnTo>
                    <a:pt x="738" y="498"/>
                  </a:lnTo>
                  <a:lnTo>
                    <a:pt x="737" y="384"/>
                  </a:lnTo>
                  <a:lnTo>
                    <a:pt x="762" y="327"/>
                  </a:lnTo>
                  <a:lnTo>
                    <a:pt x="687" y="300"/>
                  </a:lnTo>
                  <a:lnTo>
                    <a:pt x="588" y="139"/>
                  </a:lnTo>
                  <a:lnTo>
                    <a:pt x="509" y="174"/>
                  </a:lnTo>
                  <a:lnTo>
                    <a:pt x="407" y="43"/>
                  </a:lnTo>
                  <a:lnTo>
                    <a:pt x="233" y="70"/>
                  </a:lnTo>
                  <a:lnTo>
                    <a:pt x="87" y="0"/>
                  </a:lnTo>
                  <a:lnTo>
                    <a:pt x="0" y="9"/>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29" name="Freeform 300"/>
            <p:cNvSpPr>
              <a:spLocks/>
            </p:cNvSpPr>
            <p:nvPr/>
          </p:nvSpPr>
          <p:spPr bwMode="auto">
            <a:xfrm>
              <a:off x="7921223" y="4301843"/>
              <a:ext cx="73910" cy="84539"/>
            </a:xfrm>
            <a:custGeom>
              <a:avLst/>
              <a:gdLst>
                <a:gd name="T0" fmla="*/ 0 w 152"/>
                <a:gd name="T1" fmla="*/ 2 h 184"/>
                <a:gd name="T2" fmla="*/ 1 w 152"/>
                <a:gd name="T3" fmla="*/ 4 h 184"/>
                <a:gd name="T4" fmla="*/ 3 w 152"/>
                <a:gd name="T5" fmla="*/ 4 h 184"/>
                <a:gd name="T6" fmla="*/ 4 w 152"/>
                <a:gd name="T7" fmla="*/ 0 h 184"/>
                <a:gd name="T8" fmla="*/ 2 w 152"/>
                <a:gd name="T9" fmla="*/ 0 h 184"/>
                <a:gd name="T10" fmla="*/ 0 w 152"/>
                <a:gd name="T11" fmla="*/ 2 h 184"/>
                <a:gd name="T12" fmla="*/ 0 60000 65536"/>
                <a:gd name="T13" fmla="*/ 0 60000 65536"/>
                <a:gd name="T14" fmla="*/ 0 60000 65536"/>
                <a:gd name="T15" fmla="*/ 0 60000 65536"/>
                <a:gd name="T16" fmla="*/ 0 60000 65536"/>
                <a:gd name="T17" fmla="*/ 0 60000 65536"/>
                <a:gd name="T18" fmla="*/ 0 w 152"/>
                <a:gd name="T19" fmla="*/ 0 h 184"/>
                <a:gd name="T20" fmla="*/ 152 w 152"/>
                <a:gd name="T21" fmla="*/ 184 h 184"/>
              </a:gdLst>
              <a:ahLst/>
              <a:cxnLst>
                <a:cxn ang="T12">
                  <a:pos x="T0" y="T1"/>
                </a:cxn>
                <a:cxn ang="T13">
                  <a:pos x="T2" y="T3"/>
                </a:cxn>
                <a:cxn ang="T14">
                  <a:pos x="T4" y="T5"/>
                </a:cxn>
                <a:cxn ang="T15">
                  <a:pos x="T6" y="T7"/>
                </a:cxn>
                <a:cxn ang="T16">
                  <a:pos x="T8" y="T9"/>
                </a:cxn>
                <a:cxn ang="T17">
                  <a:pos x="T10" y="T11"/>
                </a:cxn>
              </a:cxnLst>
              <a:rect l="T18" t="T19" r="T20" b="T21"/>
              <a:pathLst>
                <a:path w="152" h="184">
                  <a:moveTo>
                    <a:pt x="0" y="91"/>
                  </a:moveTo>
                  <a:lnTo>
                    <a:pt x="61" y="180"/>
                  </a:lnTo>
                  <a:lnTo>
                    <a:pt x="140" y="184"/>
                  </a:lnTo>
                  <a:lnTo>
                    <a:pt x="152" y="0"/>
                  </a:lnTo>
                  <a:lnTo>
                    <a:pt x="97" y="10"/>
                  </a:lnTo>
                  <a:lnTo>
                    <a:pt x="0" y="91"/>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30" name="Freeform 301"/>
            <p:cNvSpPr>
              <a:spLocks/>
            </p:cNvSpPr>
            <p:nvPr/>
          </p:nvSpPr>
          <p:spPr bwMode="auto">
            <a:xfrm>
              <a:off x="7998278" y="4410335"/>
              <a:ext cx="103789" cy="50723"/>
            </a:xfrm>
            <a:custGeom>
              <a:avLst/>
              <a:gdLst>
                <a:gd name="T0" fmla="*/ 0 w 215"/>
                <a:gd name="T1" fmla="*/ 1 h 111"/>
                <a:gd name="T2" fmla="*/ 0 w 215"/>
                <a:gd name="T3" fmla="*/ 0 h 111"/>
                <a:gd name="T4" fmla="*/ 1 w 215"/>
                <a:gd name="T5" fmla="*/ 1 h 111"/>
                <a:gd name="T6" fmla="*/ 3 w 215"/>
                <a:gd name="T7" fmla="*/ 0 h 111"/>
                <a:gd name="T8" fmla="*/ 5 w 215"/>
                <a:gd name="T9" fmla="*/ 1 h 111"/>
                <a:gd name="T10" fmla="*/ 5 w 215"/>
                <a:gd name="T11" fmla="*/ 3 h 111"/>
                <a:gd name="T12" fmla="*/ 5 w 215"/>
                <a:gd name="T13" fmla="*/ 1 h 111"/>
                <a:gd name="T14" fmla="*/ 3 w 215"/>
                <a:gd name="T15" fmla="*/ 1 h 111"/>
                <a:gd name="T16" fmla="*/ 3 w 215"/>
                <a:gd name="T17" fmla="*/ 1 h 111"/>
                <a:gd name="T18" fmla="*/ 3 w 215"/>
                <a:gd name="T19" fmla="*/ 2 h 111"/>
                <a:gd name="T20" fmla="*/ 2 w 215"/>
                <a:gd name="T21" fmla="*/ 3 h 111"/>
                <a:gd name="T22" fmla="*/ 0 w 215"/>
                <a:gd name="T23" fmla="*/ 1 h 1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5"/>
                <a:gd name="T37" fmla="*/ 0 h 111"/>
                <a:gd name="T38" fmla="*/ 215 w 215"/>
                <a:gd name="T39" fmla="*/ 111 h 1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5" h="111">
                  <a:moveTo>
                    <a:pt x="0" y="60"/>
                  </a:moveTo>
                  <a:lnTo>
                    <a:pt x="18" y="0"/>
                  </a:lnTo>
                  <a:lnTo>
                    <a:pt x="65" y="37"/>
                  </a:lnTo>
                  <a:lnTo>
                    <a:pt x="146" y="2"/>
                  </a:lnTo>
                  <a:lnTo>
                    <a:pt x="215" y="45"/>
                  </a:lnTo>
                  <a:lnTo>
                    <a:pt x="200" y="108"/>
                  </a:lnTo>
                  <a:lnTo>
                    <a:pt x="193" y="54"/>
                  </a:lnTo>
                  <a:lnTo>
                    <a:pt x="146" y="35"/>
                  </a:lnTo>
                  <a:lnTo>
                    <a:pt x="103" y="66"/>
                  </a:lnTo>
                  <a:lnTo>
                    <a:pt x="115" y="98"/>
                  </a:lnTo>
                  <a:lnTo>
                    <a:pt x="96" y="111"/>
                  </a:lnTo>
                  <a:lnTo>
                    <a:pt x="0" y="6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31" name="Freeform 302"/>
            <p:cNvSpPr>
              <a:spLocks/>
            </p:cNvSpPr>
            <p:nvPr/>
          </p:nvSpPr>
          <p:spPr bwMode="auto">
            <a:xfrm>
              <a:off x="8375693" y="4993653"/>
              <a:ext cx="149394" cy="169078"/>
            </a:xfrm>
            <a:custGeom>
              <a:avLst/>
              <a:gdLst>
                <a:gd name="T0" fmla="*/ 0 w 311"/>
                <a:gd name="T1" fmla="*/ 3 h 377"/>
                <a:gd name="T2" fmla="*/ 1 w 311"/>
                <a:gd name="T3" fmla="*/ 1 h 377"/>
                <a:gd name="T4" fmla="*/ 3 w 311"/>
                <a:gd name="T5" fmla="*/ 0 h 377"/>
                <a:gd name="T6" fmla="*/ 4 w 311"/>
                <a:gd name="T7" fmla="*/ 1 h 377"/>
                <a:gd name="T8" fmla="*/ 4 w 311"/>
                <a:gd name="T9" fmla="*/ 3 h 377"/>
                <a:gd name="T10" fmla="*/ 6 w 311"/>
                <a:gd name="T11" fmla="*/ 3 h 377"/>
                <a:gd name="T12" fmla="*/ 6 w 311"/>
                <a:gd name="T13" fmla="*/ 5 h 377"/>
                <a:gd name="T14" fmla="*/ 7 w 311"/>
                <a:gd name="T15" fmla="*/ 5 h 377"/>
                <a:gd name="T16" fmla="*/ 7 w 311"/>
                <a:gd name="T17" fmla="*/ 7 h 377"/>
                <a:gd name="T18" fmla="*/ 6 w 311"/>
                <a:gd name="T19" fmla="*/ 9 h 377"/>
                <a:gd name="T20" fmla="*/ 4 w 311"/>
                <a:gd name="T21" fmla="*/ 9 h 377"/>
                <a:gd name="T22" fmla="*/ 4 w 311"/>
                <a:gd name="T23" fmla="*/ 7 h 377"/>
                <a:gd name="T24" fmla="*/ 0 w 311"/>
                <a:gd name="T25" fmla="*/ 3 h 3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1"/>
                <a:gd name="T40" fmla="*/ 0 h 377"/>
                <a:gd name="T41" fmla="*/ 311 w 311"/>
                <a:gd name="T42" fmla="*/ 377 h 3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1" h="377">
                  <a:moveTo>
                    <a:pt x="0" y="141"/>
                  </a:moveTo>
                  <a:lnTo>
                    <a:pt x="21" y="23"/>
                  </a:lnTo>
                  <a:lnTo>
                    <a:pt x="134" y="0"/>
                  </a:lnTo>
                  <a:lnTo>
                    <a:pt x="169" y="39"/>
                  </a:lnTo>
                  <a:lnTo>
                    <a:pt x="177" y="130"/>
                  </a:lnTo>
                  <a:lnTo>
                    <a:pt x="260" y="143"/>
                  </a:lnTo>
                  <a:lnTo>
                    <a:pt x="270" y="205"/>
                  </a:lnTo>
                  <a:lnTo>
                    <a:pt x="311" y="218"/>
                  </a:lnTo>
                  <a:lnTo>
                    <a:pt x="305" y="295"/>
                  </a:lnTo>
                  <a:lnTo>
                    <a:pt x="263" y="377"/>
                  </a:lnTo>
                  <a:lnTo>
                    <a:pt x="159" y="371"/>
                  </a:lnTo>
                  <a:lnTo>
                    <a:pt x="180" y="281"/>
                  </a:lnTo>
                  <a:lnTo>
                    <a:pt x="0" y="141"/>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32" name="Freeform 303"/>
            <p:cNvSpPr>
              <a:spLocks/>
            </p:cNvSpPr>
            <p:nvPr/>
          </p:nvSpPr>
          <p:spPr bwMode="auto">
            <a:xfrm>
              <a:off x="8031302" y="4606183"/>
              <a:ext cx="228021" cy="364927"/>
            </a:xfrm>
            <a:custGeom>
              <a:avLst/>
              <a:gdLst>
                <a:gd name="T0" fmla="*/ 0 w 476"/>
                <a:gd name="T1" fmla="*/ 4 h 803"/>
                <a:gd name="T2" fmla="*/ 0 w 476"/>
                <a:gd name="T3" fmla="*/ 6 h 803"/>
                <a:gd name="T4" fmla="*/ 2 w 476"/>
                <a:gd name="T5" fmla="*/ 9 h 803"/>
                <a:gd name="T6" fmla="*/ 4 w 476"/>
                <a:gd name="T7" fmla="*/ 15 h 803"/>
                <a:gd name="T8" fmla="*/ 9 w 476"/>
                <a:gd name="T9" fmla="*/ 19 h 803"/>
                <a:gd name="T10" fmla="*/ 10 w 476"/>
                <a:gd name="T11" fmla="*/ 18 h 803"/>
                <a:gd name="T12" fmla="*/ 11 w 476"/>
                <a:gd name="T13" fmla="*/ 17 h 803"/>
                <a:gd name="T14" fmla="*/ 10 w 476"/>
                <a:gd name="T15" fmla="*/ 16 h 803"/>
                <a:gd name="T16" fmla="*/ 10 w 476"/>
                <a:gd name="T17" fmla="*/ 16 h 803"/>
                <a:gd name="T18" fmla="*/ 11 w 476"/>
                <a:gd name="T19" fmla="*/ 13 h 803"/>
                <a:gd name="T20" fmla="*/ 10 w 476"/>
                <a:gd name="T21" fmla="*/ 11 h 803"/>
                <a:gd name="T22" fmla="*/ 9 w 476"/>
                <a:gd name="T23" fmla="*/ 11 h 803"/>
                <a:gd name="T24" fmla="*/ 9 w 476"/>
                <a:gd name="T25" fmla="*/ 9 h 803"/>
                <a:gd name="T26" fmla="*/ 9 w 476"/>
                <a:gd name="T27" fmla="*/ 10 h 803"/>
                <a:gd name="T28" fmla="*/ 7 w 476"/>
                <a:gd name="T29" fmla="*/ 9 h 803"/>
                <a:gd name="T30" fmla="*/ 7 w 476"/>
                <a:gd name="T31" fmla="*/ 8 h 803"/>
                <a:gd name="T32" fmla="*/ 8 w 476"/>
                <a:gd name="T33" fmla="*/ 5 h 803"/>
                <a:gd name="T34" fmla="*/ 10 w 476"/>
                <a:gd name="T35" fmla="*/ 4 h 803"/>
                <a:gd name="T36" fmla="*/ 9 w 476"/>
                <a:gd name="T37" fmla="*/ 4 h 803"/>
                <a:gd name="T38" fmla="*/ 10 w 476"/>
                <a:gd name="T39" fmla="*/ 3 h 803"/>
                <a:gd name="T40" fmla="*/ 7 w 476"/>
                <a:gd name="T41" fmla="*/ 2 h 803"/>
                <a:gd name="T42" fmla="*/ 5 w 476"/>
                <a:gd name="T43" fmla="*/ 0 h 803"/>
                <a:gd name="T44" fmla="*/ 5 w 476"/>
                <a:gd name="T45" fmla="*/ 2 h 803"/>
                <a:gd name="T46" fmla="*/ 3 w 476"/>
                <a:gd name="T47" fmla="*/ 3 h 803"/>
                <a:gd name="T48" fmla="*/ 2 w 476"/>
                <a:gd name="T49" fmla="*/ 5 h 803"/>
                <a:gd name="T50" fmla="*/ 1 w 476"/>
                <a:gd name="T51" fmla="*/ 5 h 803"/>
                <a:gd name="T52" fmla="*/ 1 w 476"/>
                <a:gd name="T53" fmla="*/ 3 h 803"/>
                <a:gd name="T54" fmla="*/ 0 w 476"/>
                <a:gd name="T55" fmla="*/ 4 h 80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76"/>
                <a:gd name="T85" fmla="*/ 0 h 803"/>
                <a:gd name="T86" fmla="*/ 476 w 476"/>
                <a:gd name="T87" fmla="*/ 803 h 80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76" h="803">
                  <a:moveTo>
                    <a:pt x="0" y="188"/>
                  </a:moveTo>
                  <a:lnTo>
                    <a:pt x="8" y="254"/>
                  </a:lnTo>
                  <a:lnTo>
                    <a:pt x="93" y="364"/>
                  </a:lnTo>
                  <a:lnTo>
                    <a:pt x="188" y="627"/>
                  </a:lnTo>
                  <a:lnTo>
                    <a:pt x="408" y="803"/>
                  </a:lnTo>
                  <a:lnTo>
                    <a:pt x="446" y="771"/>
                  </a:lnTo>
                  <a:lnTo>
                    <a:pt x="468" y="714"/>
                  </a:lnTo>
                  <a:lnTo>
                    <a:pt x="435" y="696"/>
                  </a:lnTo>
                  <a:lnTo>
                    <a:pt x="455" y="681"/>
                  </a:lnTo>
                  <a:lnTo>
                    <a:pt x="476" y="542"/>
                  </a:lnTo>
                  <a:lnTo>
                    <a:pt x="444" y="480"/>
                  </a:lnTo>
                  <a:lnTo>
                    <a:pt x="412" y="480"/>
                  </a:lnTo>
                  <a:lnTo>
                    <a:pt x="412" y="405"/>
                  </a:lnTo>
                  <a:lnTo>
                    <a:pt x="369" y="438"/>
                  </a:lnTo>
                  <a:lnTo>
                    <a:pt x="318" y="410"/>
                  </a:lnTo>
                  <a:lnTo>
                    <a:pt x="287" y="327"/>
                  </a:lnTo>
                  <a:lnTo>
                    <a:pt x="338" y="226"/>
                  </a:lnTo>
                  <a:lnTo>
                    <a:pt x="435" y="178"/>
                  </a:lnTo>
                  <a:lnTo>
                    <a:pt x="407" y="161"/>
                  </a:lnTo>
                  <a:lnTo>
                    <a:pt x="423" y="111"/>
                  </a:lnTo>
                  <a:lnTo>
                    <a:pt x="313" y="101"/>
                  </a:lnTo>
                  <a:lnTo>
                    <a:pt x="231" y="0"/>
                  </a:lnTo>
                  <a:lnTo>
                    <a:pt x="213" y="75"/>
                  </a:lnTo>
                  <a:lnTo>
                    <a:pt x="126" y="132"/>
                  </a:lnTo>
                  <a:lnTo>
                    <a:pt x="81" y="211"/>
                  </a:lnTo>
                  <a:lnTo>
                    <a:pt x="31" y="199"/>
                  </a:lnTo>
                  <a:lnTo>
                    <a:pt x="37" y="151"/>
                  </a:lnTo>
                  <a:lnTo>
                    <a:pt x="0" y="18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33" name="Freeform 304"/>
            <p:cNvSpPr>
              <a:spLocks/>
            </p:cNvSpPr>
            <p:nvPr/>
          </p:nvSpPr>
          <p:spPr bwMode="auto">
            <a:xfrm>
              <a:off x="8455894" y="4489238"/>
              <a:ext cx="78628" cy="77494"/>
            </a:xfrm>
            <a:custGeom>
              <a:avLst/>
              <a:gdLst>
                <a:gd name="T0" fmla="*/ 0 w 159"/>
                <a:gd name="T1" fmla="*/ 2 h 173"/>
                <a:gd name="T2" fmla="*/ 1 w 159"/>
                <a:gd name="T3" fmla="*/ 0 h 173"/>
                <a:gd name="T4" fmla="*/ 4 w 159"/>
                <a:gd name="T5" fmla="*/ 0 h 173"/>
                <a:gd name="T6" fmla="*/ 3 w 159"/>
                <a:gd name="T7" fmla="*/ 4 h 173"/>
                <a:gd name="T8" fmla="*/ 1 w 159"/>
                <a:gd name="T9" fmla="*/ 4 h 173"/>
                <a:gd name="T10" fmla="*/ 0 w 159"/>
                <a:gd name="T11" fmla="*/ 2 h 173"/>
                <a:gd name="T12" fmla="*/ 0 60000 65536"/>
                <a:gd name="T13" fmla="*/ 0 60000 65536"/>
                <a:gd name="T14" fmla="*/ 0 60000 65536"/>
                <a:gd name="T15" fmla="*/ 0 60000 65536"/>
                <a:gd name="T16" fmla="*/ 0 60000 65536"/>
                <a:gd name="T17" fmla="*/ 0 60000 65536"/>
                <a:gd name="T18" fmla="*/ 0 w 159"/>
                <a:gd name="T19" fmla="*/ 0 h 173"/>
                <a:gd name="T20" fmla="*/ 159 w 159"/>
                <a:gd name="T21" fmla="*/ 173 h 173"/>
              </a:gdLst>
              <a:ahLst/>
              <a:cxnLst>
                <a:cxn ang="T12">
                  <a:pos x="T0" y="T1"/>
                </a:cxn>
                <a:cxn ang="T13">
                  <a:pos x="T2" y="T3"/>
                </a:cxn>
                <a:cxn ang="T14">
                  <a:pos x="T4" y="T5"/>
                </a:cxn>
                <a:cxn ang="T15">
                  <a:pos x="T6" y="T7"/>
                </a:cxn>
                <a:cxn ang="T16">
                  <a:pos x="T8" y="T9"/>
                </a:cxn>
                <a:cxn ang="T17">
                  <a:pos x="T10" y="T11"/>
                </a:cxn>
              </a:cxnLst>
              <a:rect l="T18" t="T19" r="T20" b="T21"/>
              <a:pathLst>
                <a:path w="159" h="173">
                  <a:moveTo>
                    <a:pt x="0" y="79"/>
                  </a:moveTo>
                  <a:lnTo>
                    <a:pt x="44" y="0"/>
                  </a:lnTo>
                  <a:lnTo>
                    <a:pt x="159" y="12"/>
                  </a:lnTo>
                  <a:lnTo>
                    <a:pt x="146" y="161"/>
                  </a:lnTo>
                  <a:lnTo>
                    <a:pt x="62" y="173"/>
                  </a:lnTo>
                  <a:lnTo>
                    <a:pt x="0" y="79"/>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34" name="Freeform 305"/>
            <p:cNvSpPr>
              <a:spLocks/>
            </p:cNvSpPr>
            <p:nvPr/>
          </p:nvSpPr>
          <p:spPr bwMode="auto">
            <a:xfrm>
              <a:off x="8385128" y="4390609"/>
              <a:ext cx="18871" cy="14090"/>
            </a:xfrm>
            <a:custGeom>
              <a:avLst/>
              <a:gdLst>
                <a:gd name="T0" fmla="*/ 0 w 39"/>
                <a:gd name="T1" fmla="*/ 1 h 32"/>
                <a:gd name="T2" fmla="*/ 1 w 39"/>
                <a:gd name="T3" fmla="*/ 1 h 32"/>
                <a:gd name="T4" fmla="*/ 1 w 39"/>
                <a:gd name="T5" fmla="*/ 0 h 32"/>
                <a:gd name="T6" fmla="*/ 0 w 39"/>
                <a:gd name="T7" fmla="*/ 1 h 32"/>
                <a:gd name="T8" fmla="*/ 0 60000 65536"/>
                <a:gd name="T9" fmla="*/ 0 60000 65536"/>
                <a:gd name="T10" fmla="*/ 0 60000 65536"/>
                <a:gd name="T11" fmla="*/ 0 60000 65536"/>
                <a:gd name="T12" fmla="*/ 0 w 39"/>
                <a:gd name="T13" fmla="*/ 0 h 32"/>
                <a:gd name="T14" fmla="*/ 39 w 39"/>
                <a:gd name="T15" fmla="*/ 32 h 32"/>
              </a:gdLst>
              <a:ahLst/>
              <a:cxnLst>
                <a:cxn ang="T8">
                  <a:pos x="T0" y="T1"/>
                </a:cxn>
                <a:cxn ang="T9">
                  <a:pos x="T2" y="T3"/>
                </a:cxn>
                <a:cxn ang="T10">
                  <a:pos x="T4" y="T5"/>
                </a:cxn>
                <a:cxn ang="T11">
                  <a:pos x="T6" y="T7"/>
                </a:cxn>
              </a:cxnLst>
              <a:rect l="T12" t="T13" r="T14" b="T15"/>
              <a:pathLst>
                <a:path w="39" h="32">
                  <a:moveTo>
                    <a:pt x="0" y="32"/>
                  </a:moveTo>
                  <a:lnTo>
                    <a:pt x="36" y="26"/>
                  </a:lnTo>
                  <a:lnTo>
                    <a:pt x="39" y="0"/>
                  </a:lnTo>
                  <a:lnTo>
                    <a:pt x="0" y="32"/>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35" name="Freeform 306"/>
            <p:cNvSpPr>
              <a:spLocks/>
            </p:cNvSpPr>
            <p:nvPr/>
          </p:nvSpPr>
          <p:spPr bwMode="auto">
            <a:xfrm>
              <a:off x="6441440" y="2860455"/>
              <a:ext cx="545680" cy="522732"/>
            </a:xfrm>
            <a:custGeom>
              <a:avLst/>
              <a:gdLst>
                <a:gd name="T0" fmla="*/ 2 w 1139"/>
                <a:gd name="T1" fmla="*/ 11 h 1152"/>
                <a:gd name="T2" fmla="*/ 2 w 1139"/>
                <a:gd name="T3" fmla="*/ 12 h 1152"/>
                <a:gd name="T4" fmla="*/ 5 w 1139"/>
                <a:gd name="T5" fmla="*/ 13 h 1152"/>
                <a:gd name="T6" fmla="*/ 6 w 1139"/>
                <a:gd name="T7" fmla="*/ 12 h 1152"/>
                <a:gd name="T8" fmla="*/ 3 w 1139"/>
                <a:gd name="T9" fmla="*/ 15 h 1152"/>
                <a:gd name="T10" fmla="*/ 3 w 1139"/>
                <a:gd name="T11" fmla="*/ 17 h 1152"/>
                <a:gd name="T12" fmla="*/ 3 w 1139"/>
                <a:gd name="T13" fmla="*/ 18 h 1152"/>
                <a:gd name="T14" fmla="*/ 3 w 1139"/>
                <a:gd name="T15" fmla="*/ 19 h 1152"/>
                <a:gd name="T16" fmla="*/ 4 w 1139"/>
                <a:gd name="T17" fmla="*/ 20 h 1152"/>
                <a:gd name="T18" fmla="*/ 5 w 1139"/>
                <a:gd name="T19" fmla="*/ 19 h 1152"/>
                <a:gd name="T20" fmla="*/ 5 w 1139"/>
                <a:gd name="T21" fmla="*/ 21 h 1152"/>
                <a:gd name="T22" fmla="*/ 8 w 1139"/>
                <a:gd name="T23" fmla="*/ 21 h 1152"/>
                <a:gd name="T24" fmla="*/ 9 w 1139"/>
                <a:gd name="T25" fmla="*/ 21 h 1152"/>
                <a:gd name="T26" fmla="*/ 8 w 1139"/>
                <a:gd name="T27" fmla="*/ 24 h 1152"/>
                <a:gd name="T28" fmla="*/ 7 w 1139"/>
                <a:gd name="T29" fmla="*/ 25 h 1152"/>
                <a:gd name="T30" fmla="*/ 4 w 1139"/>
                <a:gd name="T31" fmla="*/ 26 h 1152"/>
                <a:gd name="T32" fmla="*/ 7 w 1139"/>
                <a:gd name="T33" fmla="*/ 26 h 1152"/>
                <a:gd name="T34" fmla="*/ 8 w 1139"/>
                <a:gd name="T35" fmla="*/ 24 h 1152"/>
                <a:gd name="T36" fmla="*/ 12 w 1139"/>
                <a:gd name="T37" fmla="*/ 22 h 1152"/>
                <a:gd name="T38" fmla="*/ 12 w 1139"/>
                <a:gd name="T39" fmla="*/ 20 h 1152"/>
                <a:gd name="T40" fmla="*/ 16 w 1139"/>
                <a:gd name="T41" fmla="*/ 16 h 1152"/>
                <a:gd name="T42" fmla="*/ 16 w 1139"/>
                <a:gd name="T43" fmla="*/ 17 h 1152"/>
                <a:gd name="T44" fmla="*/ 17 w 1139"/>
                <a:gd name="T45" fmla="*/ 18 h 1152"/>
                <a:gd name="T46" fmla="*/ 14 w 1139"/>
                <a:gd name="T47" fmla="*/ 19 h 1152"/>
                <a:gd name="T48" fmla="*/ 14 w 1139"/>
                <a:gd name="T49" fmla="*/ 20 h 1152"/>
                <a:gd name="T50" fmla="*/ 17 w 1139"/>
                <a:gd name="T51" fmla="*/ 18 h 1152"/>
                <a:gd name="T52" fmla="*/ 18 w 1139"/>
                <a:gd name="T53" fmla="*/ 17 h 1152"/>
                <a:gd name="T54" fmla="*/ 19 w 1139"/>
                <a:gd name="T55" fmla="*/ 17 h 1152"/>
                <a:gd name="T56" fmla="*/ 21 w 1139"/>
                <a:gd name="T57" fmla="*/ 19 h 1152"/>
                <a:gd name="T58" fmla="*/ 25 w 1139"/>
                <a:gd name="T59" fmla="*/ 19 h 1152"/>
                <a:gd name="T60" fmla="*/ 25 w 1139"/>
                <a:gd name="T61" fmla="*/ 20 h 1152"/>
                <a:gd name="T62" fmla="*/ 26 w 1139"/>
                <a:gd name="T63" fmla="*/ 20 h 1152"/>
                <a:gd name="T64" fmla="*/ 24 w 1139"/>
                <a:gd name="T65" fmla="*/ 19 h 1152"/>
                <a:gd name="T66" fmla="*/ 14 w 1139"/>
                <a:gd name="T67" fmla="*/ 2 h 1152"/>
                <a:gd name="T68" fmla="*/ 11 w 1139"/>
                <a:gd name="T69" fmla="*/ 1 h 1152"/>
                <a:gd name="T70" fmla="*/ 10 w 1139"/>
                <a:gd name="T71" fmla="*/ 1 h 1152"/>
                <a:gd name="T72" fmla="*/ 10 w 1139"/>
                <a:gd name="T73" fmla="*/ 0 h 1152"/>
                <a:gd name="T74" fmla="*/ 7 w 1139"/>
                <a:gd name="T75" fmla="*/ 1 h 1152"/>
                <a:gd name="T76" fmla="*/ 7 w 1139"/>
                <a:gd name="T77" fmla="*/ 1 h 1152"/>
                <a:gd name="T78" fmla="*/ 6 w 1139"/>
                <a:gd name="T79" fmla="*/ 3 h 1152"/>
                <a:gd name="T80" fmla="*/ 4 w 1139"/>
                <a:gd name="T81" fmla="*/ 4 h 1152"/>
                <a:gd name="T82" fmla="*/ 2 w 1139"/>
                <a:gd name="T83" fmla="*/ 5 h 1152"/>
                <a:gd name="T84" fmla="*/ 4 w 1139"/>
                <a:gd name="T85" fmla="*/ 8 h 1152"/>
                <a:gd name="T86" fmla="*/ 5 w 1139"/>
                <a:gd name="T87" fmla="*/ 9 h 1152"/>
                <a:gd name="T88" fmla="*/ 6 w 1139"/>
                <a:gd name="T89" fmla="*/ 9 h 1152"/>
                <a:gd name="T90" fmla="*/ 4 w 1139"/>
                <a:gd name="T91" fmla="*/ 9 h 1152"/>
                <a:gd name="T92" fmla="*/ 3 w 1139"/>
                <a:gd name="T93" fmla="*/ 9 h 115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39"/>
                <a:gd name="T142" fmla="*/ 0 h 1152"/>
                <a:gd name="T143" fmla="*/ 1139 w 1139"/>
                <a:gd name="T144" fmla="*/ 1152 h 115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39" h="1152">
                  <a:moveTo>
                    <a:pt x="0" y="441"/>
                  </a:moveTo>
                  <a:lnTo>
                    <a:pt x="74" y="463"/>
                  </a:lnTo>
                  <a:lnTo>
                    <a:pt x="45" y="472"/>
                  </a:lnTo>
                  <a:lnTo>
                    <a:pt x="75" y="514"/>
                  </a:lnTo>
                  <a:lnTo>
                    <a:pt x="190" y="510"/>
                  </a:lnTo>
                  <a:lnTo>
                    <a:pt x="205" y="538"/>
                  </a:lnTo>
                  <a:lnTo>
                    <a:pt x="278" y="503"/>
                  </a:lnTo>
                  <a:lnTo>
                    <a:pt x="253" y="517"/>
                  </a:lnTo>
                  <a:lnTo>
                    <a:pt x="267" y="587"/>
                  </a:lnTo>
                  <a:lnTo>
                    <a:pt x="111" y="655"/>
                  </a:lnTo>
                  <a:lnTo>
                    <a:pt x="72" y="729"/>
                  </a:lnTo>
                  <a:lnTo>
                    <a:pt x="107" y="718"/>
                  </a:lnTo>
                  <a:lnTo>
                    <a:pt x="79" y="737"/>
                  </a:lnTo>
                  <a:lnTo>
                    <a:pt x="107" y="761"/>
                  </a:lnTo>
                  <a:lnTo>
                    <a:pt x="165" y="771"/>
                  </a:lnTo>
                  <a:lnTo>
                    <a:pt x="134" y="809"/>
                  </a:lnTo>
                  <a:lnTo>
                    <a:pt x="159" y="847"/>
                  </a:lnTo>
                  <a:lnTo>
                    <a:pt x="190" y="852"/>
                  </a:lnTo>
                  <a:lnTo>
                    <a:pt x="250" y="771"/>
                  </a:lnTo>
                  <a:lnTo>
                    <a:pt x="213" y="809"/>
                  </a:lnTo>
                  <a:lnTo>
                    <a:pt x="244" y="887"/>
                  </a:lnTo>
                  <a:lnTo>
                    <a:pt x="228" y="917"/>
                  </a:lnTo>
                  <a:lnTo>
                    <a:pt x="298" y="872"/>
                  </a:lnTo>
                  <a:lnTo>
                    <a:pt x="346" y="928"/>
                  </a:lnTo>
                  <a:lnTo>
                    <a:pt x="363" y="895"/>
                  </a:lnTo>
                  <a:lnTo>
                    <a:pt x="378" y="917"/>
                  </a:lnTo>
                  <a:lnTo>
                    <a:pt x="431" y="889"/>
                  </a:lnTo>
                  <a:lnTo>
                    <a:pt x="360" y="1032"/>
                  </a:lnTo>
                  <a:lnTo>
                    <a:pt x="299" y="1060"/>
                  </a:lnTo>
                  <a:lnTo>
                    <a:pt x="298" y="1093"/>
                  </a:lnTo>
                  <a:lnTo>
                    <a:pt x="228" y="1094"/>
                  </a:lnTo>
                  <a:lnTo>
                    <a:pt x="176" y="1152"/>
                  </a:lnTo>
                  <a:lnTo>
                    <a:pt x="244" y="1109"/>
                  </a:lnTo>
                  <a:lnTo>
                    <a:pt x="317" y="1110"/>
                  </a:lnTo>
                  <a:lnTo>
                    <a:pt x="360" y="1075"/>
                  </a:lnTo>
                  <a:lnTo>
                    <a:pt x="339" y="1047"/>
                  </a:lnTo>
                  <a:lnTo>
                    <a:pt x="386" y="1051"/>
                  </a:lnTo>
                  <a:lnTo>
                    <a:pt x="528" y="943"/>
                  </a:lnTo>
                  <a:lnTo>
                    <a:pt x="559" y="904"/>
                  </a:lnTo>
                  <a:lnTo>
                    <a:pt x="532" y="871"/>
                  </a:lnTo>
                  <a:lnTo>
                    <a:pt x="660" y="740"/>
                  </a:lnTo>
                  <a:lnTo>
                    <a:pt x="676" y="675"/>
                  </a:lnTo>
                  <a:lnTo>
                    <a:pt x="661" y="740"/>
                  </a:lnTo>
                  <a:lnTo>
                    <a:pt x="715" y="728"/>
                  </a:lnTo>
                  <a:lnTo>
                    <a:pt x="684" y="755"/>
                  </a:lnTo>
                  <a:lnTo>
                    <a:pt x="727" y="767"/>
                  </a:lnTo>
                  <a:lnTo>
                    <a:pt x="635" y="776"/>
                  </a:lnTo>
                  <a:lnTo>
                    <a:pt x="615" y="841"/>
                  </a:lnTo>
                  <a:lnTo>
                    <a:pt x="650" y="837"/>
                  </a:lnTo>
                  <a:lnTo>
                    <a:pt x="618" y="882"/>
                  </a:lnTo>
                  <a:lnTo>
                    <a:pt x="740" y="825"/>
                  </a:lnTo>
                  <a:lnTo>
                    <a:pt x="760" y="790"/>
                  </a:lnTo>
                  <a:lnTo>
                    <a:pt x="739" y="774"/>
                  </a:lnTo>
                  <a:lnTo>
                    <a:pt x="767" y="743"/>
                  </a:lnTo>
                  <a:lnTo>
                    <a:pt x="763" y="767"/>
                  </a:lnTo>
                  <a:lnTo>
                    <a:pt x="823" y="753"/>
                  </a:lnTo>
                  <a:lnTo>
                    <a:pt x="813" y="779"/>
                  </a:lnTo>
                  <a:lnTo>
                    <a:pt x="911" y="825"/>
                  </a:lnTo>
                  <a:lnTo>
                    <a:pt x="1059" y="847"/>
                  </a:lnTo>
                  <a:lnTo>
                    <a:pt x="1083" y="821"/>
                  </a:lnTo>
                  <a:lnTo>
                    <a:pt x="1105" y="835"/>
                  </a:lnTo>
                  <a:lnTo>
                    <a:pt x="1076" y="860"/>
                  </a:lnTo>
                  <a:lnTo>
                    <a:pt x="1120" y="887"/>
                  </a:lnTo>
                  <a:lnTo>
                    <a:pt x="1139" y="866"/>
                  </a:lnTo>
                  <a:lnTo>
                    <a:pt x="1104" y="809"/>
                  </a:lnTo>
                  <a:lnTo>
                    <a:pt x="1032" y="809"/>
                  </a:lnTo>
                  <a:lnTo>
                    <a:pt x="1032" y="132"/>
                  </a:lnTo>
                  <a:lnTo>
                    <a:pt x="621" y="77"/>
                  </a:lnTo>
                  <a:lnTo>
                    <a:pt x="607" y="43"/>
                  </a:lnTo>
                  <a:lnTo>
                    <a:pt x="495" y="22"/>
                  </a:lnTo>
                  <a:lnTo>
                    <a:pt x="481" y="50"/>
                  </a:lnTo>
                  <a:lnTo>
                    <a:pt x="449" y="42"/>
                  </a:lnTo>
                  <a:lnTo>
                    <a:pt x="480" y="17"/>
                  </a:lnTo>
                  <a:lnTo>
                    <a:pt x="433" y="0"/>
                  </a:lnTo>
                  <a:lnTo>
                    <a:pt x="388" y="43"/>
                  </a:lnTo>
                  <a:lnTo>
                    <a:pt x="314" y="50"/>
                  </a:lnTo>
                  <a:lnTo>
                    <a:pt x="307" y="89"/>
                  </a:lnTo>
                  <a:lnTo>
                    <a:pt x="301" y="65"/>
                  </a:lnTo>
                  <a:lnTo>
                    <a:pt x="233" y="88"/>
                  </a:lnTo>
                  <a:lnTo>
                    <a:pt x="244" y="119"/>
                  </a:lnTo>
                  <a:lnTo>
                    <a:pt x="213" y="109"/>
                  </a:lnTo>
                  <a:lnTo>
                    <a:pt x="168" y="176"/>
                  </a:lnTo>
                  <a:lnTo>
                    <a:pt x="72" y="197"/>
                  </a:lnTo>
                  <a:lnTo>
                    <a:pt x="75" y="229"/>
                  </a:lnTo>
                  <a:lnTo>
                    <a:pt x="48" y="235"/>
                  </a:lnTo>
                  <a:lnTo>
                    <a:pt x="165" y="331"/>
                  </a:lnTo>
                  <a:lnTo>
                    <a:pt x="328" y="377"/>
                  </a:lnTo>
                  <a:lnTo>
                    <a:pt x="228" y="364"/>
                  </a:lnTo>
                  <a:lnTo>
                    <a:pt x="233" y="391"/>
                  </a:lnTo>
                  <a:lnTo>
                    <a:pt x="273" y="392"/>
                  </a:lnTo>
                  <a:lnTo>
                    <a:pt x="239" y="411"/>
                  </a:lnTo>
                  <a:lnTo>
                    <a:pt x="165" y="407"/>
                  </a:lnTo>
                  <a:lnTo>
                    <a:pt x="165" y="368"/>
                  </a:lnTo>
                  <a:lnTo>
                    <a:pt x="129" y="372"/>
                  </a:lnTo>
                  <a:lnTo>
                    <a:pt x="0" y="441"/>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36" name="Freeform 307"/>
            <p:cNvSpPr>
              <a:spLocks/>
            </p:cNvSpPr>
            <p:nvPr/>
          </p:nvSpPr>
          <p:spPr bwMode="auto">
            <a:xfrm>
              <a:off x="6663172" y="4198987"/>
              <a:ext cx="22016" cy="26770"/>
            </a:xfrm>
            <a:custGeom>
              <a:avLst/>
              <a:gdLst>
                <a:gd name="T0" fmla="*/ 0 w 45"/>
                <a:gd name="T1" fmla="*/ 1 h 62"/>
                <a:gd name="T2" fmla="*/ 0 w 45"/>
                <a:gd name="T3" fmla="*/ 0 h 62"/>
                <a:gd name="T4" fmla="*/ 1 w 45"/>
                <a:gd name="T5" fmla="*/ 1 h 62"/>
                <a:gd name="T6" fmla="*/ 0 w 45"/>
                <a:gd name="T7" fmla="*/ 1 h 62"/>
                <a:gd name="T8" fmla="*/ 0 w 45"/>
                <a:gd name="T9" fmla="*/ 1 h 62"/>
                <a:gd name="T10" fmla="*/ 0 60000 65536"/>
                <a:gd name="T11" fmla="*/ 0 60000 65536"/>
                <a:gd name="T12" fmla="*/ 0 60000 65536"/>
                <a:gd name="T13" fmla="*/ 0 60000 65536"/>
                <a:gd name="T14" fmla="*/ 0 60000 65536"/>
                <a:gd name="T15" fmla="*/ 0 w 45"/>
                <a:gd name="T16" fmla="*/ 0 h 62"/>
                <a:gd name="T17" fmla="*/ 45 w 45"/>
                <a:gd name="T18" fmla="*/ 62 h 62"/>
              </a:gdLst>
              <a:ahLst/>
              <a:cxnLst>
                <a:cxn ang="T10">
                  <a:pos x="T0" y="T1"/>
                </a:cxn>
                <a:cxn ang="T11">
                  <a:pos x="T2" y="T3"/>
                </a:cxn>
                <a:cxn ang="T12">
                  <a:pos x="T4" y="T5"/>
                </a:cxn>
                <a:cxn ang="T13">
                  <a:pos x="T6" y="T7"/>
                </a:cxn>
                <a:cxn ang="T14">
                  <a:pos x="T8" y="T9"/>
                </a:cxn>
              </a:cxnLst>
              <a:rect l="T15" t="T16" r="T17" b="T18"/>
              <a:pathLst>
                <a:path w="45" h="62">
                  <a:moveTo>
                    <a:pt x="0" y="23"/>
                  </a:moveTo>
                  <a:lnTo>
                    <a:pt x="4" y="0"/>
                  </a:lnTo>
                  <a:lnTo>
                    <a:pt x="45" y="38"/>
                  </a:lnTo>
                  <a:lnTo>
                    <a:pt x="14" y="62"/>
                  </a:lnTo>
                  <a:lnTo>
                    <a:pt x="0" y="23"/>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37" name="Freeform 308"/>
            <p:cNvSpPr>
              <a:spLocks/>
            </p:cNvSpPr>
            <p:nvPr/>
          </p:nvSpPr>
          <p:spPr bwMode="auto">
            <a:xfrm>
              <a:off x="6683615" y="3300057"/>
              <a:ext cx="47177" cy="29588"/>
            </a:xfrm>
            <a:custGeom>
              <a:avLst/>
              <a:gdLst>
                <a:gd name="T0" fmla="*/ 0 w 100"/>
                <a:gd name="T1" fmla="*/ 1 h 69"/>
                <a:gd name="T2" fmla="*/ 1 w 100"/>
                <a:gd name="T3" fmla="*/ 1 h 69"/>
                <a:gd name="T4" fmla="*/ 2 w 100"/>
                <a:gd name="T5" fmla="*/ 0 h 69"/>
                <a:gd name="T6" fmla="*/ 1 w 100"/>
                <a:gd name="T7" fmla="*/ 0 h 69"/>
                <a:gd name="T8" fmla="*/ 1 w 100"/>
                <a:gd name="T9" fmla="*/ 1 h 69"/>
                <a:gd name="T10" fmla="*/ 0 w 100"/>
                <a:gd name="T11" fmla="*/ 1 h 69"/>
                <a:gd name="T12" fmla="*/ 0 60000 65536"/>
                <a:gd name="T13" fmla="*/ 0 60000 65536"/>
                <a:gd name="T14" fmla="*/ 0 60000 65536"/>
                <a:gd name="T15" fmla="*/ 0 60000 65536"/>
                <a:gd name="T16" fmla="*/ 0 60000 65536"/>
                <a:gd name="T17" fmla="*/ 0 60000 65536"/>
                <a:gd name="T18" fmla="*/ 0 w 100"/>
                <a:gd name="T19" fmla="*/ 0 h 69"/>
                <a:gd name="T20" fmla="*/ 100 w 100"/>
                <a:gd name="T21" fmla="*/ 69 h 69"/>
              </a:gdLst>
              <a:ahLst/>
              <a:cxnLst>
                <a:cxn ang="T12">
                  <a:pos x="T0" y="T1"/>
                </a:cxn>
                <a:cxn ang="T13">
                  <a:pos x="T2" y="T3"/>
                </a:cxn>
                <a:cxn ang="T14">
                  <a:pos x="T4" y="T5"/>
                </a:cxn>
                <a:cxn ang="T15">
                  <a:pos x="T6" y="T7"/>
                </a:cxn>
                <a:cxn ang="T16">
                  <a:pos x="T8" y="T9"/>
                </a:cxn>
                <a:cxn ang="T17">
                  <a:pos x="T10" y="T11"/>
                </a:cxn>
              </a:cxnLst>
              <a:rect l="T18" t="T19" r="T20" b="T21"/>
              <a:pathLst>
                <a:path w="100" h="69">
                  <a:moveTo>
                    <a:pt x="0" y="28"/>
                  </a:moveTo>
                  <a:lnTo>
                    <a:pt x="28" y="69"/>
                  </a:lnTo>
                  <a:lnTo>
                    <a:pt x="100" y="11"/>
                  </a:lnTo>
                  <a:lnTo>
                    <a:pt x="32" y="0"/>
                  </a:lnTo>
                  <a:lnTo>
                    <a:pt x="41" y="27"/>
                  </a:lnTo>
                  <a:lnTo>
                    <a:pt x="0" y="2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38" name="Freeform 309"/>
            <p:cNvSpPr>
              <a:spLocks/>
            </p:cNvSpPr>
            <p:nvPr/>
          </p:nvSpPr>
          <p:spPr bwMode="auto">
            <a:xfrm>
              <a:off x="6990265" y="3242288"/>
              <a:ext cx="146248" cy="143716"/>
            </a:xfrm>
            <a:custGeom>
              <a:avLst/>
              <a:gdLst>
                <a:gd name="T0" fmla="*/ 0 w 306"/>
                <a:gd name="T1" fmla="*/ 1 h 315"/>
                <a:gd name="T2" fmla="*/ 0 w 306"/>
                <a:gd name="T3" fmla="*/ 2 h 315"/>
                <a:gd name="T4" fmla="*/ 1 w 306"/>
                <a:gd name="T5" fmla="*/ 2 h 315"/>
                <a:gd name="T6" fmla="*/ 2 w 306"/>
                <a:gd name="T7" fmla="*/ 2 h 315"/>
                <a:gd name="T8" fmla="*/ 1 w 306"/>
                <a:gd name="T9" fmla="*/ 1 h 315"/>
                <a:gd name="T10" fmla="*/ 2 w 306"/>
                <a:gd name="T11" fmla="*/ 1 h 315"/>
                <a:gd name="T12" fmla="*/ 3 w 306"/>
                <a:gd name="T13" fmla="*/ 2 h 315"/>
                <a:gd name="T14" fmla="*/ 2 w 306"/>
                <a:gd name="T15" fmla="*/ 1 h 315"/>
                <a:gd name="T16" fmla="*/ 3 w 306"/>
                <a:gd name="T17" fmla="*/ 2 h 315"/>
                <a:gd name="T18" fmla="*/ 4 w 306"/>
                <a:gd name="T19" fmla="*/ 3 h 315"/>
                <a:gd name="T20" fmla="*/ 4 w 306"/>
                <a:gd name="T21" fmla="*/ 4 h 315"/>
                <a:gd name="T22" fmla="*/ 6 w 306"/>
                <a:gd name="T23" fmla="*/ 5 h 315"/>
                <a:gd name="T24" fmla="*/ 5 w 306"/>
                <a:gd name="T25" fmla="*/ 6 h 315"/>
                <a:gd name="T26" fmla="*/ 6 w 306"/>
                <a:gd name="T27" fmla="*/ 5 h 315"/>
                <a:gd name="T28" fmla="*/ 6 w 306"/>
                <a:gd name="T29" fmla="*/ 7 h 315"/>
                <a:gd name="T30" fmla="*/ 7 w 306"/>
                <a:gd name="T31" fmla="*/ 7 h 315"/>
                <a:gd name="T32" fmla="*/ 7 w 306"/>
                <a:gd name="T33" fmla="*/ 6 h 315"/>
                <a:gd name="T34" fmla="*/ 5 w 306"/>
                <a:gd name="T35" fmla="*/ 5 h 315"/>
                <a:gd name="T36" fmla="*/ 2 w 306"/>
                <a:gd name="T37" fmla="*/ 0 h 315"/>
                <a:gd name="T38" fmla="*/ 1 w 306"/>
                <a:gd name="T39" fmla="*/ 1 h 315"/>
                <a:gd name="T40" fmla="*/ 0 w 306"/>
                <a:gd name="T41" fmla="*/ 1 h 3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6"/>
                <a:gd name="T64" fmla="*/ 0 h 315"/>
                <a:gd name="T65" fmla="*/ 306 w 306"/>
                <a:gd name="T66" fmla="*/ 315 h 3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6" h="315">
                  <a:moveTo>
                    <a:pt x="0" y="30"/>
                  </a:moveTo>
                  <a:lnTo>
                    <a:pt x="15" y="77"/>
                  </a:lnTo>
                  <a:lnTo>
                    <a:pt x="56" y="98"/>
                  </a:lnTo>
                  <a:lnTo>
                    <a:pt x="77" y="83"/>
                  </a:lnTo>
                  <a:lnTo>
                    <a:pt x="38" y="58"/>
                  </a:lnTo>
                  <a:lnTo>
                    <a:pt x="77" y="58"/>
                  </a:lnTo>
                  <a:lnTo>
                    <a:pt x="107" y="99"/>
                  </a:lnTo>
                  <a:lnTo>
                    <a:pt x="96" y="27"/>
                  </a:lnTo>
                  <a:lnTo>
                    <a:pt x="120" y="90"/>
                  </a:lnTo>
                  <a:lnTo>
                    <a:pt x="186" y="125"/>
                  </a:lnTo>
                  <a:lnTo>
                    <a:pt x="174" y="169"/>
                  </a:lnTo>
                  <a:lnTo>
                    <a:pt x="249" y="225"/>
                  </a:lnTo>
                  <a:lnTo>
                    <a:pt x="227" y="269"/>
                  </a:lnTo>
                  <a:lnTo>
                    <a:pt x="265" y="233"/>
                  </a:lnTo>
                  <a:lnTo>
                    <a:pt x="275" y="315"/>
                  </a:lnTo>
                  <a:lnTo>
                    <a:pt x="303" y="302"/>
                  </a:lnTo>
                  <a:lnTo>
                    <a:pt x="306" y="240"/>
                  </a:lnTo>
                  <a:lnTo>
                    <a:pt x="235" y="205"/>
                  </a:lnTo>
                  <a:lnTo>
                    <a:pt x="98" y="0"/>
                  </a:lnTo>
                  <a:lnTo>
                    <a:pt x="23" y="58"/>
                  </a:lnTo>
                  <a:lnTo>
                    <a:pt x="0" y="3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39" name="Freeform 310"/>
            <p:cNvSpPr>
              <a:spLocks/>
            </p:cNvSpPr>
            <p:nvPr/>
          </p:nvSpPr>
          <p:spPr bwMode="auto">
            <a:xfrm>
              <a:off x="7023289" y="3288785"/>
              <a:ext cx="23589" cy="22544"/>
            </a:xfrm>
            <a:custGeom>
              <a:avLst/>
              <a:gdLst>
                <a:gd name="T0" fmla="*/ 0 w 50"/>
                <a:gd name="T1" fmla="*/ 0 h 51"/>
                <a:gd name="T2" fmla="*/ 0 w 50"/>
                <a:gd name="T3" fmla="*/ 1 h 51"/>
                <a:gd name="T4" fmla="*/ 0 w 50"/>
                <a:gd name="T5" fmla="*/ 1 h 51"/>
                <a:gd name="T6" fmla="*/ 1 w 50"/>
                <a:gd name="T7" fmla="*/ 1 h 51"/>
                <a:gd name="T8" fmla="*/ 1 w 50"/>
                <a:gd name="T9" fmla="*/ 1 h 51"/>
                <a:gd name="T10" fmla="*/ 1 w 50"/>
                <a:gd name="T11" fmla="*/ 0 h 51"/>
                <a:gd name="T12" fmla="*/ 0 w 50"/>
                <a:gd name="T13" fmla="*/ 0 h 51"/>
                <a:gd name="T14" fmla="*/ 0 60000 65536"/>
                <a:gd name="T15" fmla="*/ 0 60000 65536"/>
                <a:gd name="T16" fmla="*/ 0 60000 65536"/>
                <a:gd name="T17" fmla="*/ 0 60000 65536"/>
                <a:gd name="T18" fmla="*/ 0 60000 65536"/>
                <a:gd name="T19" fmla="*/ 0 60000 65536"/>
                <a:gd name="T20" fmla="*/ 0 60000 65536"/>
                <a:gd name="T21" fmla="*/ 0 w 50"/>
                <a:gd name="T22" fmla="*/ 0 h 51"/>
                <a:gd name="T23" fmla="*/ 50 w 50"/>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51">
                  <a:moveTo>
                    <a:pt x="0" y="0"/>
                  </a:moveTo>
                  <a:lnTo>
                    <a:pt x="13" y="51"/>
                  </a:lnTo>
                  <a:lnTo>
                    <a:pt x="18" y="24"/>
                  </a:lnTo>
                  <a:lnTo>
                    <a:pt x="50" y="46"/>
                  </a:lnTo>
                  <a:lnTo>
                    <a:pt x="21" y="24"/>
                  </a:lnTo>
                  <a:lnTo>
                    <a:pt x="49" y="8"/>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40" name="Freeform 311"/>
            <p:cNvSpPr>
              <a:spLocks/>
            </p:cNvSpPr>
            <p:nvPr/>
          </p:nvSpPr>
          <p:spPr bwMode="auto">
            <a:xfrm>
              <a:off x="7032724" y="3308511"/>
              <a:ext cx="15726" cy="36634"/>
            </a:xfrm>
            <a:custGeom>
              <a:avLst/>
              <a:gdLst>
                <a:gd name="T0" fmla="*/ 0 w 29"/>
                <a:gd name="T1" fmla="*/ 0 h 80"/>
                <a:gd name="T2" fmla="*/ 1 w 29"/>
                <a:gd name="T3" fmla="*/ 0 h 80"/>
                <a:gd name="T4" fmla="*/ 1 w 29"/>
                <a:gd name="T5" fmla="*/ 2 h 80"/>
                <a:gd name="T6" fmla="*/ 0 w 29"/>
                <a:gd name="T7" fmla="*/ 0 h 80"/>
                <a:gd name="T8" fmla="*/ 0 60000 65536"/>
                <a:gd name="T9" fmla="*/ 0 60000 65536"/>
                <a:gd name="T10" fmla="*/ 0 60000 65536"/>
                <a:gd name="T11" fmla="*/ 0 60000 65536"/>
                <a:gd name="T12" fmla="*/ 0 w 29"/>
                <a:gd name="T13" fmla="*/ 0 h 80"/>
                <a:gd name="T14" fmla="*/ 29 w 29"/>
                <a:gd name="T15" fmla="*/ 80 h 80"/>
              </a:gdLst>
              <a:ahLst/>
              <a:cxnLst>
                <a:cxn ang="T8">
                  <a:pos x="T0" y="T1"/>
                </a:cxn>
                <a:cxn ang="T9">
                  <a:pos x="T2" y="T3"/>
                </a:cxn>
                <a:cxn ang="T10">
                  <a:pos x="T4" y="T5"/>
                </a:cxn>
                <a:cxn ang="T11">
                  <a:pos x="T6" y="T7"/>
                </a:cxn>
              </a:cxnLst>
              <a:rect l="T12" t="T13" r="T14" b="T15"/>
              <a:pathLst>
                <a:path w="29" h="80">
                  <a:moveTo>
                    <a:pt x="0" y="0"/>
                  </a:moveTo>
                  <a:lnTo>
                    <a:pt x="28" y="15"/>
                  </a:lnTo>
                  <a:lnTo>
                    <a:pt x="29" y="80"/>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41" name="Freeform 312"/>
            <p:cNvSpPr>
              <a:spLocks/>
            </p:cNvSpPr>
            <p:nvPr/>
          </p:nvSpPr>
          <p:spPr bwMode="auto">
            <a:xfrm>
              <a:off x="7050023" y="3290194"/>
              <a:ext cx="18871" cy="21135"/>
            </a:xfrm>
            <a:custGeom>
              <a:avLst/>
              <a:gdLst>
                <a:gd name="T0" fmla="*/ 0 w 39"/>
                <a:gd name="T1" fmla="*/ 0 h 47"/>
                <a:gd name="T2" fmla="*/ 0 w 39"/>
                <a:gd name="T3" fmla="*/ 1 h 47"/>
                <a:gd name="T4" fmla="*/ 1 w 39"/>
                <a:gd name="T5" fmla="*/ 1 h 47"/>
                <a:gd name="T6" fmla="*/ 1 w 39"/>
                <a:gd name="T7" fmla="*/ 0 h 47"/>
                <a:gd name="T8" fmla="*/ 1 w 39"/>
                <a:gd name="T9" fmla="*/ 1 h 47"/>
                <a:gd name="T10" fmla="*/ 1 w 39"/>
                <a:gd name="T11" fmla="*/ 0 h 47"/>
                <a:gd name="T12" fmla="*/ 0 w 39"/>
                <a:gd name="T13" fmla="*/ 0 h 47"/>
                <a:gd name="T14" fmla="*/ 0 60000 65536"/>
                <a:gd name="T15" fmla="*/ 0 60000 65536"/>
                <a:gd name="T16" fmla="*/ 0 60000 65536"/>
                <a:gd name="T17" fmla="*/ 0 60000 65536"/>
                <a:gd name="T18" fmla="*/ 0 60000 65536"/>
                <a:gd name="T19" fmla="*/ 0 60000 65536"/>
                <a:gd name="T20" fmla="*/ 0 60000 65536"/>
                <a:gd name="T21" fmla="*/ 0 w 39"/>
                <a:gd name="T22" fmla="*/ 0 h 47"/>
                <a:gd name="T23" fmla="*/ 39 w 39"/>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47">
                  <a:moveTo>
                    <a:pt x="0" y="0"/>
                  </a:moveTo>
                  <a:lnTo>
                    <a:pt x="7" y="47"/>
                  </a:lnTo>
                  <a:lnTo>
                    <a:pt x="32" y="47"/>
                  </a:lnTo>
                  <a:lnTo>
                    <a:pt x="22" y="4"/>
                  </a:lnTo>
                  <a:lnTo>
                    <a:pt x="39" y="35"/>
                  </a:lnTo>
                  <a:lnTo>
                    <a:pt x="24" y="0"/>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42" name="Freeform 313"/>
            <p:cNvSpPr>
              <a:spLocks/>
            </p:cNvSpPr>
            <p:nvPr/>
          </p:nvSpPr>
          <p:spPr bwMode="auto">
            <a:xfrm>
              <a:off x="7064175" y="3321191"/>
              <a:ext cx="17299" cy="16908"/>
            </a:xfrm>
            <a:custGeom>
              <a:avLst/>
              <a:gdLst>
                <a:gd name="T0" fmla="*/ 0 w 34"/>
                <a:gd name="T1" fmla="*/ 0 h 35"/>
                <a:gd name="T2" fmla="*/ 1 w 34"/>
                <a:gd name="T3" fmla="*/ 1 h 35"/>
                <a:gd name="T4" fmla="*/ 1 w 34"/>
                <a:gd name="T5" fmla="*/ 0 h 35"/>
                <a:gd name="T6" fmla="*/ 0 w 34"/>
                <a:gd name="T7" fmla="*/ 0 h 35"/>
                <a:gd name="T8" fmla="*/ 0 60000 65536"/>
                <a:gd name="T9" fmla="*/ 0 60000 65536"/>
                <a:gd name="T10" fmla="*/ 0 60000 65536"/>
                <a:gd name="T11" fmla="*/ 0 60000 65536"/>
                <a:gd name="T12" fmla="*/ 0 w 34"/>
                <a:gd name="T13" fmla="*/ 0 h 35"/>
                <a:gd name="T14" fmla="*/ 34 w 34"/>
                <a:gd name="T15" fmla="*/ 35 h 35"/>
              </a:gdLst>
              <a:ahLst/>
              <a:cxnLst>
                <a:cxn ang="T8">
                  <a:pos x="T0" y="T1"/>
                </a:cxn>
                <a:cxn ang="T9">
                  <a:pos x="T2" y="T3"/>
                </a:cxn>
                <a:cxn ang="T10">
                  <a:pos x="T4" y="T5"/>
                </a:cxn>
                <a:cxn ang="T11">
                  <a:pos x="T6" y="T7"/>
                </a:cxn>
              </a:cxnLst>
              <a:rect l="T12" t="T13" r="T14" b="T15"/>
              <a:pathLst>
                <a:path w="34" h="35">
                  <a:moveTo>
                    <a:pt x="0" y="0"/>
                  </a:moveTo>
                  <a:lnTo>
                    <a:pt x="31" y="35"/>
                  </a:lnTo>
                  <a:lnTo>
                    <a:pt x="34" y="5"/>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43" name="Freeform 314"/>
            <p:cNvSpPr>
              <a:spLocks/>
            </p:cNvSpPr>
            <p:nvPr/>
          </p:nvSpPr>
          <p:spPr bwMode="auto">
            <a:xfrm>
              <a:off x="7070466" y="3342326"/>
              <a:ext cx="25161" cy="36634"/>
            </a:xfrm>
            <a:custGeom>
              <a:avLst/>
              <a:gdLst>
                <a:gd name="T0" fmla="*/ 0 w 53"/>
                <a:gd name="T1" fmla="*/ 0 h 81"/>
                <a:gd name="T2" fmla="*/ 1 w 53"/>
                <a:gd name="T3" fmla="*/ 1 h 81"/>
                <a:gd name="T4" fmla="*/ 1 w 53"/>
                <a:gd name="T5" fmla="*/ 2 h 81"/>
                <a:gd name="T6" fmla="*/ 0 w 53"/>
                <a:gd name="T7" fmla="*/ 0 h 81"/>
                <a:gd name="T8" fmla="*/ 0 60000 65536"/>
                <a:gd name="T9" fmla="*/ 0 60000 65536"/>
                <a:gd name="T10" fmla="*/ 0 60000 65536"/>
                <a:gd name="T11" fmla="*/ 0 60000 65536"/>
                <a:gd name="T12" fmla="*/ 0 w 53"/>
                <a:gd name="T13" fmla="*/ 0 h 81"/>
                <a:gd name="T14" fmla="*/ 53 w 53"/>
                <a:gd name="T15" fmla="*/ 81 h 81"/>
              </a:gdLst>
              <a:ahLst/>
              <a:cxnLst>
                <a:cxn ang="T8">
                  <a:pos x="T0" y="T1"/>
                </a:cxn>
                <a:cxn ang="T9">
                  <a:pos x="T2" y="T3"/>
                </a:cxn>
                <a:cxn ang="T10">
                  <a:pos x="T4" y="T5"/>
                </a:cxn>
                <a:cxn ang="T11">
                  <a:pos x="T6" y="T7"/>
                </a:cxn>
              </a:cxnLst>
              <a:rect l="T12" t="T13" r="T14" b="T15"/>
              <a:pathLst>
                <a:path w="53" h="81">
                  <a:moveTo>
                    <a:pt x="0" y="0"/>
                  </a:moveTo>
                  <a:lnTo>
                    <a:pt x="42" y="30"/>
                  </a:lnTo>
                  <a:lnTo>
                    <a:pt x="53" y="81"/>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44" name="Freeform 315"/>
            <p:cNvSpPr>
              <a:spLocks/>
            </p:cNvSpPr>
            <p:nvPr/>
          </p:nvSpPr>
          <p:spPr bwMode="auto">
            <a:xfrm>
              <a:off x="7109780" y="3352189"/>
              <a:ext cx="12581" cy="23953"/>
            </a:xfrm>
            <a:custGeom>
              <a:avLst/>
              <a:gdLst>
                <a:gd name="T0" fmla="*/ 0 w 26"/>
                <a:gd name="T1" fmla="*/ 1 h 49"/>
                <a:gd name="T2" fmla="*/ 0 w 26"/>
                <a:gd name="T3" fmla="*/ 0 h 49"/>
                <a:gd name="T4" fmla="*/ 1 w 26"/>
                <a:gd name="T5" fmla="*/ 2 h 49"/>
                <a:gd name="T6" fmla="*/ 0 w 26"/>
                <a:gd name="T7" fmla="*/ 1 h 49"/>
                <a:gd name="T8" fmla="*/ 0 60000 65536"/>
                <a:gd name="T9" fmla="*/ 0 60000 65536"/>
                <a:gd name="T10" fmla="*/ 0 60000 65536"/>
                <a:gd name="T11" fmla="*/ 0 60000 65536"/>
                <a:gd name="T12" fmla="*/ 0 w 26"/>
                <a:gd name="T13" fmla="*/ 0 h 49"/>
                <a:gd name="T14" fmla="*/ 26 w 26"/>
                <a:gd name="T15" fmla="*/ 49 h 49"/>
              </a:gdLst>
              <a:ahLst/>
              <a:cxnLst>
                <a:cxn ang="T8">
                  <a:pos x="T0" y="T1"/>
                </a:cxn>
                <a:cxn ang="T9">
                  <a:pos x="T2" y="T3"/>
                </a:cxn>
                <a:cxn ang="T10">
                  <a:pos x="T4" y="T5"/>
                </a:cxn>
                <a:cxn ang="T11">
                  <a:pos x="T6" y="T7"/>
                </a:cxn>
              </a:cxnLst>
              <a:rect l="T12" t="T13" r="T14" b="T15"/>
              <a:pathLst>
                <a:path w="26" h="49">
                  <a:moveTo>
                    <a:pt x="0" y="29"/>
                  </a:moveTo>
                  <a:lnTo>
                    <a:pt x="10" y="0"/>
                  </a:lnTo>
                  <a:lnTo>
                    <a:pt x="26" y="49"/>
                  </a:lnTo>
                  <a:lnTo>
                    <a:pt x="0" y="29"/>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45" name="Freeform 316"/>
            <p:cNvSpPr>
              <a:spLocks/>
            </p:cNvSpPr>
            <p:nvPr/>
          </p:nvSpPr>
          <p:spPr bwMode="auto">
            <a:xfrm>
              <a:off x="7237157" y="3529721"/>
              <a:ext cx="1056762" cy="559366"/>
            </a:xfrm>
            <a:custGeom>
              <a:avLst/>
              <a:gdLst>
                <a:gd name="T0" fmla="*/ 1 w 2200"/>
                <a:gd name="T1" fmla="*/ 4 h 1238"/>
                <a:gd name="T2" fmla="*/ 1 w 2200"/>
                <a:gd name="T3" fmla="*/ 4 h 1238"/>
                <a:gd name="T4" fmla="*/ 2 w 2200"/>
                <a:gd name="T5" fmla="*/ 14 h 1238"/>
                <a:gd name="T6" fmla="*/ 2 w 2200"/>
                <a:gd name="T7" fmla="*/ 15 h 1238"/>
                <a:gd name="T8" fmla="*/ 5 w 2200"/>
                <a:gd name="T9" fmla="*/ 19 h 1238"/>
                <a:gd name="T10" fmla="*/ 9 w 2200"/>
                <a:gd name="T11" fmla="*/ 20 h 1238"/>
                <a:gd name="T12" fmla="*/ 16 w 2200"/>
                <a:gd name="T13" fmla="*/ 21 h 1238"/>
                <a:gd name="T14" fmla="*/ 21 w 2200"/>
                <a:gd name="T15" fmla="*/ 23 h 1238"/>
                <a:gd name="T16" fmla="*/ 25 w 2200"/>
                <a:gd name="T17" fmla="*/ 28 h 1238"/>
                <a:gd name="T18" fmla="*/ 26 w 2200"/>
                <a:gd name="T19" fmla="*/ 24 h 1238"/>
                <a:gd name="T20" fmla="*/ 29 w 2200"/>
                <a:gd name="T21" fmla="*/ 23 h 1238"/>
                <a:gd name="T22" fmla="*/ 31 w 2200"/>
                <a:gd name="T23" fmla="*/ 23 h 1238"/>
                <a:gd name="T24" fmla="*/ 32 w 2200"/>
                <a:gd name="T25" fmla="*/ 23 h 1238"/>
                <a:gd name="T26" fmla="*/ 33 w 2200"/>
                <a:gd name="T27" fmla="*/ 23 h 1238"/>
                <a:gd name="T28" fmla="*/ 37 w 2200"/>
                <a:gd name="T29" fmla="*/ 24 h 1238"/>
                <a:gd name="T30" fmla="*/ 39 w 2200"/>
                <a:gd name="T31" fmla="*/ 28 h 1238"/>
                <a:gd name="T32" fmla="*/ 39 w 2200"/>
                <a:gd name="T33" fmla="*/ 27 h 1238"/>
                <a:gd name="T34" fmla="*/ 39 w 2200"/>
                <a:gd name="T35" fmla="*/ 20 h 1238"/>
                <a:gd name="T36" fmla="*/ 43 w 2200"/>
                <a:gd name="T37" fmla="*/ 16 h 1238"/>
                <a:gd name="T38" fmla="*/ 43 w 2200"/>
                <a:gd name="T39" fmla="*/ 15 h 1238"/>
                <a:gd name="T40" fmla="*/ 42 w 2200"/>
                <a:gd name="T41" fmla="*/ 13 h 1238"/>
                <a:gd name="T42" fmla="*/ 43 w 2200"/>
                <a:gd name="T43" fmla="*/ 13 h 1238"/>
                <a:gd name="T44" fmla="*/ 43 w 2200"/>
                <a:gd name="T45" fmla="*/ 15 h 1238"/>
                <a:gd name="T46" fmla="*/ 44 w 2200"/>
                <a:gd name="T47" fmla="*/ 12 h 1238"/>
                <a:gd name="T48" fmla="*/ 45 w 2200"/>
                <a:gd name="T49" fmla="*/ 11 h 1238"/>
                <a:gd name="T50" fmla="*/ 48 w 2200"/>
                <a:gd name="T51" fmla="*/ 9 h 1238"/>
                <a:gd name="T52" fmla="*/ 51 w 2200"/>
                <a:gd name="T53" fmla="*/ 6 h 1238"/>
                <a:gd name="T54" fmla="*/ 51 w 2200"/>
                <a:gd name="T55" fmla="*/ 5 h 1238"/>
                <a:gd name="T56" fmla="*/ 49 w 2200"/>
                <a:gd name="T57" fmla="*/ 3 h 1238"/>
                <a:gd name="T58" fmla="*/ 43 w 2200"/>
                <a:gd name="T59" fmla="*/ 6 h 1238"/>
                <a:gd name="T60" fmla="*/ 41 w 2200"/>
                <a:gd name="T61" fmla="*/ 8 h 1238"/>
                <a:gd name="T62" fmla="*/ 38 w 2200"/>
                <a:gd name="T63" fmla="*/ 10 h 1238"/>
                <a:gd name="T64" fmla="*/ 37 w 2200"/>
                <a:gd name="T65" fmla="*/ 9 h 1238"/>
                <a:gd name="T66" fmla="*/ 37 w 2200"/>
                <a:gd name="T67" fmla="*/ 9 h 1238"/>
                <a:gd name="T68" fmla="*/ 37 w 2200"/>
                <a:gd name="T69" fmla="*/ 7 h 1238"/>
                <a:gd name="T70" fmla="*/ 37 w 2200"/>
                <a:gd name="T71" fmla="*/ 5 h 1238"/>
                <a:gd name="T72" fmla="*/ 34 w 2200"/>
                <a:gd name="T73" fmla="*/ 6 h 1238"/>
                <a:gd name="T74" fmla="*/ 33 w 2200"/>
                <a:gd name="T75" fmla="*/ 10 h 1238"/>
                <a:gd name="T76" fmla="*/ 33 w 2200"/>
                <a:gd name="T77" fmla="*/ 5 h 1238"/>
                <a:gd name="T78" fmla="*/ 34 w 2200"/>
                <a:gd name="T79" fmla="*/ 5 h 1238"/>
                <a:gd name="T80" fmla="*/ 36 w 2200"/>
                <a:gd name="T81" fmla="*/ 4 h 1238"/>
                <a:gd name="T82" fmla="*/ 32 w 2200"/>
                <a:gd name="T83" fmla="*/ 3 h 1238"/>
                <a:gd name="T84" fmla="*/ 31 w 2200"/>
                <a:gd name="T85" fmla="*/ 4 h 1238"/>
                <a:gd name="T86" fmla="*/ 31 w 2200"/>
                <a:gd name="T87" fmla="*/ 2 h 1238"/>
                <a:gd name="T88" fmla="*/ 26 w 2200"/>
                <a:gd name="T89" fmla="*/ 0 h 1238"/>
                <a:gd name="T90" fmla="*/ 2 w 2200"/>
                <a:gd name="T91" fmla="*/ 1 h 1238"/>
                <a:gd name="T92" fmla="*/ 2 w 2200"/>
                <a:gd name="T93" fmla="*/ 3 h 1238"/>
                <a:gd name="T94" fmla="*/ 0 w 2200"/>
                <a:gd name="T95" fmla="*/ 2 h 12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00"/>
                <a:gd name="T145" fmla="*/ 0 h 1238"/>
                <a:gd name="T146" fmla="*/ 2200 w 2200"/>
                <a:gd name="T147" fmla="*/ 1238 h 123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00" h="1238">
                  <a:moveTo>
                    <a:pt x="0" y="69"/>
                  </a:moveTo>
                  <a:lnTo>
                    <a:pt x="26" y="169"/>
                  </a:lnTo>
                  <a:lnTo>
                    <a:pt x="56" y="180"/>
                  </a:lnTo>
                  <a:lnTo>
                    <a:pt x="32" y="187"/>
                  </a:lnTo>
                  <a:lnTo>
                    <a:pt x="12" y="491"/>
                  </a:lnTo>
                  <a:lnTo>
                    <a:pt x="70" y="612"/>
                  </a:lnTo>
                  <a:lnTo>
                    <a:pt x="104" y="612"/>
                  </a:lnTo>
                  <a:lnTo>
                    <a:pt x="89" y="656"/>
                  </a:lnTo>
                  <a:lnTo>
                    <a:pt x="160" y="786"/>
                  </a:lnTo>
                  <a:lnTo>
                    <a:pt x="231" y="816"/>
                  </a:lnTo>
                  <a:lnTo>
                    <a:pt x="291" y="890"/>
                  </a:lnTo>
                  <a:lnTo>
                    <a:pt x="378" y="881"/>
                  </a:lnTo>
                  <a:lnTo>
                    <a:pt x="524" y="951"/>
                  </a:lnTo>
                  <a:lnTo>
                    <a:pt x="698" y="924"/>
                  </a:lnTo>
                  <a:lnTo>
                    <a:pt x="800" y="1055"/>
                  </a:lnTo>
                  <a:lnTo>
                    <a:pt x="879" y="1020"/>
                  </a:lnTo>
                  <a:lnTo>
                    <a:pt x="978" y="1181"/>
                  </a:lnTo>
                  <a:lnTo>
                    <a:pt x="1053" y="1208"/>
                  </a:lnTo>
                  <a:lnTo>
                    <a:pt x="1046" y="1119"/>
                  </a:lnTo>
                  <a:lnTo>
                    <a:pt x="1126" y="1065"/>
                  </a:lnTo>
                  <a:lnTo>
                    <a:pt x="1133" y="1022"/>
                  </a:lnTo>
                  <a:lnTo>
                    <a:pt x="1244" y="1020"/>
                  </a:lnTo>
                  <a:lnTo>
                    <a:pt x="1346" y="1055"/>
                  </a:lnTo>
                  <a:lnTo>
                    <a:pt x="1347" y="1001"/>
                  </a:lnTo>
                  <a:lnTo>
                    <a:pt x="1307" y="995"/>
                  </a:lnTo>
                  <a:lnTo>
                    <a:pt x="1389" y="993"/>
                  </a:lnTo>
                  <a:lnTo>
                    <a:pt x="1394" y="969"/>
                  </a:lnTo>
                  <a:lnTo>
                    <a:pt x="1401" y="997"/>
                  </a:lnTo>
                  <a:lnTo>
                    <a:pt x="1557" y="1008"/>
                  </a:lnTo>
                  <a:lnTo>
                    <a:pt x="1597" y="1053"/>
                  </a:lnTo>
                  <a:lnTo>
                    <a:pt x="1603" y="1134"/>
                  </a:lnTo>
                  <a:lnTo>
                    <a:pt x="1654" y="1238"/>
                  </a:lnTo>
                  <a:lnTo>
                    <a:pt x="1684" y="1235"/>
                  </a:lnTo>
                  <a:lnTo>
                    <a:pt x="1699" y="1156"/>
                  </a:lnTo>
                  <a:lnTo>
                    <a:pt x="1644" y="969"/>
                  </a:lnTo>
                  <a:lnTo>
                    <a:pt x="1676" y="889"/>
                  </a:lnTo>
                  <a:lnTo>
                    <a:pt x="1870" y="736"/>
                  </a:lnTo>
                  <a:lnTo>
                    <a:pt x="1833" y="720"/>
                  </a:lnTo>
                  <a:lnTo>
                    <a:pt x="1867" y="713"/>
                  </a:lnTo>
                  <a:lnTo>
                    <a:pt x="1840" y="662"/>
                  </a:lnTo>
                  <a:lnTo>
                    <a:pt x="1846" y="617"/>
                  </a:lnTo>
                  <a:lnTo>
                    <a:pt x="1805" y="585"/>
                  </a:lnTo>
                  <a:lnTo>
                    <a:pt x="1846" y="608"/>
                  </a:lnTo>
                  <a:lnTo>
                    <a:pt x="1835" y="554"/>
                  </a:lnTo>
                  <a:lnTo>
                    <a:pt x="1862" y="536"/>
                  </a:lnTo>
                  <a:lnTo>
                    <a:pt x="1867" y="656"/>
                  </a:lnTo>
                  <a:lnTo>
                    <a:pt x="1895" y="586"/>
                  </a:lnTo>
                  <a:lnTo>
                    <a:pt x="1878" y="529"/>
                  </a:lnTo>
                  <a:lnTo>
                    <a:pt x="1896" y="562"/>
                  </a:lnTo>
                  <a:lnTo>
                    <a:pt x="1937" y="464"/>
                  </a:lnTo>
                  <a:lnTo>
                    <a:pt x="2092" y="420"/>
                  </a:lnTo>
                  <a:lnTo>
                    <a:pt x="2051" y="394"/>
                  </a:lnTo>
                  <a:lnTo>
                    <a:pt x="2081" y="320"/>
                  </a:lnTo>
                  <a:lnTo>
                    <a:pt x="2195" y="264"/>
                  </a:lnTo>
                  <a:lnTo>
                    <a:pt x="2200" y="233"/>
                  </a:lnTo>
                  <a:lnTo>
                    <a:pt x="2171" y="209"/>
                  </a:lnTo>
                  <a:lnTo>
                    <a:pt x="2171" y="136"/>
                  </a:lnTo>
                  <a:lnTo>
                    <a:pt x="2109" y="114"/>
                  </a:lnTo>
                  <a:lnTo>
                    <a:pt x="2061" y="230"/>
                  </a:lnTo>
                  <a:lnTo>
                    <a:pt x="1867" y="274"/>
                  </a:lnTo>
                  <a:lnTo>
                    <a:pt x="1851" y="324"/>
                  </a:lnTo>
                  <a:lnTo>
                    <a:pt x="1740" y="345"/>
                  </a:lnTo>
                  <a:lnTo>
                    <a:pt x="1747" y="363"/>
                  </a:lnTo>
                  <a:lnTo>
                    <a:pt x="1637" y="431"/>
                  </a:lnTo>
                  <a:lnTo>
                    <a:pt x="1586" y="429"/>
                  </a:lnTo>
                  <a:lnTo>
                    <a:pt x="1584" y="410"/>
                  </a:lnTo>
                  <a:lnTo>
                    <a:pt x="1592" y="387"/>
                  </a:lnTo>
                  <a:lnTo>
                    <a:pt x="1604" y="372"/>
                  </a:lnTo>
                  <a:lnTo>
                    <a:pt x="1611" y="351"/>
                  </a:lnTo>
                  <a:lnTo>
                    <a:pt x="1592" y="297"/>
                  </a:lnTo>
                  <a:lnTo>
                    <a:pt x="1554" y="318"/>
                  </a:lnTo>
                  <a:lnTo>
                    <a:pt x="1569" y="230"/>
                  </a:lnTo>
                  <a:lnTo>
                    <a:pt x="1509" y="209"/>
                  </a:lnTo>
                  <a:lnTo>
                    <a:pt x="1465" y="264"/>
                  </a:lnTo>
                  <a:lnTo>
                    <a:pt x="1448" y="413"/>
                  </a:lnTo>
                  <a:lnTo>
                    <a:pt x="1413" y="417"/>
                  </a:lnTo>
                  <a:lnTo>
                    <a:pt x="1402" y="347"/>
                  </a:lnTo>
                  <a:lnTo>
                    <a:pt x="1434" y="234"/>
                  </a:lnTo>
                  <a:lnTo>
                    <a:pt x="1403" y="252"/>
                  </a:lnTo>
                  <a:lnTo>
                    <a:pt x="1451" y="196"/>
                  </a:lnTo>
                  <a:lnTo>
                    <a:pt x="1552" y="194"/>
                  </a:lnTo>
                  <a:lnTo>
                    <a:pt x="1536" y="164"/>
                  </a:lnTo>
                  <a:lnTo>
                    <a:pt x="1529" y="164"/>
                  </a:lnTo>
                  <a:lnTo>
                    <a:pt x="1381" y="146"/>
                  </a:lnTo>
                  <a:lnTo>
                    <a:pt x="1403" y="110"/>
                  </a:lnTo>
                  <a:lnTo>
                    <a:pt x="1315" y="159"/>
                  </a:lnTo>
                  <a:lnTo>
                    <a:pt x="1243" y="159"/>
                  </a:lnTo>
                  <a:lnTo>
                    <a:pt x="1330" y="82"/>
                  </a:lnTo>
                  <a:lnTo>
                    <a:pt x="1147" y="40"/>
                  </a:lnTo>
                  <a:lnTo>
                    <a:pt x="1127" y="0"/>
                  </a:lnTo>
                  <a:lnTo>
                    <a:pt x="1126" y="26"/>
                  </a:lnTo>
                  <a:lnTo>
                    <a:pt x="72" y="26"/>
                  </a:lnTo>
                  <a:lnTo>
                    <a:pt x="90" y="73"/>
                  </a:lnTo>
                  <a:lnTo>
                    <a:pt x="70" y="114"/>
                  </a:lnTo>
                  <a:lnTo>
                    <a:pt x="74" y="72"/>
                  </a:lnTo>
                  <a:lnTo>
                    <a:pt x="0" y="69"/>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46" name="Freeform 317"/>
            <p:cNvSpPr>
              <a:spLocks/>
            </p:cNvSpPr>
            <p:nvPr/>
          </p:nvSpPr>
          <p:spPr bwMode="auto">
            <a:xfrm>
              <a:off x="8451176" y="5221908"/>
              <a:ext cx="94354" cy="108491"/>
            </a:xfrm>
            <a:custGeom>
              <a:avLst/>
              <a:gdLst>
                <a:gd name="T0" fmla="*/ 0 w 199"/>
                <a:gd name="T1" fmla="*/ 5 h 238"/>
                <a:gd name="T2" fmla="*/ 1 w 199"/>
                <a:gd name="T3" fmla="*/ 0 h 238"/>
                <a:gd name="T4" fmla="*/ 1 w 199"/>
                <a:gd name="T5" fmla="*/ 0 h 238"/>
                <a:gd name="T6" fmla="*/ 4 w 199"/>
                <a:gd name="T7" fmla="*/ 2 h 238"/>
                <a:gd name="T8" fmla="*/ 5 w 199"/>
                <a:gd name="T9" fmla="*/ 3 h 238"/>
                <a:gd name="T10" fmla="*/ 4 w 199"/>
                <a:gd name="T11" fmla="*/ 4 h 238"/>
                <a:gd name="T12" fmla="*/ 3 w 199"/>
                <a:gd name="T13" fmla="*/ 5 h 238"/>
                <a:gd name="T14" fmla="*/ 0 w 199"/>
                <a:gd name="T15" fmla="*/ 5 h 238"/>
                <a:gd name="T16" fmla="*/ 0 60000 65536"/>
                <a:gd name="T17" fmla="*/ 0 60000 65536"/>
                <a:gd name="T18" fmla="*/ 0 60000 65536"/>
                <a:gd name="T19" fmla="*/ 0 60000 65536"/>
                <a:gd name="T20" fmla="*/ 0 60000 65536"/>
                <a:gd name="T21" fmla="*/ 0 60000 65536"/>
                <a:gd name="T22" fmla="*/ 0 60000 65536"/>
                <a:gd name="T23" fmla="*/ 0 60000 65536"/>
                <a:gd name="T24" fmla="*/ 0 w 199"/>
                <a:gd name="T25" fmla="*/ 0 h 238"/>
                <a:gd name="T26" fmla="*/ 199 w 199"/>
                <a:gd name="T27" fmla="*/ 238 h 2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 h="238">
                  <a:moveTo>
                    <a:pt x="0" y="192"/>
                  </a:moveTo>
                  <a:lnTo>
                    <a:pt x="31" y="8"/>
                  </a:lnTo>
                  <a:lnTo>
                    <a:pt x="62" y="0"/>
                  </a:lnTo>
                  <a:lnTo>
                    <a:pt x="174" y="94"/>
                  </a:lnTo>
                  <a:lnTo>
                    <a:pt x="199" y="131"/>
                  </a:lnTo>
                  <a:lnTo>
                    <a:pt x="189" y="178"/>
                  </a:lnTo>
                  <a:lnTo>
                    <a:pt x="136" y="238"/>
                  </a:lnTo>
                  <a:lnTo>
                    <a:pt x="0" y="192"/>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47" name="Freeform 318"/>
            <p:cNvSpPr>
              <a:spLocks/>
            </p:cNvSpPr>
            <p:nvPr/>
          </p:nvSpPr>
          <p:spPr bwMode="auto">
            <a:xfrm>
              <a:off x="8180695" y="4358202"/>
              <a:ext cx="245320" cy="229664"/>
            </a:xfrm>
            <a:custGeom>
              <a:avLst/>
              <a:gdLst>
                <a:gd name="T0" fmla="*/ 0 w 510"/>
                <a:gd name="T1" fmla="*/ 3 h 507"/>
                <a:gd name="T2" fmla="*/ 1 w 510"/>
                <a:gd name="T3" fmla="*/ 5 h 507"/>
                <a:gd name="T4" fmla="*/ 3 w 510"/>
                <a:gd name="T5" fmla="*/ 5 h 507"/>
                <a:gd name="T6" fmla="*/ 3 w 510"/>
                <a:gd name="T7" fmla="*/ 6 h 507"/>
                <a:gd name="T8" fmla="*/ 5 w 510"/>
                <a:gd name="T9" fmla="*/ 6 h 507"/>
                <a:gd name="T10" fmla="*/ 5 w 510"/>
                <a:gd name="T11" fmla="*/ 10 h 507"/>
                <a:gd name="T12" fmla="*/ 6 w 510"/>
                <a:gd name="T13" fmla="*/ 11 h 507"/>
                <a:gd name="T14" fmla="*/ 7 w 510"/>
                <a:gd name="T15" fmla="*/ 12 h 507"/>
                <a:gd name="T16" fmla="*/ 9 w 510"/>
                <a:gd name="T17" fmla="*/ 10 h 507"/>
                <a:gd name="T18" fmla="*/ 8 w 510"/>
                <a:gd name="T19" fmla="*/ 10 h 507"/>
                <a:gd name="T20" fmla="*/ 8 w 510"/>
                <a:gd name="T21" fmla="*/ 8 h 507"/>
                <a:gd name="T22" fmla="*/ 9 w 510"/>
                <a:gd name="T23" fmla="*/ 9 h 507"/>
                <a:gd name="T24" fmla="*/ 11 w 510"/>
                <a:gd name="T25" fmla="*/ 7 h 507"/>
                <a:gd name="T26" fmla="*/ 11 w 510"/>
                <a:gd name="T27" fmla="*/ 6 h 507"/>
                <a:gd name="T28" fmla="*/ 11 w 510"/>
                <a:gd name="T29" fmla="*/ 5 h 507"/>
                <a:gd name="T30" fmla="*/ 11 w 510"/>
                <a:gd name="T31" fmla="*/ 5 h 507"/>
                <a:gd name="T32" fmla="*/ 12 w 510"/>
                <a:gd name="T33" fmla="*/ 4 h 507"/>
                <a:gd name="T34" fmla="*/ 11 w 510"/>
                <a:gd name="T35" fmla="*/ 4 h 507"/>
                <a:gd name="T36" fmla="*/ 11 w 510"/>
                <a:gd name="T37" fmla="*/ 3 h 507"/>
                <a:gd name="T38" fmla="*/ 9 w 510"/>
                <a:gd name="T39" fmla="*/ 2 h 507"/>
                <a:gd name="T40" fmla="*/ 10 w 510"/>
                <a:gd name="T41" fmla="*/ 2 h 507"/>
                <a:gd name="T42" fmla="*/ 5 w 510"/>
                <a:gd name="T43" fmla="*/ 2 h 507"/>
                <a:gd name="T44" fmla="*/ 3 w 510"/>
                <a:gd name="T45" fmla="*/ 0 h 507"/>
                <a:gd name="T46" fmla="*/ 3 w 510"/>
                <a:gd name="T47" fmla="*/ 1 h 507"/>
                <a:gd name="T48" fmla="*/ 1 w 510"/>
                <a:gd name="T49" fmla="*/ 1 h 507"/>
                <a:gd name="T50" fmla="*/ 2 w 510"/>
                <a:gd name="T51" fmla="*/ 3 h 507"/>
                <a:gd name="T52" fmla="*/ 1 w 510"/>
                <a:gd name="T53" fmla="*/ 3 h 507"/>
                <a:gd name="T54" fmla="*/ 1 w 510"/>
                <a:gd name="T55" fmla="*/ 2 h 507"/>
                <a:gd name="T56" fmla="*/ 2 w 510"/>
                <a:gd name="T57" fmla="*/ 1 h 507"/>
                <a:gd name="T58" fmla="*/ 0 w 510"/>
                <a:gd name="T59" fmla="*/ 3 h 5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10"/>
                <a:gd name="T91" fmla="*/ 0 h 507"/>
                <a:gd name="T92" fmla="*/ 510 w 510"/>
                <a:gd name="T93" fmla="*/ 507 h 5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10" h="507">
                  <a:moveTo>
                    <a:pt x="0" y="138"/>
                  </a:moveTo>
                  <a:lnTo>
                    <a:pt x="48" y="226"/>
                  </a:lnTo>
                  <a:lnTo>
                    <a:pt x="122" y="237"/>
                  </a:lnTo>
                  <a:lnTo>
                    <a:pt x="146" y="275"/>
                  </a:lnTo>
                  <a:lnTo>
                    <a:pt x="220" y="269"/>
                  </a:lnTo>
                  <a:lnTo>
                    <a:pt x="208" y="422"/>
                  </a:lnTo>
                  <a:lnTo>
                    <a:pt x="243" y="486"/>
                  </a:lnTo>
                  <a:lnTo>
                    <a:pt x="284" y="507"/>
                  </a:lnTo>
                  <a:lnTo>
                    <a:pt x="379" y="448"/>
                  </a:lnTo>
                  <a:lnTo>
                    <a:pt x="341" y="437"/>
                  </a:lnTo>
                  <a:lnTo>
                    <a:pt x="325" y="352"/>
                  </a:lnTo>
                  <a:lnTo>
                    <a:pt x="387" y="368"/>
                  </a:lnTo>
                  <a:lnTo>
                    <a:pt x="487" y="315"/>
                  </a:lnTo>
                  <a:lnTo>
                    <a:pt x="457" y="275"/>
                  </a:lnTo>
                  <a:lnTo>
                    <a:pt x="491" y="236"/>
                  </a:lnTo>
                  <a:lnTo>
                    <a:pt x="477" y="207"/>
                  </a:lnTo>
                  <a:lnTo>
                    <a:pt x="510" y="175"/>
                  </a:lnTo>
                  <a:lnTo>
                    <a:pt x="467" y="168"/>
                  </a:lnTo>
                  <a:lnTo>
                    <a:pt x="467" y="127"/>
                  </a:lnTo>
                  <a:lnTo>
                    <a:pt x="391" y="84"/>
                  </a:lnTo>
                  <a:lnTo>
                    <a:pt x="426" y="72"/>
                  </a:lnTo>
                  <a:lnTo>
                    <a:pt x="200" y="81"/>
                  </a:lnTo>
                  <a:lnTo>
                    <a:pt x="127" y="0"/>
                  </a:lnTo>
                  <a:lnTo>
                    <a:pt x="133" y="37"/>
                  </a:lnTo>
                  <a:lnTo>
                    <a:pt x="66" y="68"/>
                  </a:lnTo>
                  <a:lnTo>
                    <a:pt x="86" y="127"/>
                  </a:lnTo>
                  <a:lnTo>
                    <a:pt x="63" y="150"/>
                  </a:lnTo>
                  <a:lnTo>
                    <a:pt x="48" y="96"/>
                  </a:lnTo>
                  <a:lnTo>
                    <a:pt x="73" y="22"/>
                  </a:lnTo>
                  <a:lnTo>
                    <a:pt x="0" y="13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48" name="Freeform 320"/>
            <p:cNvSpPr>
              <a:spLocks/>
            </p:cNvSpPr>
            <p:nvPr/>
          </p:nvSpPr>
          <p:spPr bwMode="auto">
            <a:xfrm>
              <a:off x="3881308" y="3796019"/>
              <a:ext cx="259473" cy="204302"/>
            </a:xfrm>
            <a:custGeom>
              <a:avLst/>
              <a:gdLst>
                <a:gd name="T0" fmla="*/ 0 w 542"/>
                <a:gd name="T1" fmla="*/ 5 h 449"/>
                <a:gd name="T2" fmla="*/ 0 w 542"/>
                <a:gd name="T3" fmla="*/ 8 h 449"/>
                <a:gd name="T4" fmla="*/ 1 w 542"/>
                <a:gd name="T5" fmla="*/ 9 h 449"/>
                <a:gd name="T6" fmla="*/ 0 w 542"/>
                <a:gd name="T7" fmla="*/ 10 h 449"/>
                <a:gd name="T8" fmla="*/ 2 w 542"/>
                <a:gd name="T9" fmla="*/ 10 h 449"/>
                <a:gd name="T10" fmla="*/ 5 w 542"/>
                <a:gd name="T11" fmla="*/ 10 h 449"/>
                <a:gd name="T12" fmla="*/ 5 w 542"/>
                <a:gd name="T13" fmla="*/ 8 h 449"/>
                <a:gd name="T14" fmla="*/ 8 w 542"/>
                <a:gd name="T15" fmla="*/ 8 h 449"/>
                <a:gd name="T16" fmla="*/ 8 w 542"/>
                <a:gd name="T17" fmla="*/ 6 h 449"/>
                <a:gd name="T18" fmla="*/ 9 w 542"/>
                <a:gd name="T19" fmla="*/ 6 h 449"/>
                <a:gd name="T20" fmla="*/ 8 w 542"/>
                <a:gd name="T21" fmla="*/ 5 h 449"/>
                <a:gd name="T22" fmla="*/ 9 w 542"/>
                <a:gd name="T23" fmla="*/ 5 h 449"/>
                <a:gd name="T24" fmla="*/ 10 w 542"/>
                <a:gd name="T25" fmla="*/ 4 h 449"/>
                <a:gd name="T26" fmla="*/ 9 w 542"/>
                <a:gd name="T27" fmla="*/ 3 h 449"/>
                <a:gd name="T28" fmla="*/ 12 w 542"/>
                <a:gd name="T29" fmla="*/ 2 h 449"/>
                <a:gd name="T30" fmla="*/ 13 w 542"/>
                <a:gd name="T31" fmla="*/ 1 h 449"/>
                <a:gd name="T32" fmla="*/ 11 w 542"/>
                <a:gd name="T33" fmla="*/ 1 h 449"/>
                <a:gd name="T34" fmla="*/ 10 w 542"/>
                <a:gd name="T35" fmla="*/ 2 h 449"/>
                <a:gd name="T36" fmla="*/ 9 w 542"/>
                <a:gd name="T37" fmla="*/ 0 h 449"/>
                <a:gd name="T38" fmla="*/ 8 w 542"/>
                <a:gd name="T39" fmla="*/ 1 h 449"/>
                <a:gd name="T40" fmla="*/ 4 w 542"/>
                <a:gd name="T41" fmla="*/ 1 h 449"/>
                <a:gd name="T42" fmla="*/ 2 w 542"/>
                <a:gd name="T43" fmla="*/ 4 h 449"/>
                <a:gd name="T44" fmla="*/ 1 w 542"/>
                <a:gd name="T45" fmla="*/ 3 h 449"/>
                <a:gd name="T46" fmla="*/ 0 w 542"/>
                <a:gd name="T47" fmla="*/ 5 h 4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42"/>
                <a:gd name="T73" fmla="*/ 0 h 449"/>
                <a:gd name="T74" fmla="*/ 542 w 542"/>
                <a:gd name="T75" fmla="*/ 449 h 4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42" h="449">
                  <a:moveTo>
                    <a:pt x="0" y="214"/>
                  </a:moveTo>
                  <a:lnTo>
                    <a:pt x="6" y="333"/>
                  </a:lnTo>
                  <a:lnTo>
                    <a:pt x="42" y="368"/>
                  </a:lnTo>
                  <a:lnTo>
                    <a:pt x="14" y="426"/>
                  </a:lnTo>
                  <a:lnTo>
                    <a:pt x="73" y="449"/>
                  </a:lnTo>
                  <a:lnTo>
                    <a:pt x="212" y="426"/>
                  </a:lnTo>
                  <a:lnTo>
                    <a:pt x="239" y="361"/>
                  </a:lnTo>
                  <a:lnTo>
                    <a:pt x="333" y="325"/>
                  </a:lnTo>
                  <a:lnTo>
                    <a:pt x="340" y="269"/>
                  </a:lnTo>
                  <a:lnTo>
                    <a:pt x="375" y="254"/>
                  </a:lnTo>
                  <a:lnTo>
                    <a:pt x="361" y="226"/>
                  </a:lnTo>
                  <a:lnTo>
                    <a:pt x="393" y="222"/>
                  </a:lnTo>
                  <a:lnTo>
                    <a:pt x="418" y="168"/>
                  </a:lnTo>
                  <a:lnTo>
                    <a:pt x="408" y="112"/>
                  </a:lnTo>
                  <a:lnTo>
                    <a:pt x="538" y="72"/>
                  </a:lnTo>
                  <a:lnTo>
                    <a:pt x="542" y="61"/>
                  </a:lnTo>
                  <a:lnTo>
                    <a:pt x="492" y="50"/>
                  </a:lnTo>
                  <a:lnTo>
                    <a:pt x="423" y="88"/>
                  </a:lnTo>
                  <a:lnTo>
                    <a:pt x="392" y="0"/>
                  </a:lnTo>
                  <a:lnTo>
                    <a:pt x="335" y="66"/>
                  </a:lnTo>
                  <a:lnTo>
                    <a:pt x="169" y="61"/>
                  </a:lnTo>
                  <a:lnTo>
                    <a:pt x="82" y="165"/>
                  </a:lnTo>
                  <a:lnTo>
                    <a:pt x="25" y="131"/>
                  </a:lnTo>
                  <a:lnTo>
                    <a:pt x="0" y="214"/>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49" name="Freeform 321"/>
            <p:cNvSpPr>
              <a:spLocks/>
            </p:cNvSpPr>
            <p:nvPr/>
          </p:nvSpPr>
          <p:spPr bwMode="auto">
            <a:xfrm>
              <a:off x="3123332" y="3698798"/>
              <a:ext cx="33024" cy="69041"/>
            </a:xfrm>
            <a:custGeom>
              <a:avLst/>
              <a:gdLst>
                <a:gd name="T0" fmla="*/ 0 w 71"/>
                <a:gd name="T1" fmla="*/ 3 h 151"/>
                <a:gd name="T2" fmla="*/ 0 w 71"/>
                <a:gd name="T3" fmla="*/ 1 h 151"/>
                <a:gd name="T4" fmla="*/ 1 w 71"/>
                <a:gd name="T5" fmla="*/ 0 h 151"/>
                <a:gd name="T6" fmla="*/ 2 w 71"/>
                <a:gd name="T7" fmla="*/ 2 h 151"/>
                <a:gd name="T8" fmla="*/ 1 w 71"/>
                <a:gd name="T9" fmla="*/ 3 h 151"/>
                <a:gd name="T10" fmla="*/ 0 w 71"/>
                <a:gd name="T11" fmla="*/ 3 h 151"/>
                <a:gd name="T12" fmla="*/ 0 60000 65536"/>
                <a:gd name="T13" fmla="*/ 0 60000 65536"/>
                <a:gd name="T14" fmla="*/ 0 60000 65536"/>
                <a:gd name="T15" fmla="*/ 0 60000 65536"/>
                <a:gd name="T16" fmla="*/ 0 60000 65536"/>
                <a:gd name="T17" fmla="*/ 0 60000 65536"/>
                <a:gd name="T18" fmla="*/ 0 w 71"/>
                <a:gd name="T19" fmla="*/ 0 h 151"/>
                <a:gd name="T20" fmla="*/ 71 w 71"/>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1" h="151">
                  <a:moveTo>
                    <a:pt x="0" y="114"/>
                  </a:moveTo>
                  <a:lnTo>
                    <a:pt x="1" y="37"/>
                  </a:lnTo>
                  <a:lnTo>
                    <a:pt x="33" y="0"/>
                  </a:lnTo>
                  <a:lnTo>
                    <a:pt x="71" y="88"/>
                  </a:lnTo>
                  <a:lnTo>
                    <a:pt x="35" y="151"/>
                  </a:lnTo>
                  <a:lnTo>
                    <a:pt x="0" y="114"/>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50" name="Freeform 322"/>
            <p:cNvSpPr>
              <a:spLocks/>
            </p:cNvSpPr>
            <p:nvPr/>
          </p:nvSpPr>
          <p:spPr bwMode="auto">
            <a:xfrm>
              <a:off x="2610677" y="3831243"/>
              <a:ext cx="374270" cy="388879"/>
            </a:xfrm>
            <a:custGeom>
              <a:avLst/>
              <a:gdLst>
                <a:gd name="T0" fmla="*/ 0 w 776"/>
                <a:gd name="T1" fmla="*/ 11 h 857"/>
                <a:gd name="T2" fmla="*/ 0 w 776"/>
                <a:gd name="T3" fmla="*/ 11 h 857"/>
                <a:gd name="T4" fmla="*/ 3 w 776"/>
                <a:gd name="T5" fmla="*/ 13 h 857"/>
                <a:gd name="T6" fmla="*/ 11 w 776"/>
                <a:gd name="T7" fmla="*/ 19 h 857"/>
                <a:gd name="T8" fmla="*/ 11 w 776"/>
                <a:gd name="T9" fmla="*/ 20 h 857"/>
                <a:gd name="T10" fmla="*/ 11 w 776"/>
                <a:gd name="T11" fmla="*/ 20 h 857"/>
                <a:gd name="T12" fmla="*/ 13 w 776"/>
                <a:gd name="T13" fmla="*/ 19 h 857"/>
                <a:gd name="T14" fmla="*/ 18 w 776"/>
                <a:gd name="T15" fmla="*/ 15 h 857"/>
                <a:gd name="T16" fmla="*/ 16 w 776"/>
                <a:gd name="T17" fmla="*/ 12 h 857"/>
                <a:gd name="T18" fmla="*/ 16 w 776"/>
                <a:gd name="T19" fmla="*/ 8 h 857"/>
                <a:gd name="T20" fmla="*/ 16 w 776"/>
                <a:gd name="T21" fmla="*/ 6 h 857"/>
                <a:gd name="T22" fmla="*/ 14 w 776"/>
                <a:gd name="T23" fmla="*/ 3 h 857"/>
                <a:gd name="T24" fmla="*/ 15 w 776"/>
                <a:gd name="T25" fmla="*/ 3 h 857"/>
                <a:gd name="T26" fmla="*/ 15 w 776"/>
                <a:gd name="T27" fmla="*/ 0 h 857"/>
                <a:gd name="T28" fmla="*/ 9 w 776"/>
                <a:gd name="T29" fmla="*/ 1 h 857"/>
                <a:gd name="T30" fmla="*/ 6 w 776"/>
                <a:gd name="T31" fmla="*/ 2 h 857"/>
                <a:gd name="T32" fmla="*/ 7 w 776"/>
                <a:gd name="T33" fmla="*/ 5 h 857"/>
                <a:gd name="T34" fmla="*/ 5 w 776"/>
                <a:gd name="T35" fmla="*/ 6 h 857"/>
                <a:gd name="T36" fmla="*/ 4 w 776"/>
                <a:gd name="T37" fmla="*/ 6 h 857"/>
                <a:gd name="T38" fmla="*/ 5 w 776"/>
                <a:gd name="T39" fmla="*/ 7 h 857"/>
                <a:gd name="T40" fmla="*/ 1 w 776"/>
                <a:gd name="T41" fmla="*/ 9 h 857"/>
                <a:gd name="T42" fmla="*/ 0 w 776"/>
                <a:gd name="T43" fmla="*/ 11 h 8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76"/>
                <a:gd name="T67" fmla="*/ 0 h 857"/>
                <a:gd name="T68" fmla="*/ 776 w 776"/>
                <a:gd name="T69" fmla="*/ 857 h 8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76" h="857">
                  <a:moveTo>
                    <a:pt x="0" y="458"/>
                  </a:moveTo>
                  <a:lnTo>
                    <a:pt x="5" y="475"/>
                  </a:lnTo>
                  <a:lnTo>
                    <a:pt x="150" y="582"/>
                  </a:lnTo>
                  <a:lnTo>
                    <a:pt x="454" y="818"/>
                  </a:lnTo>
                  <a:lnTo>
                    <a:pt x="456" y="857"/>
                  </a:lnTo>
                  <a:lnTo>
                    <a:pt x="488" y="853"/>
                  </a:lnTo>
                  <a:lnTo>
                    <a:pt x="547" y="836"/>
                  </a:lnTo>
                  <a:lnTo>
                    <a:pt x="776" y="651"/>
                  </a:lnTo>
                  <a:lnTo>
                    <a:pt x="687" y="527"/>
                  </a:lnTo>
                  <a:lnTo>
                    <a:pt x="688" y="330"/>
                  </a:lnTo>
                  <a:lnTo>
                    <a:pt x="679" y="241"/>
                  </a:lnTo>
                  <a:lnTo>
                    <a:pt x="612" y="151"/>
                  </a:lnTo>
                  <a:lnTo>
                    <a:pt x="647" y="120"/>
                  </a:lnTo>
                  <a:lnTo>
                    <a:pt x="659" y="0"/>
                  </a:lnTo>
                  <a:lnTo>
                    <a:pt x="391" y="20"/>
                  </a:lnTo>
                  <a:lnTo>
                    <a:pt x="246" y="92"/>
                  </a:lnTo>
                  <a:lnTo>
                    <a:pt x="284" y="238"/>
                  </a:lnTo>
                  <a:lnTo>
                    <a:pt x="224" y="241"/>
                  </a:lnTo>
                  <a:lnTo>
                    <a:pt x="189" y="258"/>
                  </a:lnTo>
                  <a:lnTo>
                    <a:pt x="196" y="296"/>
                  </a:lnTo>
                  <a:lnTo>
                    <a:pt x="21" y="383"/>
                  </a:lnTo>
                  <a:lnTo>
                    <a:pt x="0" y="45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51" name="Freeform 323"/>
            <p:cNvSpPr>
              <a:spLocks/>
            </p:cNvSpPr>
            <p:nvPr/>
          </p:nvSpPr>
          <p:spPr bwMode="auto">
            <a:xfrm>
              <a:off x="4843716" y="4818939"/>
              <a:ext cx="740678" cy="610089"/>
            </a:xfrm>
            <a:custGeom>
              <a:avLst/>
              <a:gdLst>
                <a:gd name="T0" fmla="*/ 1 w 1543"/>
                <a:gd name="T1" fmla="*/ 17 h 1343"/>
                <a:gd name="T2" fmla="*/ 1 w 1543"/>
                <a:gd name="T3" fmla="*/ 16 h 1343"/>
                <a:gd name="T4" fmla="*/ 1 w 1543"/>
                <a:gd name="T5" fmla="*/ 12 h 1343"/>
                <a:gd name="T6" fmla="*/ 3 w 1543"/>
                <a:gd name="T7" fmla="*/ 10 h 1343"/>
                <a:gd name="T8" fmla="*/ 8 w 1543"/>
                <a:gd name="T9" fmla="*/ 8 h 1343"/>
                <a:gd name="T10" fmla="*/ 9 w 1543"/>
                <a:gd name="T11" fmla="*/ 6 h 1343"/>
                <a:gd name="T12" fmla="*/ 9 w 1543"/>
                <a:gd name="T13" fmla="*/ 6 h 1343"/>
                <a:gd name="T14" fmla="*/ 10 w 1543"/>
                <a:gd name="T15" fmla="*/ 5 h 1343"/>
                <a:gd name="T16" fmla="*/ 13 w 1543"/>
                <a:gd name="T17" fmla="*/ 4 h 1343"/>
                <a:gd name="T18" fmla="*/ 14 w 1543"/>
                <a:gd name="T19" fmla="*/ 4 h 1343"/>
                <a:gd name="T20" fmla="*/ 14 w 1543"/>
                <a:gd name="T21" fmla="*/ 4 h 1343"/>
                <a:gd name="T22" fmla="*/ 17 w 1543"/>
                <a:gd name="T23" fmla="*/ 1 h 1343"/>
                <a:gd name="T24" fmla="*/ 20 w 1543"/>
                <a:gd name="T25" fmla="*/ 2 h 1343"/>
                <a:gd name="T26" fmla="*/ 24 w 1543"/>
                <a:gd name="T27" fmla="*/ 7 h 1343"/>
                <a:gd name="T28" fmla="*/ 25 w 1543"/>
                <a:gd name="T29" fmla="*/ 1 h 1343"/>
                <a:gd name="T30" fmla="*/ 27 w 1543"/>
                <a:gd name="T31" fmla="*/ 4 h 1343"/>
                <a:gd name="T32" fmla="*/ 29 w 1543"/>
                <a:gd name="T33" fmla="*/ 9 h 1343"/>
                <a:gd name="T34" fmla="*/ 32 w 1543"/>
                <a:gd name="T35" fmla="*/ 13 h 1343"/>
                <a:gd name="T36" fmla="*/ 33 w 1543"/>
                <a:gd name="T37" fmla="*/ 14 h 1343"/>
                <a:gd name="T38" fmla="*/ 36 w 1543"/>
                <a:gd name="T39" fmla="*/ 19 h 1343"/>
                <a:gd name="T40" fmla="*/ 34 w 1543"/>
                <a:gd name="T41" fmla="*/ 25 h 1343"/>
                <a:gd name="T42" fmla="*/ 30 w 1543"/>
                <a:gd name="T43" fmla="*/ 30 h 1343"/>
                <a:gd name="T44" fmla="*/ 29 w 1543"/>
                <a:gd name="T45" fmla="*/ 31 h 1343"/>
                <a:gd name="T46" fmla="*/ 27 w 1543"/>
                <a:gd name="T47" fmla="*/ 31 h 1343"/>
                <a:gd name="T48" fmla="*/ 24 w 1543"/>
                <a:gd name="T49" fmla="*/ 29 h 1343"/>
                <a:gd name="T50" fmla="*/ 22 w 1543"/>
                <a:gd name="T51" fmla="*/ 27 h 1343"/>
                <a:gd name="T52" fmla="*/ 22 w 1543"/>
                <a:gd name="T53" fmla="*/ 27 h 1343"/>
                <a:gd name="T54" fmla="*/ 22 w 1543"/>
                <a:gd name="T55" fmla="*/ 23 h 1343"/>
                <a:gd name="T56" fmla="*/ 19 w 1543"/>
                <a:gd name="T57" fmla="*/ 26 h 1343"/>
                <a:gd name="T58" fmla="*/ 16 w 1543"/>
                <a:gd name="T59" fmla="*/ 22 h 1343"/>
                <a:gd name="T60" fmla="*/ 9 w 1543"/>
                <a:gd name="T61" fmla="*/ 25 h 1343"/>
                <a:gd name="T62" fmla="*/ 4 w 1543"/>
                <a:gd name="T63" fmla="*/ 27 h 1343"/>
                <a:gd name="T64" fmla="*/ 2 w 1543"/>
                <a:gd name="T65" fmla="*/ 22 h 13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43"/>
                <a:gd name="T100" fmla="*/ 0 h 1343"/>
                <a:gd name="T101" fmla="*/ 1543 w 1543"/>
                <a:gd name="T102" fmla="*/ 1343 h 13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43" h="1343">
                  <a:moveTo>
                    <a:pt x="0" y="708"/>
                  </a:moveTo>
                  <a:lnTo>
                    <a:pt x="25" y="718"/>
                  </a:lnTo>
                  <a:lnTo>
                    <a:pt x="9" y="678"/>
                  </a:lnTo>
                  <a:lnTo>
                    <a:pt x="41" y="701"/>
                  </a:lnTo>
                  <a:lnTo>
                    <a:pt x="9" y="622"/>
                  </a:lnTo>
                  <a:lnTo>
                    <a:pt x="31" y="505"/>
                  </a:lnTo>
                  <a:lnTo>
                    <a:pt x="39" y="536"/>
                  </a:lnTo>
                  <a:lnTo>
                    <a:pt x="135" y="442"/>
                  </a:lnTo>
                  <a:lnTo>
                    <a:pt x="296" y="399"/>
                  </a:lnTo>
                  <a:lnTo>
                    <a:pt x="352" y="330"/>
                  </a:lnTo>
                  <a:lnTo>
                    <a:pt x="349" y="285"/>
                  </a:lnTo>
                  <a:lnTo>
                    <a:pt x="369" y="252"/>
                  </a:lnTo>
                  <a:lnTo>
                    <a:pt x="393" y="304"/>
                  </a:lnTo>
                  <a:lnTo>
                    <a:pt x="393" y="248"/>
                  </a:lnTo>
                  <a:lnTo>
                    <a:pt x="432" y="260"/>
                  </a:lnTo>
                  <a:lnTo>
                    <a:pt x="436" y="218"/>
                  </a:lnTo>
                  <a:lnTo>
                    <a:pt x="492" y="150"/>
                  </a:lnTo>
                  <a:lnTo>
                    <a:pt x="552" y="154"/>
                  </a:lnTo>
                  <a:lnTo>
                    <a:pt x="563" y="221"/>
                  </a:lnTo>
                  <a:lnTo>
                    <a:pt x="588" y="183"/>
                  </a:lnTo>
                  <a:lnTo>
                    <a:pt x="631" y="204"/>
                  </a:lnTo>
                  <a:lnTo>
                    <a:pt x="616" y="160"/>
                  </a:lnTo>
                  <a:lnTo>
                    <a:pt x="655" y="89"/>
                  </a:lnTo>
                  <a:lnTo>
                    <a:pt x="743" y="62"/>
                  </a:lnTo>
                  <a:lnTo>
                    <a:pt x="719" y="18"/>
                  </a:lnTo>
                  <a:lnTo>
                    <a:pt x="893" y="73"/>
                  </a:lnTo>
                  <a:lnTo>
                    <a:pt x="856" y="194"/>
                  </a:lnTo>
                  <a:lnTo>
                    <a:pt x="1030" y="318"/>
                  </a:lnTo>
                  <a:lnTo>
                    <a:pt x="1073" y="267"/>
                  </a:lnTo>
                  <a:lnTo>
                    <a:pt x="1095" y="61"/>
                  </a:lnTo>
                  <a:lnTo>
                    <a:pt x="1135" y="0"/>
                  </a:lnTo>
                  <a:lnTo>
                    <a:pt x="1173" y="158"/>
                  </a:lnTo>
                  <a:lnTo>
                    <a:pt x="1231" y="194"/>
                  </a:lnTo>
                  <a:lnTo>
                    <a:pt x="1270" y="375"/>
                  </a:lnTo>
                  <a:lnTo>
                    <a:pt x="1363" y="433"/>
                  </a:lnTo>
                  <a:lnTo>
                    <a:pt x="1400" y="536"/>
                  </a:lnTo>
                  <a:lnTo>
                    <a:pt x="1432" y="529"/>
                  </a:lnTo>
                  <a:lnTo>
                    <a:pt x="1441" y="584"/>
                  </a:lnTo>
                  <a:lnTo>
                    <a:pt x="1518" y="663"/>
                  </a:lnTo>
                  <a:lnTo>
                    <a:pt x="1543" y="802"/>
                  </a:lnTo>
                  <a:lnTo>
                    <a:pt x="1524" y="942"/>
                  </a:lnTo>
                  <a:lnTo>
                    <a:pt x="1459" y="1059"/>
                  </a:lnTo>
                  <a:lnTo>
                    <a:pt x="1408" y="1261"/>
                  </a:lnTo>
                  <a:lnTo>
                    <a:pt x="1323" y="1282"/>
                  </a:lnTo>
                  <a:lnTo>
                    <a:pt x="1267" y="1320"/>
                  </a:lnTo>
                  <a:lnTo>
                    <a:pt x="1272" y="1343"/>
                  </a:lnTo>
                  <a:lnTo>
                    <a:pt x="1216" y="1276"/>
                  </a:lnTo>
                  <a:lnTo>
                    <a:pt x="1158" y="1324"/>
                  </a:lnTo>
                  <a:lnTo>
                    <a:pt x="1085" y="1304"/>
                  </a:lnTo>
                  <a:lnTo>
                    <a:pt x="1024" y="1253"/>
                  </a:lnTo>
                  <a:lnTo>
                    <a:pt x="1001" y="1153"/>
                  </a:lnTo>
                  <a:lnTo>
                    <a:pt x="955" y="1165"/>
                  </a:lnTo>
                  <a:lnTo>
                    <a:pt x="955" y="1096"/>
                  </a:lnTo>
                  <a:lnTo>
                    <a:pt x="939" y="1140"/>
                  </a:lnTo>
                  <a:lnTo>
                    <a:pt x="907" y="1143"/>
                  </a:lnTo>
                  <a:lnTo>
                    <a:pt x="940" y="1011"/>
                  </a:lnTo>
                  <a:lnTo>
                    <a:pt x="875" y="1135"/>
                  </a:lnTo>
                  <a:lnTo>
                    <a:pt x="843" y="1109"/>
                  </a:lnTo>
                  <a:lnTo>
                    <a:pt x="809" y="1012"/>
                  </a:lnTo>
                  <a:lnTo>
                    <a:pt x="694" y="959"/>
                  </a:lnTo>
                  <a:lnTo>
                    <a:pt x="490" y="998"/>
                  </a:lnTo>
                  <a:lnTo>
                    <a:pt x="404" y="1071"/>
                  </a:lnTo>
                  <a:lnTo>
                    <a:pt x="263" y="1075"/>
                  </a:lnTo>
                  <a:lnTo>
                    <a:pt x="182" y="1139"/>
                  </a:lnTo>
                  <a:lnTo>
                    <a:pt x="76" y="1094"/>
                  </a:lnTo>
                  <a:lnTo>
                    <a:pt x="100" y="966"/>
                  </a:lnTo>
                  <a:lnTo>
                    <a:pt x="0" y="70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52" name="Freeform 324"/>
            <p:cNvSpPr>
              <a:spLocks/>
            </p:cNvSpPr>
            <p:nvPr/>
          </p:nvSpPr>
          <p:spPr bwMode="auto">
            <a:xfrm>
              <a:off x="5423992" y="5464253"/>
              <a:ext cx="66048" cy="67631"/>
            </a:xfrm>
            <a:custGeom>
              <a:avLst/>
              <a:gdLst>
                <a:gd name="T0" fmla="*/ 0 w 134"/>
                <a:gd name="T1" fmla="*/ 1 h 150"/>
                <a:gd name="T2" fmla="*/ 0 w 134"/>
                <a:gd name="T3" fmla="*/ 0 h 150"/>
                <a:gd name="T4" fmla="*/ 2 w 134"/>
                <a:gd name="T5" fmla="*/ 1 h 150"/>
                <a:gd name="T6" fmla="*/ 3 w 134"/>
                <a:gd name="T7" fmla="*/ 0 h 150"/>
                <a:gd name="T8" fmla="*/ 3 w 134"/>
                <a:gd name="T9" fmla="*/ 1 h 150"/>
                <a:gd name="T10" fmla="*/ 3 w 134"/>
                <a:gd name="T11" fmla="*/ 2 h 150"/>
                <a:gd name="T12" fmla="*/ 2 w 134"/>
                <a:gd name="T13" fmla="*/ 3 h 150"/>
                <a:gd name="T14" fmla="*/ 1 w 134"/>
                <a:gd name="T15" fmla="*/ 3 h 150"/>
                <a:gd name="T16" fmla="*/ 0 w 134"/>
                <a:gd name="T17" fmla="*/ 1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
                <a:gd name="T28" fmla="*/ 0 h 150"/>
                <a:gd name="T29" fmla="*/ 134 w 134"/>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 h="150">
                  <a:moveTo>
                    <a:pt x="0" y="25"/>
                  </a:moveTo>
                  <a:lnTo>
                    <a:pt x="1" y="0"/>
                  </a:lnTo>
                  <a:lnTo>
                    <a:pt x="67" y="20"/>
                  </a:lnTo>
                  <a:lnTo>
                    <a:pt x="121" y="2"/>
                  </a:lnTo>
                  <a:lnTo>
                    <a:pt x="134" y="40"/>
                  </a:lnTo>
                  <a:lnTo>
                    <a:pt x="134" y="86"/>
                  </a:lnTo>
                  <a:lnTo>
                    <a:pt x="83" y="150"/>
                  </a:lnTo>
                  <a:lnTo>
                    <a:pt x="50" y="147"/>
                  </a:lnTo>
                  <a:lnTo>
                    <a:pt x="0" y="2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53" name="Freeform 325"/>
            <p:cNvSpPr>
              <a:spLocks/>
            </p:cNvSpPr>
            <p:nvPr/>
          </p:nvSpPr>
          <p:spPr bwMode="auto">
            <a:xfrm>
              <a:off x="2942488" y="3545220"/>
              <a:ext cx="141531" cy="57768"/>
            </a:xfrm>
            <a:custGeom>
              <a:avLst/>
              <a:gdLst>
                <a:gd name="T0" fmla="*/ 0 w 296"/>
                <a:gd name="T1" fmla="*/ 2 h 128"/>
                <a:gd name="T2" fmla="*/ 0 w 296"/>
                <a:gd name="T3" fmla="*/ 2 h 128"/>
                <a:gd name="T4" fmla="*/ 0 w 296"/>
                <a:gd name="T5" fmla="*/ 2 h 128"/>
                <a:gd name="T6" fmla="*/ 1 w 296"/>
                <a:gd name="T7" fmla="*/ 2 h 128"/>
                <a:gd name="T8" fmla="*/ 2 w 296"/>
                <a:gd name="T9" fmla="*/ 2 h 128"/>
                <a:gd name="T10" fmla="*/ 4 w 296"/>
                <a:gd name="T11" fmla="*/ 3 h 128"/>
                <a:gd name="T12" fmla="*/ 6 w 296"/>
                <a:gd name="T13" fmla="*/ 2 h 128"/>
                <a:gd name="T14" fmla="*/ 7 w 296"/>
                <a:gd name="T15" fmla="*/ 1 h 128"/>
                <a:gd name="T16" fmla="*/ 6 w 296"/>
                <a:gd name="T17" fmla="*/ 0 h 128"/>
                <a:gd name="T18" fmla="*/ 4 w 296"/>
                <a:gd name="T19" fmla="*/ 0 h 128"/>
                <a:gd name="T20" fmla="*/ 3 w 296"/>
                <a:gd name="T21" fmla="*/ 2 h 128"/>
                <a:gd name="T22" fmla="*/ 0 w 296"/>
                <a:gd name="T23" fmla="*/ 2 h 1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6"/>
                <a:gd name="T37" fmla="*/ 0 h 128"/>
                <a:gd name="T38" fmla="*/ 296 w 296"/>
                <a:gd name="T39" fmla="*/ 128 h 1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6" h="128">
                  <a:moveTo>
                    <a:pt x="0" y="71"/>
                  </a:moveTo>
                  <a:lnTo>
                    <a:pt x="7" y="78"/>
                  </a:lnTo>
                  <a:lnTo>
                    <a:pt x="8" y="100"/>
                  </a:lnTo>
                  <a:lnTo>
                    <a:pt x="41" y="106"/>
                  </a:lnTo>
                  <a:lnTo>
                    <a:pt x="99" y="93"/>
                  </a:lnTo>
                  <a:lnTo>
                    <a:pt x="166" y="128"/>
                  </a:lnTo>
                  <a:lnTo>
                    <a:pt x="257" y="105"/>
                  </a:lnTo>
                  <a:lnTo>
                    <a:pt x="296" y="37"/>
                  </a:lnTo>
                  <a:lnTo>
                    <a:pt x="279" y="0"/>
                  </a:lnTo>
                  <a:lnTo>
                    <a:pt x="167" y="1"/>
                  </a:lnTo>
                  <a:lnTo>
                    <a:pt x="132" y="70"/>
                  </a:lnTo>
                  <a:lnTo>
                    <a:pt x="0" y="71"/>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54" name="Freeform 326"/>
            <p:cNvSpPr>
              <a:spLocks/>
            </p:cNvSpPr>
            <p:nvPr/>
          </p:nvSpPr>
          <p:spPr bwMode="auto">
            <a:xfrm>
              <a:off x="4381383" y="4062316"/>
              <a:ext cx="88064" cy="119764"/>
            </a:xfrm>
            <a:custGeom>
              <a:avLst/>
              <a:gdLst>
                <a:gd name="T0" fmla="*/ 0 w 179"/>
                <a:gd name="T1" fmla="*/ 2 h 262"/>
                <a:gd name="T2" fmla="*/ 1 w 179"/>
                <a:gd name="T3" fmla="*/ 3 h 262"/>
                <a:gd name="T4" fmla="*/ 1 w 179"/>
                <a:gd name="T5" fmla="*/ 5 h 262"/>
                <a:gd name="T6" fmla="*/ 2 w 179"/>
                <a:gd name="T7" fmla="*/ 5 h 262"/>
                <a:gd name="T8" fmla="*/ 3 w 179"/>
                <a:gd name="T9" fmla="*/ 4 h 262"/>
                <a:gd name="T10" fmla="*/ 3 w 179"/>
                <a:gd name="T11" fmla="*/ 4 h 262"/>
                <a:gd name="T12" fmla="*/ 4 w 179"/>
                <a:gd name="T13" fmla="*/ 6 h 262"/>
                <a:gd name="T14" fmla="*/ 4 w 179"/>
                <a:gd name="T15" fmla="*/ 5 h 262"/>
                <a:gd name="T16" fmla="*/ 4 w 179"/>
                <a:gd name="T17" fmla="*/ 3 h 262"/>
                <a:gd name="T18" fmla="*/ 3 w 179"/>
                <a:gd name="T19" fmla="*/ 4 h 262"/>
                <a:gd name="T20" fmla="*/ 3 w 179"/>
                <a:gd name="T21" fmla="*/ 3 h 262"/>
                <a:gd name="T22" fmla="*/ 4 w 179"/>
                <a:gd name="T23" fmla="*/ 1 h 262"/>
                <a:gd name="T24" fmla="*/ 2 w 179"/>
                <a:gd name="T25" fmla="*/ 1 h 262"/>
                <a:gd name="T26" fmla="*/ 1 w 179"/>
                <a:gd name="T27" fmla="*/ 0 h 262"/>
                <a:gd name="T28" fmla="*/ 0 w 179"/>
                <a:gd name="T29" fmla="*/ 1 h 262"/>
                <a:gd name="T30" fmla="*/ 1 w 179"/>
                <a:gd name="T31" fmla="*/ 1 h 262"/>
                <a:gd name="T32" fmla="*/ 0 w 179"/>
                <a:gd name="T33" fmla="*/ 2 h 2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9"/>
                <a:gd name="T52" fmla="*/ 0 h 262"/>
                <a:gd name="T53" fmla="*/ 179 w 179"/>
                <a:gd name="T54" fmla="*/ 262 h 2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9" h="262">
                  <a:moveTo>
                    <a:pt x="0" y="78"/>
                  </a:moveTo>
                  <a:lnTo>
                    <a:pt x="23" y="105"/>
                  </a:lnTo>
                  <a:lnTo>
                    <a:pt x="37" y="227"/>
                  </a:lnTo>
                  <a:lnTo>
                    <a:pt x="86" y="220"/>
                  </a:lnTo>
                  <a:lnTo>
                    <a:pt x="109" y="168"/>
                  </a:lnTo>
                  <a:lnTo>
                    <a:pt x="144" y="178"/>
                  </a:lnTo>
                  <a:lnTo>
                    <a:pt x="165" y="262"/>
                  </a:lnTo>
                  <a:lnTo>
                    <a:pt x="179" y="214"/>
                  </a:lnTo>
                  <a:lnTo>
                    <a:pt x="162" y="130"/>
                  </a:lnTo>
                  <a:lnTo>
                    <a:pt x="144" y="164"/>
                  </a:lnTo>
                  <a:lnTo>
                    <a:pt x="119" y="120"/>
                  </a:lnTo>
                  <a:lnTo>
                    <a:pt x="164" y="67"/>
                  </a:lnTo>
                  <a:lnTo>
                    <a:pt x="79" y="59"/>
                  </a:lnTo>
                  <a:lnTo>
                    <a:pt x="21" y="0"/>
                  </a:lnTo>
                  <a:lnTo>
                    <a:pt x="6" y="32"/>
                  </a:lnTo>
                  <a:lnTo>
                    <a:pt x="24" y="59"/>
                  </a:lnTo>
                  <a:lnTo>
                    <a:pt x="0" y="7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55" name="Freeform 327"/>
            <p:cNvSpPr>
              <a:spLocks/>
            </p:cNvSpPr>
            <p:nvPr/>
          </p:nvSpPr>
          <p:spPr bwMode="auto">
            <a:xfrm>
              <a:off x="2821400" y="3476179"/>
              <a:ext cx="59757" cy="46497"/>
            </a:xfrm>
            <a:custGeom>
              <a:avLst/>
              <a:gdLst>
                <a:gd name="T0" fmla="*/ 0 w 125"/>
                <a:gd name="T1" fmla="*/ 1 h 104"/>
                <a:gd name="T2" fmla="*/ 1 w 125"/>
                <a:gd name="T3" fmla="*/ 0 h 104"/>
                <a:gd name="T4" fmla="*/ 2 w 125"/>
                <a:gd name="T5" fmla="*/ 0 h 104"/>
                <a:gd name="T6" fmla="*/ 3 w 125"/>
                <a:gd name="T7" fmla="*/ 1 h 104"/>
                <a:gd name="T8" fmla="*/ 3 w 125"/>
                <a:gd name="T9" fmla="*/ 2 h 104"/>
                <a:gd name="T10" fmla="*/ 3 w 125"/>
                <a:gd name="T11" fmla="*/ 2 h 104"/>
                <a:gd name="T12" fmla="*/ 0 w 125"/>
                <a:gd name="T13" fmla="*/ 1 h 104"/>
                <a:gd name="T14" fmla="*/ 0 60000 65536"/>
                <a:gd name="T15" fmla="*/ 0 60000 65536"/>
                <a:gd name="T16" fmla="*/ 0 60000 65536"/>
                <a:gd name="T17" fmla="*/ 0 60000 65536"/>
                <a:gd name="T18" fmla="*/ 0 60000 65536"/>
                <a:gd name="T19" fmla="*/ 0 60000 65536"/>
                <a:gd name="T20" fmla="*/ 0 60000 65536"/>
                <a:gd name="T21" fmla="*/ 0 w 125"/>
                <a:gd name="T22" fmla="*/ 0 h 104"/>
                <a:gd name="T23" fmla="*/ 125 w 125"/>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5" h="104">
                  <a:moveTo>
                    <a:pt x="0" y="20"/>
                  </a:moveTo>
                  <a:lnTo>
                    <a:pt x="27" y="5"/>
                  </a:lnTo>
                  <a:lnTo>
                    <a:pt x="84" y="0"/>
                  </a:lnTo>
                  <a:lnTo>
                    <a:pt x="122" y="42"/>
                  </a:lnTo>
                  <a:lnTo>
                    <a:pt x="125" y="74"/>
                  </a:lnTo>
                  <a:lnTo>
                    <a:pt x="112" y="104"/>
                  </a:lnTo>
                  <a:lnTo>
                    <a:pt x="0" y="2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56" name="Freeform 328"/>
            <p:cNvSpPr>
              <a:spLocks/>
            </p:cNvSpPr>
            <p:nvPr/>
          </p:nvSpPr>
          <p:spPr bwMode="auto">
            <a:xfrm>
              <a:off x="4398681" y="4024274"/>
              <a:ext cx="59757" cy="35224"/>
            </a:xfrm>
            <a:custGeom>
              <a:avLst/>
              <a:gdLst>
                <a:gd name="T0" fmla="*/ 0 w 121"/>
                <a:gd name="T1" fmla="*/ 1 h 75"/>
                <a:gd name="T2" fmla="*/ 0 w 121"/>
                <a:gd name="T3" fmla="*/ 2 h 75"/>
                <a:gd name="T4" fmla="*/ 3 w 121"/>
                <a:gd name="T5" fmla="*/ 1 h 75"/>
                <a:gd name="T6" fmla="*/ 3 w 121"/>
                <a:gd name="T7" fmla="*/ 1 h 75"/>
                <a:gd name="T8" fmla="*/ 1 w 121"/>
                <a:gd name="T9" fmla="*/ 0 h 75"/>
                <a:gd name="T10" fmla="*/ 0 w 121"/>
                <a:gd name="T11" fmla="*/ 1 h 75"/>
                <a:gd name="T12" fmla="*/ 0 60000 65536"/>
                <a:gd name="T13" fmla="*/ 0 60000 65536"/>
                <a:gd name="T14" fmla="*/ 0 60000 65536"/>
                <a:gd name="T15" fmla="*/ 0 60000 65536"/>
                <a:gd name="T16" fmla="*/ 0 60000 65536"/>
                <a:gd name="T17" fmla="*/ 0 60000 65536"/>
                <a:gd name="T18" fmla="*/ 0 w 121"/>
                <a:gd name="T19" fmla="*/ 0 h 75"/>
                <a:gd name="T20" fmla="*/ 121 w 121"/>
                <a:gd name="T21" fmla="*/ 75 h 75"/>
              </a:gdLst>
              <a:ahLst/>
              <a:cxnLst>
                <a:cxn ang="T12">
                  <a:pos x="T0" y="T1"/>
                </a:cxn>
                <a:cxn ang="T13">
                  <a:pos x="T2" y="T3"/>
                </a:cxn>
                <a:cxn ang="T14">
                  <a:pos x="T4" y="T5"/>
                </a:cxn>
                <a:cxn ang="T15">
                  <a:pos x="T6" y="T7"/>
                </a:cxn>
                <a:cxn ang="T16">
                  <a:pos x="T8" y="T9"/>
                </a:cxn>
                <a:cxn ang="T17">
                  <a:pos x="T10" y="T11"/>
                </a:cxn>
              </a:cxnLst>
              <a:rect l="T18" t="T19" r="T20" b="T21"/>
              <a:pathLst>
                <a:path w="121" h="75">
                  <a:moveTo>
                    <a:pt x="0" y="46"/>
                  </a:moveTo>
                  <a:lnTo>
                    <a:pt x="16" y="75"/>
                  </a:lnTo>
                  <a:lnTo>
                    <a:pt x="121" y="63"/>
                  </a:lnTo>
                  <a:lnTo>
                    <a:pt x="112" y="22"/>
                  </a:lnTo>
                  <a:lnTo>
                    <a:pt x="40" y="0"/>
                  </a:lnTo>
                  <a:lnTo>
                    <a:pt x="0" y="46"/>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57" name="Freeform 329"/>
            <p:cNvSpPr>
              <a:spLocks/>
            </p:cNvSpPr>
            <p:nvPr/>
          </p:nvSpPr>
          <p:spPr bwMode="auto">
            <a:xfrm>
              <a:off x="4861015" y="4503327"/>
              <a:ext cx="22016" cy="19726"/>
            </a:xfrm>
            <a:custGeom>
              <a:avLst/>
              <a:gdLst>
                <a:gd name="T0" fmla="*/ 0 w 47"/>
                <a:gd name="T1" fmla="*/ 1 h 46"/>
                <a:gd name="T2" fmla="*/ 1 w 47"/>
                <a:gd name="T3" fmla="*/ 1 h 46"/>
                <a:gd name="T4" fmla="*/ 1 w 47"/>
                <a:gd name="T5" fmla="*/ 0 h 46"/>
                <a:gd name="T6" fmla="*/ 0 w 47"/>
                <a:gd name="T7" fmla="*/ 1 h 46"/>
                <a:gd name="T8" fmla="*/ 0 60000 65536"/>
                <a:gd name="T9" fmla="*/ 0 60000 65536"/>
                <a:gd name="T10" fmla="*/ 0 60000 65536"/>
                <a:gd name="T11" fmla="*/ 0 60000 65536"/>
                <a:gd name="T12" fmla="*/ 0 w 47"/>
                <a:gd name="T13" fmla="*/ 0 h 46"/>
                <a:gd name="T14" fmla="*/ 47 w 47"/>
                <a:gd name="T15" fmla="*/ 46 h 46"/>
              </a:gdLst>
              <a:ahLst/>
              <a:cxnLst>
                <a:cxn ang="T8">
                  <a:pos x="T0" y="T1"/>
                </a:cxn>
                <a:cxn ang="T9">
                  <a:pos x="T2" y="T3"/>
                </a:cxn>
                <a:cxn ang="T10">
                  <a:pos x="T4" y="T5"/>
                </a:cxn>
                <a:cxn ang="T11">
                  <a:pos x="T6" y="T7"/>
                </a:cxn>
              </a:cxnLst>
              <a:rect l="T12" t="T13" r="T14" b="T15"/>
              <a:pathLst>
                <a:path w="47" h="46">
                  <a:moveTo>
                    <a:pt x="0" y="21"/>
                  </a:moveTo>
                  <a:lnTo>
                    <a:pt x="22" y="46"/>
                  </a:lnTo>
                  <a:lnTo>
                    <a:pt x="47" y="0"/>
                  </a:lnTo>
                  <a:lnTo>
                    <a:pt x="0" y="21"/>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58" name="Freeform 330"/>
            <p:cNvSpPr>
              <a:spLocks/>
            </p:cNvSpPr>
            <p:nvPr/>
          </p:nvSpPr>
          <p:spPr bwMode="auto">
            <a:xfrm>
              <a:off x="3181517" y="3657938"/>
              <a:ext cx="113225" cy="71858"/>
            </a:xfrm>
            <a:custGeom>
              <a:avLst/>
              <a:gdLst>
                <a:gd name="T0" fmla="*/ 0 w 237"/>
                <a:gd name="T1" fmla="*/ 3 h 156"/>
                <a:gd name="T2" fmla="*/ 0 w 237"/>
                <a:gd name="T3" fmla="*/ 0 h 156"/>
                <a:gd name="T4" fmla="*/ 5 w 237"/>
                <a:gd name="T5" fmla="*/ 1 h 156"/>
                <a:gd name="T6" fmla="*/ 5 w 237"/>
                <a:gd name="T7" fmla="*/ 2 h 156"/>
                <a:gd name="T8" fmla="*/ 5 w 237"/>
                <a:gd name="T9" fmla="*/ 3 h 156"/>
                <a:gd name="T10" fmla="*/ 3 w 237"/>
                <a:gd name="T11" fmla="*/ 3 h 156"/>
                <a:gd name="T12" fmla="*/ 3 w 237"/>
                <a:gd name="T13" fmla="*/ 4 h 156"/>
                <a:gd name="T14" fmla="*/ 1 w 237"/>
                <a:gd name="T15" fmla="*/ 4 h 156"/>
                <a:gd name="T16" fmla="*/ 0 w 237"/>
                <a:gd name="T17" fmla="*/ 3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7"/>
                <a:gd name="T28" fmla="*/ 0 h 156"/>
                <a:gd name="T29" fmla="*/ 237 w 237"/>
                <a:gd name="T30" fmla="*/ 156 h 1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7" h="156">
                  <a:moveTo>
                    <a:pt x="0" y="107"/>
                  </a:moveTo>
                  <a:lnTo>
                    <a:pt x="13" y="0"/>
                  </a:lnTo>
                  <a:lnTo>
                    <a:pt x="237" y="24"/>
                  </a:lnTo>
                  <a:lnTo>
                    <a:pt x="197" y="91"/>
                  </a:lnTo>
                  <a:lnTo>
                    <a:pt x="213" y="126"/>
                  </a:lnTo>
                  <a:lnTo>
                    <a:pt x="154" y="130"/>
                  </a:lnTo>
                  <a:lnTo>
                    <a:pt x="119" y="156"/>
                  </a:lnTo>
                  <a:lnTo>
                    <a:pt x="24" y="153"/>
                  </a:lnTo>
                  <a:lnTo>
                    <a:pt x="0" y="107"/>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59" name="Freeform 331"/>
            <p:cNvSpPr>
              <a:spLocks/>
            </p:cNvSpPr>
            <p:nvPr/>
          </p:nvSpPr>
          <p:spPr bwMode="auto">
            <a:xfrm>
              <a:off x="4460011" y="4028500"/>
              <a:ext cx="166692" cy="371971"/>
            </a:xfrm>
            <a:custGeom>
              <a:avLst/>
              <a:gdLst>
                <a:gd name="T0" fmla="*/ 0 w 345"/>
                <a:gd name="T1" fmla="*/ 8 h 822"/>
                <a:gd name="T2" fmla="*/ 0 w 345"/>
                <a:gd name="T3" fmla="*/ 7 h 822"/>
                <a:gd name="T4" fmla="*/ 3 w 345"/>
                <a:gd name="T5" fmla="*/ 2 h 822"/>
                <a:gd name="T6" fmla="*/ 4 w 345"/>
                <a:gd name="T7" fmla="*/ 1 h 822"/>
                <a:gd name="T8" fmla="*/ 5 w 345"/>
                <a:gd name="T9" fmla="*/ 0 h 822"/>
                <a:gd name="T10" fmla="*/ 6 w 345"/>
                <a:gd name="T11" fmla="*/ 1 h 822"/>
                <a:gd name="T12" fmla="*/ 6 w 345"/>
                <a:gd name="T13" fmla="*/ 2 h 822"/>
                <a:gd name="T14" fmla="*/ 5 w 345"/>
                <a:gd name="T15" fmla="*/ 5 h 822"/>
                <a:gd name="T16" fmla="*/ 6 w 345"/>
                <a:gd name="T17" fmla="*/ 4 h 822"/>
                <a:gd name="T18" fmla="*/ 6 w 345"/>
                <a:gd name="T19" fmla="*/ 6 h 822"/>
                <a:gd name="T20" fmla="*/ 8 w 345"/>
                <a:gd name="T21" fmla="*/ 7 h 822"/>
                <a:gd name="T22" fmla="*/ 7 w 345"/>
                <a:gd name="T23" fmla="*/ 8 h 822"/>
                <a:gd name="T24" fmla="*/ 5 w 345"/>
                <a:gd name="T25" fmla="*/ 9 h 822"/>
                <a:gd name="T26" fmla="*/ 5 w 345"/>
                <a:gd name="T27" fmla="*/ 11 h 822"/>
                <a:gd name="T28" fmla="*/ 6 w 345"/>
                <a:gd name="T29" fmla="*/ 13 h 822"/>
                <a:gd name="T30" fmla="*/ 5 w 345"/>
                <a:gd name="T31" fmla="*/ 14 h 822"/>
                <a:gd name="T32" fmla="*/ 7 w 345"/>
                <a:gd name="T33" fmla="*/ 17 h 822"/>
                <a:gd name="T34" fmla="*/ 6 w 345"/>
                <a:gd name="T35" fmla="*/ 19 h 822"/>
                <a:gd name="T36" fmla="*/ 5 w 345"/>
                <a:gd name="T37" fmla="*/ 13 h 822"/>
                <a:gd name="T38" fmla="*/ 4 w 345"/>
                <a:gd name="T39" fmla="*/ 11 h 822"/>
                <a:gd name="T40" fmla="*/ 3 w 345"/>
                <a:gd name="T41" fmla="*/ 13 h 822"/>
                <a:gd name="T42" fmla="*/ 2 w 345"/>
                <a:gd name="T43" fmla="*/ 13 h 822"/>
                <a:gd name="T44" fmla="*/ 2 w 345"/>
                <a:gd name="T45" fmla="*/ 11 h 822"/>
                <a:gd name="T46" fmla="*/ 0 w 345"/>
                <a:gd name="T47" fmla="*/ 8 h 8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5"/>
                <a:gd name="T73" fmla="*/ 0 h 822"/>
                <a:gd name="T74" fmla="*/ 345 w 345"/>
                <a:gd name="T75" fmla="*/ 822 h 82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5" h="822">
                  <a:moveTo>
                    <a:pt x="0" y="337"/>
                  </a:moveTo>
                  <a:lnTo>
                    <a:pt x="14" y="289"/>
                  </a:lnTo>
                  <a:lnTo>
                    <a:pt x="114" y="76"/>
                  </a:lnTo>
                  <a:lnTo>
                    <a:pt x="181" y="48"/>
                  </a:lnTo>
                  <a:lnTo>
                    <a:pt x="196" y="0"/>
                  </a:lnTo>
                  <a:lnTo>
                    <a:pt x="247" y="27"/>
                  </a:lnTo>
                  <a:lnTo>
                    <a:pt x="247" y="71"/>
                  </a:lnTo>
                  <a:lnTo>
                    <a:pt x="204" y="201"/>
                  </a:lnTo>
                  <a:lnTo>
                    <a:pt x="249" y="190"/>
                  </a:lnTo>
                  <a:lnTo>
                    <a:pt x="273" y="278"/>
                  </a:lnTo>
                  <a:lnTo>
                    <a:pt x="345" y="302"/>
                  </a:lnTo>
                  <a:lnTo>
                    <a:pt x="309" y="345"/>
                  </a:lnTo>
                  <a:lnTo>
                    <a:pt x="226" y="401"/>
                  </a:lnTo>
                  <a:lnTo>
                    <a:pt x="204" y="454"/>
                  </a:lnTo>
                  <a:lnTo>
                    <a:pt x="249" y="552"/>
                  </a:lnTo>
                  <a:lnTo>
                    <a:pt x="233" y="612"/>
                  </a:lnTo>
                  <a:lnTo>
                    <a:pt x="287" y="742"/>
                  </a:lnTo>
                  <a:lnTo>
                    <a:pt x="247" y="822"/>
                  </a:lnTo>
                  <a:lnTo>
                    <a:pt x="207" y="540"/>
                  </a:lnTo>
                  <a:lnTo>
                    <a:pt x="173" y="497"/>
                  </a:lnTo>
                  <a:lnTo>
                    <a:pt x="118" y="571"/>
                  </a:lnTo>
                  <a:lnTo>
                    <a:pt x="78" y="556"/>
                  </a:lnTo>
                  <a:lnTo>
                    <a:pt x="86" y="455"/>
                  </a:lnTo>
                  <a:lnTo>
                    <a:pt x="0" y="337"/>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60" name="Freeform 332"/>
            <p:cNvSpPr>
              <a:spLocks/>
            </p:cNvSpPr>
            <p:nvPr/>
          </p:nvSpPr>
          <p:spPr bwMode="auto">
            <a:xfrm>
              <a:off x="4650291" y="4308888"/>
              <a:ext cx="91209" cy="85947"/>
            </a:xfrm>
            <a:custGeom>
              <a:avLst/>
              <a:gdLst>
                <a:gd name="T0" fmla="*/ 0 w 190"/>
                <a:gd name="T1" fmla="*/ 1 h 190"/>
                <a:gd name="T2" fmla="*/ 0 w 190"/>
                <a:gd name="T3" fmla="*/ 3 h 190"/>
                <a:gd name="T4" fmla="*/ 1 w 190"/>
                <a:gd name="T5" fmla="*/ 4 h 190"/>
                <a:gd name="T6" fmla="*/ 2 w 190"/>
                <a:gd name="T7" fmla="*/ 4 h 190"/>
                <a:gd name="T8" fmla="*/ 4 w 190"/>
                <a:gd name="T9" fmla="*/ 2 h 190"/>
                <a:gd name="T10" fmla="*/ 4 w 190"/>
                <a:gd name="T11" fmla="*/ 0 h 190"/>
                <a:gd name="T12" fmla="*/ 2 w 190"/>
                <a:gd name="T13" fmla="*/ 0 h 190"/>
                <a:gd name="T14" fmla="*/ 1 w 190"/>
                <a:gd name="T15" fmla="*/ 0 h 190"/>
                <a:gd name="T16" fmla="*/ 0 w 190"/>
                <a:gd name="T17" fmla="*/ 1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0"/>
                <a:gd name="T28" fmla="*/ 0 h 190"/>
                <a:gd name="T29" fmla="*/ 190 w 190"/>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0" h="190">
                  <a:moveTo>
                    <a:pt x="0" y="37"/>
                  </a:moveTo>
                  <a:lnTo>
                    <a:pt x="12" y="132"/>
                  </a:lnTo>
                  <a:lnTo>
                    <a:pt x="39" y="182"/>
                  </a:lnTo>
                  <a:lnTo>
                    <a:pt x="73" y="190"/>
                  </a:lnTo>
                  <a:lnTo>
                    <a:pt x="190" y="102"/>
                  </a:lnTo>
                  <a:lnTo>
                    <a:pt x="187" y="0"/>
                  </a:lnTo>
                  <a:lnTo>
                    <a:pt x="101" y="16"/>
                  </a:lnTo>
                  <a:lnTo>
                    <a:pt x="25" y="13"/>
                  </a:lnTo>
                  <a:lnTo>
                    <a:pt x="0" y="37"/>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61" name="Freeform 333"/>
            <p:cNvSpPr>
              <a:spLocks/>
            </p:cNvSpPr>
            <p:nvPr/>
          </p:nvSpPr>
          <p:spPr bwMode="auto">
            <a:xfrm>
              <a:off x="4235135" y="4407517"/>
              <a:ext cx="33023" cy="76085"/>
            </a:xfrm>
            <a:custGeom>
              <a:avLst/>
              <a:gdLst>
                <a:gd name="T0" fmla="*/ 0 w 72"/>
                <a:gd name="T1" fmla="*/ 0 h 166"/>
                <a:gd name="T2" fmla="*/ 0 w 72"/>
                <a:gd name="T3" fmla="*/ 4 h 166"/>
                <a:gd name="T4" fmla="*/ 2 w 72"/>
                <a:gd name="T5" fmla="*/ 3 h 166"/>
                <a:gd name="T6" fmla="*/ 1 w 72"/>
                <a:gd name="T7" fmla="*/ 1 h 166"/>
                <a:gd name="T8" fmla="*/ 0 w 72"/>
                <a:gd name="T9" fmla="*/ 0 h 166"/>
                <a:gd name="T10" fmla="*/ 0 60000 65536"/>
                <a:gd name="T11" fmla="*/ 0 60000 65536"/>
                <a:gd name="T12" fmla="*/ 0 60000 65536"/>
                <a:gd name="T13" fmla="*/ 0 60000 65536"/>
                <a:gd name="T14" fmla="*/ 0 60000 65536"/>
                <a:gd name="T15" fmla="*/ 0 w 72"/>
                <a:gd name="T16" fmla="*/ 0 h 166"/>
                <a:gd name="T17" fmla="*/ 72 w 72"/>
                <a:gd name="T18" fmla="*/ 166 h 166"/>
              </a:gdLst>
              <a:ahLst/>
              <a:cxnLst>
                <a:cxn ang="T10">
                  <a:pos x="T0" y="T1"/>
                </a:cxn>
                <a:cxn ang="T11">
                  <a:pos x="T2" y="T3"/>
                </a:cxn>
                <a:cxn ang="T12">
                  <a:pos x="T4" y="T5"/>
                </a:cxn>
                <a:cxn ang="T13">
                  <a:pos x="T6" y="T7"/>
                </a:cxn>
                <a:cxn ang="T14">
                  <a:pos x="T8" y="T9"/>
                </a:cxn>
              </a:cxnLst>
              <a:rect l="T15" t="T16" r="T17" b="T18"/>
              <a:pathLst>
                <a:path w="72" h="166">
                  <a:moveTo>
                    <a:pt x="0" y="0"/>
                  </a:moveTo>
                  <a:lnTo>
                    <a:pt x="13" y="166"/>
                  </a:lnTo>
                  <a:lnTo>
                    <a:pt x="72" y="138"/>
                  </a:lnTo>
                  <a:lnTo>
                    <a:pt x="45" y="40"/>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62" name="Freeform 334"/>
            <p:cNvSpPr>
              <a:spLocks/>
            </p:cNvSpPr>
            <p:nvPr/>
          </p:nvSpPr>
          <p:spPr bwMode="auto">
            <a:xfrm>
              <a:off x="4120337" y="3421229"/>
              <a:ext cx="1122810" cy="773531"/>
            </a:xfrm>
            <a:custGeom>
              <a:avLst/>
              <a:gdLst>
                <a:gd name="T0" fmla="*/ 0 w 2339"/>
                <a:gd name="T1" fmla="*/ 17 h 1707"/>
                <a:gd name="T2" fmla="*/ 6 w 2339"/>
                <a:gd name="T3" fmla="*/ 15 h 1707"/>
                <a:gd name="T4" fmla="*/ 5 w 2339"/>
                <a:gd name="T5" fmla="*/ 11 h 1707"/>
                <a:gd name="T6" fmla="*/ 8 w 2339"/>
                <a:gd name="T7" fmla="*/ 8 h 1707"/>
                <a:gd name="T8" fmla="*/ 11 w 2339"/>
                <a:gd name="T9" fmla="*/ 7 h 1707"/>
                <a:gd name="T10" fmla="*/ 13 w 2339"/>
                <a:gd name="T11" fmla="*/ 7 h 1707"/>
                <a:gd name="T12" fmla="*/ 15 w 2339"/>
                <a:gd name="T13" fmla="*/ 11 h 1707"/>
                <a:gd name="T14" fmla="*/ 21 w 2339"/>
                <a:gd name="T15" fmla="*/ 14 h 1707"/>
                <a:gd name="T16" fmla="*/ 28 w 2339"/>
                <a:gd name="T17" fmla="*/ 15 h 1707"/>
                <a:gd name="T18" fmla="*/ 34 w 2339"/>
                <a:gd name="T19" fmla="*/ 13 h 1707"/>
                <a:gd name="T20" fmla="*/ 35 w 2339"/>
                <a:gd name="T21" fmla="*/ 11 h 1707"/>
                <a:gd name="T22" fmla="*/ 40 w 2339"/>
                <a:gd name="T23" fmla="*/ 9 h 1707"/>
                <a:gd name="T24" fmla="*/ 37 w 2339"/>
                <a:gd name="T25" fmla="*/ 8 h 1707"/>
                <a:gd name="T26" fmla="*/ 38 w 2339"/>
                <a:gd name="T27" fmla="*/ 5 h 1707"/>
                <a:gd name="T28" fmla="*/ 40 w 2339"/>
                <a:gd name="T29" fmla="*/ 5 h 1707"/>
                <a:gd name="T30" fmla="*/ 41 w 2339"/>
                <a:gd name="T31" fmla="*/ 1 h 1707"/>
                <a:gd name="T32" fmla="*/ 46 w 2339"/>
                <a:gd name="T33" fmla="*/ 1 h 1707"/>
                <a:gd name="T34" fmla="*/ 50 w 2339"/>
                <a:gd name="T35" fmla="*/ 6 h 1707"/>
                <a:gd name="T36" fmla="*/ 54 w 2339"/>
                <a:gd name="T37" fmla="*/ 7 h 1707"/>
                <a:gd name="T38" fmla="*/ 51 w 2339"/>
                <a:gd name="T39" fmla="*/ 12 h 1707"/>
                <a:gd name="T40" fmla="*/ 50 w 2339"/>
                <a:gd name="T41" fmla="*/ 14 h 1707"/>
                <a:gd name="T42" fmla="*/ 48 w 2339"/>
                <a:gd name="T43" fmla="*/ 15 h 1707"/>
                <a:gd name="T44" fmla="*/ 47 w 2339"/>
                <a:gd name="T45" fmla="*/ 15 h 1707"/>
                <a:gd name="T46" fmla="*/ 42 w 2339"/>
                <a:gd name="T47" fmla="*/ 19 h 1707"/>
                <a:gd name="T48" fmla="*/ 42 w 2339"/>
                <a:gd name="T49" fmla="*/ 16 h 1707"/>
                <a:gd name="T50" fmla="*/ 39 w 2339"/>
                <a:gd name="T51" fmla="*/ 19 h 1707"/>
                <a:gd name="T52" fmla="*/ 42 w 2339"/>
                <a:gd name="T53" fmla="*/ 20 h 1707"/>
                <a:gd name="T54" fmla="*/ 41 w 2339"/>
                <a:gd name="T55" fmla="*/ 22 h 1707"/>
                <a:gd name="T56" fmla="*/ 43 w 2339"/>
                <a:gd name="T57" fmla="*/ 27 h 1707"/>
                <a:gd name="T58" fmla="*/ 43 w 2339"/>
                <a:gd name="T59" fmla="*/ 28 h 1707"/>
                <a:gd name="T60" fmla="*/ 43 w 2339"/>
                <a:gd name="T61" fmla="*/ 29 h 1707"/>
                <a:gd name="T62" fmla="*/ 38 w 2339"/>
                <a:gd name="T63" fmla="*/ 36 h 1707"/>
                <a:gd name="T64" fmla="*/ 36 w 2339"/>
                <a:gd name="T65" fmla="*/ 37 h 1707"/>
                <a:gd name="T66" fmla="*/ 35 w 2339"/>
                <a:gd name="T67" fmla="*/ 38 h 1707"/>
                <a:gd name="T68" fmla="*/ 32 w 2339"/>
                <a:gd name="T69" fmla="*/ 39 h 1707"/>
                <a:gd name="T70" fmla="*/ 30 w 2339"/>
                <a:gd name="T71" fmla="*/ 38 h 1707"/>
                <a:gd name="T72" fmla="*/ 25 w 2339"/>
                <a:gd name="T73" fmla="*/ 37 h 1707"/>
                <a:gd name="T74" fmla="*/ 25 w 2339"/>
                <a:gd name="T75" fmla="*/ 38 h 1707"/>
                <a:gd name="T76" fmla="*/ 23 w 2339"/>
                <a:gd name="T77" fmla="*/ 37 h 1707"/>
                <a:gd name="T78" fmla="*/ 21 w 2339"/>
                <a:gd name="T79" fmla="*/ 36 h 1707"/>
                <a:gd name="T80" fmla="*/ 22 w 2339"/>
                <a:gd name="T81" fmla="*/ 32 h 1707"/>
                <a:gd name="T82" fmla="*/ 20 w 2339"/>
                <a:gd name="T83" fmla="*/ 30 h 1707"/>
                <a:gd name="T84" fmla="*/ 16 w 2339"/>
                <a:gd name="T85" fmla="*/ 31 h 1707"/>
                <a:gd name="T86" fmla="*/ 13 w 2339"/>
                <a:gd name="T87" fmla="*/ 32 h 1707"/>
                <a:gd name="T88" fmla="*/ 13 w 2339"/>
                <a:gd name="T89" fmla="*/ 31 h 1707"/>
                <a:gd name="T90" fmla="*/ 9 w 2339"/>
                <a:gd name="T91" fmla="*/ 30 h 1707"/>
                <a:gd name="T92" fmla="*/ 5 w 2339"/>
                <a:gd name="T93" fmla="*/ 28 h 1707"/>
                <a:gd name="T94" fmla="*/ 5 w 2339"/>
                <a:gd name="T95" fmla="*/ 26 h 1707"/>
                <a:gd name="T96" fmla="*/ 6 w 2339"/>
                <a:gd name="T97" fmla="*/ 23 h 1707"/>
                <a:gd name="T98" fmla="*/ 3 w 2339"/>
                <a:gd name="T99" fmla="*/ 23 h 1707"/>
                <a:gd name="T100" fmla="*/ 1 w 2339"/>
                <a:gd name="T101" fmla="*/ 20 h 1707"/>
                <a:gd name="T102" fmla="*/ 0 w 2339"/>
                <a:gd name="T103" fmla="*/ 19 h 170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339"/>
                <a:gd name="T157" fmla="*/ 0 h 1707"/>
                <a:gd name="T158" fmla="*/ 2339 w 2339"/>
                <a:gd name="T159" fmla="*/ 1707 h 170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339" h="1707">
                  <a:moveTo>
                    <a:pt x="0" y="812"/>
                  </a:moveTo>
                  <a:lnTo>
                    <a:pt x="15" y="747"/>
                  </a:lnTo>
                  <a:lnTo>
                    <a:pt x="98" y="730"/>
                  </a:lnTo>
                  <a:lnTo>
                    <a:pt x="245" y="642"/>
                  </a:lnTo>
                  <a:lnTo>
                    <a:pt x="267" y="572"/>
                  </a:lnTo>
                  <a:lnTo>
                    <a:pt x="238" y="491"/>
                  </a:lnTo>
                  <a:lnTo>
                    <a:pt x="331" y="469"/>
                  </a:lnTo>
                  <a:lnTo>
                    <a:pt x="357" y="362"/>
                  </a:lnTo>
                  <a:lnTo>
                    <a:pt x="454" y="368"/>
                  </a:lnTo>
                  <a:lnTo>
                    <a:pt x="465" y="299"/>
                  </a:lnTo>
                  <a:lnTo>
                    <a:pt x="539" y="264"/>
                  </a:lnTo>
                  <a:lnTo>
                    <a:pt x="578" y="322"/>
                  </a:lnTo>
                  <a:lnTo>
                    <a:pt x="633" y="345"/>
                  </a:lnTo>
                  <a:lnTo>
                    <a:pt x="652" y="469"/>
                  </a:lnTo>
                  <a:lnTo>
                    <a:pt x="821" y="519"/>
                  </a:lnTo>
                  <a:lnTo>
                    <a:pt x="892" y="606"/>
                  </a:lnTo>
                  <a:lnTo>
                    <a:pt x="1033" y="602"/>
                  </a:lnTo>
                  <a:lnTo>
                    <a:pt x="1190" y="667"/>
                  </a:lnTo>
                  <a:lnTo>
                    <a:pt x="1395" y="606"/>
                  </a:lnTo>
                  <a:lnTo>
                    <a:pt x="1459" y="557"/>
                  </a:lnTo>
                  <a:lnTo>
                    <a:pt x="1459" y="488"/>
                  </a:lnTo>
                  <a:lnTo>
                    <a:pt x="1518" y="496"/>
                  </a:lnTo>
                  <a:lnTo>
                    <a:pt x="1649" y="398"/>
                  </a:lnTo>
                  <a:lnTo>
                    <a:pt x="1748" y="392"/>
                  </a:lnTo>
                  <a:lnTo>
                    <a:pt x="1701" y="318"/>
                  </a:lnTo>
                  <a:lnTo>
                    <a:pt x="1604" y="337"/>
                  </a:lnTo>
                  <a:lnTo>
                    <a:pt x="1603" y="254"/>
                  </a:lnTo>
                  <a:lnTo>
                    <a:pt x="1627" y="207"/>
                  </a:lnTo>
                  <a:lnTo>
                    <a:pt x="1684" y="234"/>
                  </a:lnTo>
                  <a:lnTo>
                    <a:pt x="1738" y="204"/>
                  </a:lnTo>
                  <a:lnTo>
                    <a:pt x="1795" y="92"/>
                  </a:lnTo>
                  <a:lnTo>
                    <a:pt x="1770" y="51"/>
                  </a:lnTo>
                  <a:lnTo>
                    <a:pt x="1908" y="0"/>
                  </a:lnTo>
                  <a:lnTo>
                    <a:pt x="1986" y="35"/>
                  </a:lnTo>
                  <a:lnTo>
                    <a:pt x="2056" y="224"/>
                  </a:lnTo>
                  <a:lnTo>
                    <a:pt x="2173" y="266"/>
                  </a:lnTo>
                  <a:lnTo>
                    <a:pt x="2193" y="335"/>
                  </a:lnTo>
                  <a:lnTo>
                    <a:pt x="2339" y="291"/>
                  </a:lnTo>
                  <a:lnTo>
                    <a:pt x="2270" y="475"/>
                  </a:lnTo>
                  <a:lnTo>
                    <a:pt x="2185" y="503"/>
                  </a:lnTo>
                  <a:lnTo>
                    <a:pt x="2198" y="572"/>
                  </a:lnTo>
                  <a:lnTo>
                    <a:pt x="2173" y="615"/>
                  </a:lnTo>
                  <a:lnTo>
                    <a:pt x="2159" y="602"/>
                  </a:lnTo>
                  <a:lnTo>
                    <a:pt x="2083" y="652"/>
                  </a:lnTo>
                  <a:lnTo>
                    <a:pt x="2083" y="679"/>
                  </a:lnTo>
                  <a:lnTo>
                    <a:pt x="2030" y="670"/>
                  </a:lnTo>
                  <a:lnTo>
                    <a:pt x="1936" y="753"/>
                  </a:lnTo>
                  <a:lnTo>
                    <a:pt x="1819" y="820"/>
                  </a:lnTo>
                  <a:lnTo>
                    <a:pt x="1857" y="730"/>
                  </a:lnTo>
                  <a:lnTo>
                    <a:pt x="1838" y="701"/>
                  </a:lnTo>
                  <a:lnTo>
                    <a:pt x="1684" y="801"/>
                  </a:lnTo>
                  <a:lnTo>
                    <a:pt x="1681" y="829"/>
                  </a:lnTo>
                  <a:lnTo>
                    <a:pt x="1732" y="894"/>
                  </a:lnTo>
                  <a:lnTo>
                    <a:pt x="1800" y="866"/>
                  </a:lnTo>
                  <a:lnTo>
                    <a:pt x="1869" y="890"/>
                  </a:lnTo>
                  <a:lnTo>
                    <a:pt x="1777" y="941"/>
                  </a:lnTo>
                  <a:lnTo>
                    <a:pt x="1739" y="1013"/>
                  </a:lnTo>
                  <a:lnTo>
                    <a:pt x="1841" y="1167"/>
                  </a:lnTo>
                  <a:lnTo>
                    <a:pt x="1773" y="1154"/>
                  </a:lnTo>
                  <a:lnTo>
                    <a:pt x="1841" y="1208"/>
                  </a:lnTo>
                  <a:lnTo>
                    <a:pt x="1776" y="1240"/>
                  </a:lnTo>
                  <a:lnTo>
                    <a:pt x="1846" y="1255"/>
                  </a:lnTo>
                  <a:lnTo>
                    <a:pt x="1716" y="1504"/>
                  </a:lnTo>
                  <a:lnTo>
                    <a:pt x="1630" y="1579"/>
                  </a:lnTo>
                  <a:lnTo>
                    <a:pt x="1546" y="1602"/>
                  </a:lnTo>
                  <a:lnTo>
                    <a:pt x="1540" y="1603"/>
                  </a:lnTo>
                  <a:lnTo>
                    <a:pt x="1518" y="1589"/>
                  </a:lnTo>
                  <a:lnTo>
                    <a:pt x="1498" y="1629"/>
                  </a:lnTo>
                  <a:lnTo>
                    <a:pt x="1399" y="1654"/>
                  </a:lnTo>
                  <a:lnTo>
                    <a:pt x="1390" y="1707"/>
                  </a:lnTo>
                  <a:lnTo>
                    <a:pt x="1373" y="1643"/>
                  </a:lnTo>
                  <a:lnTo>
                    <a:pt x="1306" y="1648"/>
                  </a:lnTo>
                  <a:lnTo>
                    <a:pt x="1204" y="1572"/>
                  </a:lnTo>
                  <a:lnTo>
                    <a:pt x="1089" y="1606"/>
                  </a:lnTo>
                  <a:lnTo>
                    <a:pt x="1066" y="1607"/>
                  </a:lnTo>
                  <a:lnTo>
                    <a:pt x="1068" y="1654"/>
                  </a:lnTo>
                  <a:lnTo>
                    <a:pt x="1052" y="1642"/>
                  </a:lnTo>
                  <a:lnTo>
                    <a:pt x="980" y="1618"/>
                  </a:lnTo>
                  <a:lnTo>
                    <a:pt x="956" y="1530"/>
                  </a:lnTo>
                  <a:lnTo>
                    <a:pt x="911" y="1541"/>
                  </a:lnTo>
                  <a:lnTo>
                    <a:pt x="954" y="1411"/>
                  </a:lnTo>
                  <a:lnTo>
                    <a:pt x="954" y="1367"/>
                  </a:lnTo>
                  <a:lnTo>
                    <a:pt x="903" y="1340"/>
                  </a:lnTo>
                  <a:lnTo>
                    <a:pt x="864" y="1322"/>
                  </a:lnTo>
                  <a:lnTo>
                    <a:pt x="852" y="1273"/>
                  </a:lnTo>
                  <a:lnTo>
                    <a:pt x="691" y="1354"/>
                  </a:lnTo>
                  <a:lnTo>
                    <a:pt x="619" y="1332"/>
                  </a:lnTo>
                  <a:lnTo>
                    <a:pt x="579" y="1378"/>
                  </a:lnTo>
                  <a:lnTo>
                    <a:pt x="574" y="1345"/>
                  </a:lnTo>
                  <a:lnTo>
                    <a:pt x="549" y="1353"/>
                  </a:lnTo>
                  <a:lnTo>
                    <a:pt x="467" y="1353"/>
                  </a:lnTo>
                  <a:lnTo>
                    <a:pt x="402" y="1282"/>
                  </a:lnTo>
                  <a:lnTo>
                    <a:pt x="283" y="1236"/>
                  </a:lnTo>
                  <a:lnTo>
                    <a:pt x="201" y="1205"/>
                  </a:lnTo>
                  <a:lnTo>
                    <a:pt x="184" y="1128"/>
                  </a:lnTo>
                  <a:lnTo>
                    <a:pt x="223" y="1119"/>
                  </a:lnTo>
                  <a:lnTo>
                    <a:pt x="199" y="1056"/>
                  </a:lnTo>
                  <a:lnTo>
                    <a:pt x="252" y="983"/>
                  </a:lnTo>
                  <a:lnTo>
                    <a:pt x="212" y="958"/>
                  </a:lnTo>
                  <a:lnTo>
                    <a:pt x="150" y="985"/>
                  </a:lnTo>
                  <a:lnTo>
                    <a:pt x="38" y="901"/>
                  </a:lnTo>
                  <a:lnTo>
                    <a:pt x="42" y="890"/>
                  </a:lnTo>
                  <a:lnTo>
                    <a:pt x="42" y="830"/>
                  </a:lnTo>
                  <a:lnTo>
                    <a:pt x="0" y="812"/>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63" name="Freeform 335"/>
            <p:cNvSpPr>
              <a:spLocks/>
            </p:cNvSpPr>
            <p:nvPr/>
          </p:nvSpPr>
          <p:spPr bwMode="auto">
            <a:xfrm>
              <a:off x="4765088" y="4200396"/>
              <a:ext cx="40887" cy="35225"/>
            </a:xfrm>
            <a:custGeom>
              <a:avLst/>
              <a:gdLst>
                <a:gd name="T0" fmla="*/ 0 w 84"/>
                <a:gd name="T1" fmla="*/ 1 h 80"/>
                <a:gd name="T2" fmla="*/ 1 w 84"/>
                <a:gd name="T3" fmla="*/ 0 h 80"/>
                <a:gd name="T4" fmla="*/ 2 w 84"/>
                <a:gd name="T5" fmla="*/ 0 h 80"/>
                <a:gd name="T6" fmla="*/ 1 w 84"/>
                <a:gd name="T7" fmla="*/ 2 h 80"/>
                <a:gd name="T8" fmla="*/ 0 w 84"/>
                <a:gd name="T9" fmla="*/ 1 h 80"/>
                <a:gd name="T10" fmla="*/ 0 60000 65536"/>
                <a:gd name="T11" fmla="*/ 0 60000 65536"/>
                <a:gd name="T12" fmla="*/ 0 60000 65536"/>
                <a:gd name="T13" fmla="*/ 0 60000 65536"/>
                <a:gd name="T14" fmla="*/ 0 60000 65536"/>
                <a:gd name="T15" fmla="*/ 0 w 84"/>
                <a:gd name="T16" fmla="*/ 0 h 80"/>
                <a:gd name="T17" fmla="*/ 84 w 84"/>
                <a:gd name="T18" fmla="*/ 80 h 80"/>
              </a:gdLst>
              <a:ahLst/>
              <a:cxnLst>
                <a:cxn ang="T10">
                  <a:pos x="T0" y="T1"/>
                </a:cxn>
                <a:cxn ang="T11">
                  <a:pos x="T2" y="T3"/>
                </a:cxn>
                <a:cxn ang="T12">
                  <a:pos x="T4" y="T5"/>
                </a:cxn>
                <a:cxn ang="T13">
                  <a:pos x="T6" y="T7"/>
                </a:cxn>
                <a:cxn ang="T14">
                  <a:pos x="T8" y="T9"/>
                </a:cxn>
              </a:cxnLst>
              <a:rect l="T15" t="T16" r="T17" b="T18"/>
              <a:pathLst>
                <a:path w="84" h="80">
                  <a:moveTo>
                    <a:pt x="0" y="65"/>
                  </a:moveTo>
                  <a:lnTo>
                    <a:pt x="27" y="0"/>
                  </a:lnTo>
                  <a:lnTo>
                    <a:pt x="84" y="15"/>
                  </a:lnTo>
                  <a:lnTo>
                    <a:pt x="38" y="80"/>
                  </a:lnTo>
                  <a:lnTo>
                    <a:pt x="0" y="6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64" name="Freeform 336"/>
            <p:cNvSpPr>
              <a:spLocks/>
            </p:cNvSpPr>
            <p:nvPr/>
          </p:nvSpPr>
          <p:spPr bwMode="auto">
            <a:xfrm>
              <a:off x="4972666" y="4094723"/>
              <a:ext cx="31451" cy="64813"/>
            </a:xfrm>
            <a:custGeom>
              <a:avLst/>
              <a:gdLst>
                <a:gd name="T0" fmla="*/ 0 w 67"/>
                <a:gd name="T1" fmla="*/ 1 h 144"/>
                <a:gd name="T2" fmla="*/ 1 w 67"/>
                <a:gd name="T3" fmla="*/ 3 h 144"/>
                <a:gd name="T4" fmla="*/ 1 w 67"/>
                <a:gd name="T5" fmla="*/ 0 h 144"/>
                <a:gd name="T6" fmla="*/ 1 w 67"/>
                <a:gd name="T7" fmla="*/ 0 h 144"/>
                <a:gd name="T8" fmla="*/ 0 w 67"/>
                <a:gd name="T9" fmla="*/ 1 h 144"/>
                <a:gd name="T10" fmla="*/ 0 60000 65536"/>
                <a:gd name="T11" fmla="*/ 0 60000 65536"/>
                <a:gd name="T12" fmla="*/ 0 60000 65536"/>
                <a:gd name="T13" fmla="*/ 0 60000 65536"/>
                <a:gd name="T14" fmla="*/ 0 60000 65536"/>
                <a:gd name="T15" fmla="*/ 0 w 67"/>
                <a:gd name="T16" fmla="*/ 0 h 144"/>
                <a:gd name="T17" fmla="*/ 67 w 67"/>
                <a:gd name="T18" fmla="*/ 144 h 144"/>
              </a:gdLst>
              <a:ahLst/>
              <a:cxnLst>
                <a:cxn ang="T10">
                  <a:pos x="T0" y="T1"/>
                </a:cxn>
                <a:cxn ang="T11">
                  <a:pos x="T2" y="T3"/>
                </a:cxn>
                <a:cxn ang="T12">
                  <a:pos x="T4" y="T5"/>
                </a:cxn>
                <a:cxn ang="T13">
                  <a:pos x="T6" y="T7"/>
                </a:cxn>
                <a:cxn ang="T14">
                  <a:pos x="T8" y="T9"/>
                </a:cxn>
              </a:cxnLst>
              <a:rect l="T15" t="T16" r="T17" b="T18"/>
              <a:pathLst>
                <a:path w="67" h="144">
                  <a:moveTo>
                    <a:pt x="0" y="60"/>
                  </a:moveTo>
                  <a:lnTo>
                    <a:pt x="28" y="144"/>
                  </a:lnTo>
                  <a:lnTo>
                    <a:pt x="67" y="0"/>
                  </a:lnTo>
                  <a:lnTo>
                    <a:pt x="33" y="2"/>
                  </a:lnTo>
                  <a:lnTo>
                    <a:pt x="0" y="6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65" name="Freeform 337"/>
            <p:cNvSpPr>
              <a:spLocks/>
            </p:cNvSpPr>
            <p:nvPr/>
          </p:nvSpPr>
          <p:spPr bwMode="auto">
            <a:xfrm>
              <a:off x="2986520" y="3484633"/>
              <a:ext cx="194998" cy="85948"/>
            </a:xfrm>
            <a:custGeom>
              <a:avLst/>
              <a:gdLst>
                <a:gd name="T0" fmla="*/ 0 w 403"/>
                <a:gd name="T1" fmla="*/ 1 h 190"/>
                <a:gd name="T2" fmla="*/ 2 w 403"/>
                <a:gd name="T3" fmla="*/ 3 h 190"/>
                <a:gd name="T4" fmla="*/ 4 w 403"/>
                <a:gd name="T5" fmla="*/ 3 h 190"/>
                <a:gd name="T6" fmla="*/ 5 w 403"/>
                <a:gd name="T7" fmla="*/ 4 h 190"/>
                <a:gd name="T8" fmla="*/ 6 w 403"/>
                <a:gd name="T9" fmla="*/ 4 h 190"/>
                <a:gd name="T10" fmla="*/ 8 w 403"/>
                <a:gd name="T11" fmla="*/ 3 h 190"/>
                <a:gd name="T12" fmla="*/ 9 w 403"/>
                <a:gd name="T13" fmla="*/ 4 h 190"/>
                <a:gd name="T14" fmla="*/ 9 w 403"/>
                <a:gd name="T15" fmla="*/ 3 h 190"/>
                <a:gd name="T16" fmla="*/ 7 w 403"/>
                <a:gd name="T17" fmla="*/ 3 h 190"/>
                <a:gd name="T18" fmla="*/ 3 w 403"/>
                <a:gd name="T19" fmla="*/ 0 h 190"/>
                <a:gd name="T20" fmla="*/ 2 w 403"/>
                <a:gd name="T21" fmla="*/ 0 h 190"/>
                <a:gd name="T22" fmla="*/ 0 w 403"/>
                <a:gd name="T23" fmla="*/ 1 h 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3"/>
                <a:gd name="T37" fmla="*/ 0 h 190"/>
                <a:gd name="T38" fmla="*/ 403 w 403"/>
                <a:gd name="T39" fmla="*/ 190 h 1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3" h="190">
                  <a:moveTo>
                    <a:pt x="0" y="47"/>
                  </a:moveTo>
                  <a:lnTo>
                    <a:pt x="72" y="135"/>
                  </a:lnTo>
                  <a:lnTo>
                    <a:pt x="184" y="134"/>
                  </a:lnTo>
                  <a:lnTo>
                    <a:pt x="201" y="171"/>
                  </a:lnTo>
                  <a:lnTo>
                    <a:pt x="251" y="190"/>
                  </a:lnTo>
                  <a:lnTo>
                    <a:pt x="340" y="146"/>
                  </a:lnTo>
                  <a:lnTo>
                    <a:pt x="392" y="155"/>
                  </a:lnTo>
                  <a:lnTo>
                    <a:pt x="403" y="117"/>
                  </a:lnTo>
                  <a:lnTo>
                    <a:pt x="306" y="106"/>
                  </a:lnTo>
                  <a:lnTo>
                    <a:pt x="110" y="17"/>
                  </a:lnTo>
                  <a:lnTo>
                    <a:pt x="87" y="0"/>
                  </a:lnTo>
                  <a:lnTo>
                    <a:pt x="0" y="47"/>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66" name="Freeform 338"/>
            <p:cNvSpPr>
              <a:spLocks/>
            </p:cNvSpPr>
            <p:nvPr/>
          </p:nvSpPr>
          <p:spPr bwMode="auto">
            <a:xfrm>
              <a:off x="2918899" y="3302875"/>
              <a:ext cx="48750" cy="80312"/>
            </a:xfrm>
            <a:custGeom>
              <a:avLst/>
              <a:gdLst>
                <a:gd name="T0" fmla="*/ 0 w 100"/>
                <a:gd name="T1" fmla="*/ 3 h 175"/>
                <a:gd name="T2" fmla="*/ 0 w 100"/>
                <a:gd name="T3" fmla="*/ 1 h 175"/>
                <a:gd name="T4" fmla="*/ 2 w 100"/>
                <a:gd name="T5" fmla="*/ 0 h 175"/>
                <a:gd name="T6" fmla="*/ 2 w 100"/>
                <a:gd name="T7" fmla="*/ 2 h 175"/>
                <a:gd name="T8" fmla="*/ 2 w 100"/>
                <a:gd name="T9" fmla="*/ 2 h 175"/>
                <a:gd name="T10" fmla="*/ 1 w 100"/>
                <a:gd name="T11" fmla="*/ 3 h 175"/>
                <a:gd name="T12" fmla="*/ 1 w 100"/>
                <a:gd name="T13" fmla="*/ 4 h 175"/>
                <a:gd name="T14" fmla="*/ 0 w 100"/>
                <a:gd name="T15" fmla="*/ 4 h 175"/>
                <a:gd name="T16" fmla="*/ 0 w 100"/>
                <a:gd name="T17" fmla="*/ 3 h 1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175"/>
                <a:gd name="T29" fmla="*/ 100 w 100"/>
                <a:gd name="T30" fmla="*/ 175 h 1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175">
                  <a:moveTo>
                    <a:pt x="0" y="133"/>
                  </a:moveTo>
                  <a:lnTo>
                    <a:pt x="6" y="47"/>
                  </a:lnTo>
                  <a:lnTo>
                    <a:pt x="87" y="0"/>
                  </a:lnTo>
                  <a:lnTo>
                    <a:pt x="72" y="69"/>
                  </a:lnTo>
                  <a:lnTo>
                    <a:pt x="100" y="89"/>
                  </a:lnTo>
                  <a:lnTo>
                    <a:pt x="48" y="127"/>
                  </a:lnTo>
                  <a:lnTo>
                    <a:pt x="46" y="175"/>
                  </a:lnTo>
                  <a:lnTo>
                    <a:pt x="16" y="175"/>
                  </a:lnTo>
                  <a:lnTo>
                    <a:pt x="0" y="133"/>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67" name="Freeform 339"/>
            <p:cNvSpPr>
              <a:spLocks/>
            </p:cNvSpPr>
            <p:nvPr/>
          </p:nvSpPr>
          <p:spPr bwMode="auto">
            <a:xfrm>
              <a:off x="2950350" y="3363461"/>
              <a:ext cx="17299" cy="9863"/>
            </a:xfrm>
            <a:custGeom>
              <a:avLst/>
              <a:gdLst>
                <a:gd name="T0" fmla="*/ 0 w 36"/>
                <a:gd name="T1" fmla="*/ 1 h 22"/>
                <a:gd name="T2" fmla="*/ 1 w 36"/>
                <a:gd name="T3" fmla="*/ 0 h 22"/>
                <a:gd name="T4" fmla="*/ 1 w 36"/>
                <a:gd name="T5" fmla="*/ 0 h 22"/>
                <a:gd name="T6" fmla="*/ 0 w 36"/>
                <a:gd name="T7" fmla="*/ 1 h 22"/>
                <a:gd name="T8" fmla="*/ 0 60000 65536"/>
                <a:gd name="T9" fmla="*/ 0 60000 65536"/>
                <a:gd name="T10" fmla="*/ 0 60000 65536"/>
                <a:gd name="T11" fmla="*/ 0 60000 65536"/>
                <a:gd name="T12" fmla="*/ 0 w 36"/>
                <a:gd name="T13" fmla="*/ 0 h 22"/>
                <a:gd name="T14" fmla="*/ 36 w 36"/>
                <a:gd name="T15" fmla="*/ 22 h 22"/>
              </a:gdLst>
              <a:ahLst/>
              <a:cxnLst>
                <a:cxn ang="T8">
                  <a:pos x="T0" y="T1"/>
                </a:cxn>
                <a:cxn ang="T9">
                  <a:pos x="T2" y="T3"/>
                </a:cxn>
                <a:cxn ang="T10">
                  <a:pos x="T4" y="T5"/>
                </a:cxn>
                <a:cxn ang="T11">
                  <a:pos x="T6" y="T7"/>
                </a:cxn>
              </a:cxnLst>
              <a:rect l="T12" t="T13" r="T14" b="T15"/>
              <a:pathLst>
                <a:path w="36" h="22">
                  <a:moveTo>
                    <a:pt x="0" y="22"/>
                  </a:moveTo>
                  <a:lnTo>
                    <a:pt x="30" y="0"/>
                  </a:lnTo>
                  <a:lnTo>
                    <a:pt x="36" y="14"/>
                  </a:lnTo>
                  <a:lnTo>
                    <a:pt x="0" y="22"/>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68" name="Freeform 340"/>
            <p:cNvSpPr>
              <a:spLocks/>
            </p:cNvSpPr>
            <p:nvPr/>
          </p:nvSpPr>
          <p:spPr bwMode="auto">
            <a:xfrm>
              <a:off x="2973939" y="3346553"/>
              <a:ext cx="28306" cy="32407"/>
            </a:xfrm>
            <a:custGeom>
              <a:avLst/>
              <a:gdLst>
                <a:gd name="T0" fmla="*/ 0 w 61"/>
                <a:gd name="T1" fmla="*/ 1 h 74"/>
                <a:gd name="T2" fmla="*/ 1 w 61"/>
                <a:gd name="T3" fmla="*/ 2 h 74"/>
                <a:gd name="T4" fmla="*/ 1 w 61"/>
                <a:gd name="T5" fmla="*/ 1 h 74"/>
                <a:gd name="T6" fmla="*/ 1 w 61"/>
                <a:gd name="T7" fmla="*/ 0 h 74"/>
                <a:gd name="T8" fmla="*/ 0 w 61"/>
                <a:gd name="T9" fmla="*/ 1 h 74"/>
                <a:gd name="T10" fmla="*/ 0 60000 65536"/>
                <a:gd name="T11" fmla="*/ 0 60000 65536"/>
                <a:gd name="T12" fmla="*/ 0 60000 65536"/>
                <a:gd name="T13" fmla="*/ 0 60000 65536"/>
                <a:gd name="T14" fmla="*/ 0 60000 65536"/>
                <a:gd name="T15" fmla="*/ 0 w 61"/>
                <a:gd name="T16" fmla="*/ 0 h 74"/>
                <a:gd name="T17" fmla="*/ 61 w 61"/>
                <a:gd name="T18" fmla="*/ 74 h 74"/>
              </a:gdLst>
              <a:ahLst/>
              <a:cxnLst>
                <a:cxn ang="T10">
                  <a:pos x="T0" y="T1"/>
                </a:cxn>
                <a:cxn ang="T11">
                  <a:pos x="T2" y="T3"/>
                </a:cxn>
                <a:cxn ang="T12">
                  <a:pos x="T4" y="T5"/>
                </a:cxn>
                <a:cxn ang="T13">
                  <a:pos x="T6" y="T7"/>
                </a:cxn>
                <a:cxn ang="T14">
                  <a:pos x="T8" y="T9"/>
                </a:cxn>
              </a:cxnLst>
              <a:rect l="T15" t="T16" r="T17" b="T18"/>
              <a:pathLst>
                <a:path w="61" h="74">
                  <a:moveTo>
                    <a:pt x="0" y="39"/>
                  </a:moveTo>
                  <a:lnTo>
                    <a:pt x="48" y="74"/>
                  </a:lnTo>
                  <a:lnTo>
                    <a:pt x="61" y="38"/>
                  </a:lnTo>
                  <a:lnTo>
                    <a:pt x="52" y="0"/>
                  </a:lnTo>
                  <a:lnTo>
                    <a:pt x="0" y="39"/>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69" name="Freeform 341"/>
            <p:cNvSpPr>
              <a:spLocks/>
            </p:cNvSpPr>
            <p:nvPr/>
          </p:nvSpPr>
          <p:spPr bwMode="auto">
            <a:xfrm>
              <a:off x="3146921" y="2909769"/>
              <a:ext cx="199715" cy="329702"/>
            </a:xfrm>
            <a:custGeom>
              <a:avLst/>
              <a:gdLst>
                <a:gd name="T0" fmla="*/ 0 w 416"/>
                <a:gd name="T1" fmla="*/ 2 h 726"/>
                <a:gd name="T2" fmla="*/ 1 w 416"/>
                <a:gd name="T3" fmla="*/ 1 h 726"/>
                <a:gd name="T4" fmla="*/ 2 w 416"/>
                <a:gd name="T5" fmla="*/ 2 h 726"/>
                <a:gd name="T6" fmla="*/ 3 w 416"/>
                <a:gd name="T7" fmla="*/ 3 h 726"/>
                <a:gd name="T8" fmla="*/ 5 w 416"/>
                <a:gd name="T9" fmla="*/ 2 h 726"/>
                <a:gd name="T10" fmla="*/ 5 w 416"/>
                <a:gd name="T11" fmla="*/ 0 h 726"/>
                <a:gd name="T12" fmla="*/ 7 w 416"/>
                <a:gd name="T13" fmla="*/ 0 h 726"/>
                <a:gd name="T14" fmla="*/ 8 w 416"/>
                <a:gd name="T15" fmla="*/ 1 h 726"/>
                <a:gd name="T16" fmla="*/ 7 w 416"/>
                <a:gd name="T17" fmla="*/ 2 h 726"/>
                <a:gd name="T18" fmla="*/ 7 w 416"/>
                <a:gd name="T19" fmla="*/ 3 h 726"/>
                <a:gd name="T20" fmla="*/ 9 w 416"/>
                <a:gd name="T21" fmla="*/ 4 h 726"/>
                <a:gd name="T22" fmla="*/ 8 w 416"/>
                <a:gd name="T23" fmla="*/ 5 h 726"/>
                <a:gd name="T24" fmla="*/ 9 w 416"/>
                <a:gd name="T25" fmla="*/ 7 h 726"/>
                <a:gd name="T26" fmla="*/ 8 w 416"/>
                <a:gd name="T27" fmla="*/ 9 h 726"/>
                <a:gd name="T28" fmla="*/ 10 w 416"/>
                <a:gd name="T29" fmla="*/ 13 h 726"/>
                <a:gd name="T30" fmla="*/ 6 w 416"/>
                <a:gd name="T31" fmla="*/ 16 h 726"/>
                <a:gd name="T32" fmla="*/ 2 w 416"/>
                <a:gd name="T33" fmla="*/ 17 h 726"/>
                <a:gd name="T34" fmla="*/ 2 w 416"/>
                <a:gd name="T35" fmla="*/ 16 h 726"/>
                <a:gd name="T36" fmla="*/ 1 w 416"/>
                <a:gd name="T37" fmla="*/ 16 h 726"/>
                <a:gd name="T38" fmla="*/ 1 w 416"/>
                <a:gd name="T39" fmla="*/ 12 h 726"/>
                <a:gd name="T40" fmla="*/ 4 w 416"/>
                <a:gd name="T41" fmla="*/ 9 h 726"/>
                <a:gd name="T42" fmla="*/ 3 w 416"/>
                <a:gd name="T43" fmla="*/ 7 h 726"/>
                <a:gd name="T44" fmla="*/ 3 w 416"/>
                <a:gd name="T45" fmla="*/ 4 h 726"/>
                <a:gd name="T46" fmla="*/ 0 w 416"/>
                <a:gd name="T47" fmla="*/ 2 h 7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16"/>
                <a:gd name="T73" fmla="*/ 0 h 726"/>
                <a:gd name="T74" fmla="*/ 416 w 416"/>
                <a:gd name="T75" fmla="*/ 726 h 72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16" h="726">
                  <a:moveTo>
                    <a:pt x="0" y="76"/>
                  </a:moveTo>
                  <a:lnTo>
                    <a:pt x="27" y="55"/>
                  </a:lnTo>
                  <a:lnTo>
                    <a:pt x="72" y="97"/>
                  </a:lnTo>
                  <a:lnTo>
                    <a:pt x="151" y="105"/>
                  </a:lnTo>
                  <a:lnTo>
                    <a:pt x="196" y="79"/>
                  </a:lnTo>
                  <a:lnTo>
                    <a:pt x="208" y="17"/>
                  </a:lnTo>
                  <a:lnTo>
                    <a:pt x="284" y="0"/>
                  </a:lnTo>
                  <a:lnTo>
                    <a:pt x="324" y="25"/>
                  </a:lnTo>
                  <a:lnTo>
                    <a:pt x="319" y="76"/>
                  </a:lnTo>
                  <a:lnTo>
                    <a:pt x="303" y="126"/>
                  </a:lnTo>
                  <a:lnTo>
                    <a:pt x="362" y="190"/>
                  </a:lnTo>
                  <a:lnTo>
                    <a:pt x="325" y="236"/>
                  </a:lnTo>
                  <a:lnTo>
                    <a:pt x="365" y="316"/>
                  </a:lnTo>
                  <a:lnTo>
                    <a:pt x="353" y="387"/>
                  </a:lnTo>
                  <a:lnTo>
                    <a:pt x="416" y="537"/>
                  </a:lnTo>
                  <a:lnTo>
                    <a:pt x="269" y="680"/>
                  </a:lnTo>
                  <a:lnTo>
                    <a:pt x="94" y="726"/>
                  </a:lnTo>
                  <a:lnTo>
                    <a:pt x="83" y="697"/>
                  </a:lnTo>
                  <a:lnTo>
                    <a:pt x="27" y="674"/>
                  </a:lnTo>
                  <a:lnTo>
                    <a:pt x="20" y="533"/>
                  </a:lnTo>
                  <a:lnTo>
                    <a:pt x="189" y="381"/>
                  </a:lnTo>
                  <a:lnTo>
                    <a:pt x="134" y="306"/>
                  </a:lnTo>
                  <a:lnTo>
                    <a:pt x="112" y="155"/>
                  </a:lnTo>
                  <a:lnTo>
                    <a:pt x="0" y="76"/>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70" name="Freeform 342"/>
            <p:cNvSpPr>
              <a:spLocks/>
            </p:cNvSpPr>
            <p:nvPr/>
          </p:nvSpPr>
          <p:spPr bwMode="auto">
            <a:xfrm>
              <a:off x="2687733" y="3484633"/>
              <a:ext cx="231166" cy="219801"/>
            </a:xfrm>
            <a:custGeom>
              <a:avLst/>
              <a:gdLst>
                <a:gd name="T0" fmla="*/ 0 w 482"/>
                <a:gd name="T1" fmla="*/ 3 h 484"/>
                <a:gd name="T2" fmla="*/ 0 w 482"/>
                <a:gd name="T3" fmla="*/ 4 h 484"/>
                <a:gd name="T4" fmla="*/ 3 w 482"/>
                <a:gd name="T5" fmla="*/ 5 h 484"/>
                <a:gd name="T6" fmla="*/ 2 w 482"/>
                <a:gd name="T7" fmla="*/ 6 h 484"/>
                <a:gd name="T8" fmla="*/ 3 w 482"/>
                <a:gd name="T9" fmla="*/ 6 h 484"/>
                <a:gd name="T10" fmla="*/ 3 w 482"/>
                <a:gd name="T11" fmla="*/ 8 h 484"/>
                <a:gd name="T12" fmla="*/ 3 w 482"/>
                <a:gd name="T13" fmla="*/ 10 h 484"/>
                <a:gd name="T14" fmla="*/ 5 w 482"/>
                <a:gd name="T15" fmla="*/ 11 h 484"/>
                <a:gd name="T16" fmla="*/ 5 w 482"/>
                <a:gd name="T17" fmla="*/ 11 h 484"/>
                <a:gd name="T18" fmla="*/ 7 w 482"/>
                <a:gd name="T19" fmla="*/ 11 h 484"/>
                <a:gd name="T20" fmla="*/ 7 w 482"/>
                <a:gd name="T21" fmla="*/ 10 h 484"/>
                <a:gd name="T22" fmla="*/ 8 w 482"/>
                <a:gd name="T23" fmla="*/ 10 h 484"/>
                <a:gd name="T24" fmla="*/ 9 w 482"/>
                <a:gd name="T25" fmla="*/ 10 h 484"/>
                <a:gd name="T26" fmla="*/ 11 w 482"/>
                <a:gd name="T27" fmla="*/ 9 h 484"/>
                <a:gd name="T28" fmla="*/ 10 w 482"/>
                <a:gd name="T29" fmla="*/ 8 h 484"/>
                <a:gd name="T30" fmla="*/ 10 w 482"/>
                <a:gd name="T31" fmla="*/ 7 h 484"/>
                <a:gd name="T32" fmla="*/ 9 w 482"/>
                <a:gd name="T33" fmla="*/ 6 h 484"/>
                <a:gd name="T34" fmla="*/ 11 w 482"/>
                <a:gd name="T35" fmla="*/ 5 h 484"/>
                <a:gd name="T36" fmla="*/ 11 w 482"/>
                <a:gd name="T37" fmla="*/ 3 h 484"/>
                <a:gd name="T38" fmla="*/ 9 w 482"/>
                <a:gd name="T39" fmla="*/ 2 h 484"/>
                <a:gd name="T40" fmla="*/ 9 w 482"/>
                <a:gd name="T41" fmla="*/ 2 h 484"/>
                <a:gd name="T42" fmla="*/ 7 w 482"/>
                <a:gd name="T43" fmla="*/ 0 h 484"/>
                <a:gd name="T44" fmla="*/ 6 w 482"/>
                <a:gd name="T45" fmla="*/ 0 h 484"/>
                <a:gd name="T46" fmla="*/ 5 w 482"/>
                <a:gd name="T47" fmla="*/ 2 h 484"/>
                <a:gd name="T48" fmla="*/ 3 w 482"/>
                <a:gd name="T49" fmla="*/ 2 h 484"/>
                <a:gd name="T50" fmla="*/ 3 w 482"/>
                <a:gd name="T51" fmla="*/ 3 h 484"/>
                <a:gd name="T52" fmla="*/ 0 w 482"/>
                <a:gd name="T53" fmla="*/ 3 h 4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2"/>
                <a:gd name="T82" fmla="*/ 0 h 484"/>
                <a:gd name="T83" fmla="*/ 482 w 482"/>
                <a:gd name="T84" fmla="*/ 484 h 48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2" h="484">
                  <a:moveTo>
                    <a:pt x="0" y="147"/>
                  </a:moveTo>
                  <a:lnTo>
                    <a:pt x="15" y="189"/>
                  </a:lnTo>
                  <a:lnTo>
                    <a:pt x="115" y="219"/>
                  </a:lnTo>
                  <a:lnTo>
                    <a:pt x="96" y="242"/>
                  </a:lnTo>
                  <a:lnTo>
                    <a:pt x="135" y="275"/>
                  </a:lnTo>
                  <a:lnTo>
                    <a:pt x="150" y="327"/>
                  </a:lnTo>
                  <a:lnTo>
                    <a:pt x="107" y="430"/>
                  </a:lnTo>
                  <a:lnTo>
                    <a:pt x="228" y="472"/>
                  </a:lnTo>
                  <a:lnTo>
                    <a:pt x="240" y="477"/>
                  </a:lnTo>
                  <a:lnTo>
                    <a:pt x="297" y="484"/>
                  </a:lnTo>
                  <a:lnTo>
                    <a:pt x="297" y="444"/>
                  </a:lnTo>
                  <a:lnTo>
                    <a:pt x="330" y="421"/>
                  </a:lnTo>
                  <a:lnTo>
                    <a:pt x="408" y="448"/>
                  </a:lnTo>
                  <a:lnTo>
                    <a:pt x="456" y="407"/>
                  </a:lnTo>
                  <a:lnTo>
                    <a:pt x="430" y="348"/>
                  </a:lnTo>
                  <a:lnTo>
                    <a:pt x="441" y="293"/>
                  </a:lnTo>
                  <a:lnTo>
                    <a:pt x="402" y="261"/>
                  </a:lnTo>
                  <a:lnTo>
                    <a:pt x="456" y="195"/>
                  </a:lnTo>
                  <a:lnTo>
                    <a:pt x="482" y="123"/>
                  </a:lnTo>
                  <a:lnTo>
                    <a:pt x="410" y="92"/>
                  </a:lnTo>
                  <a:lnTo>
                    <a:pt x="392" y="84"/>
                  </a:lnTo>
                  <a:lnTo>
                    <a:pt x="280" y="0"/>
                  </a:lnTo>
                  <a:lnTo>
                    <a:pt x="244" y="15"/>
                  </a:lnTo>
                  <a:lnTo>
                    <a:pt x="197" y="96"/>
                  </a:lnTo>
                  <a:lnTo>
                    <a:pt x="104" y="81"/>
                  </a:lnTo>
                  <a:lnTo>
                    <a:pt x="122" y="143"/>
                  </a:lnTo>
                  <a:lnTo>
                    <a:pt x="0" y="147"/>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71" name="Freeform 343"/>
            <p:cNvSpPr>
              <a:spLocks/>
            </p:cNvSpPr>
            <p:nvPr/>
          </p:nvSpPr>
          <p:spPr bwMode="auto">
            <a:xfrm>
              <a:off x="2926762" y="3688936"/>
              <a:ext cx="15726" cy="39451"/>
            </a:xfrm>
            <a:custGeom>
              <a:avLst/>
              <a:gdLst>
                <a:gd name="T0" fmla="*/ 0 w 31"/>
                <a:gd name="T1" fmla="*/ 1 h 89"/>
                <a:gd name="T2" fmla="*/ 1 w 31"/>
                <a:gd name="T3" fmla="*/ 2 h 89"/>
                <a:gd name="T4" fmla="*/ 1 w 31"/>
                <a:gd name="T5" fmla="*/ 0 h 89"/>
                <a:gd name="T6" fmla="*/ 0 w 31"/>
                <a:gd name="T7" fmla="*/ 1 h 89"/>
                <a:gd name="T8" fmla="*/ 0 60000 65536"/>
                <a:gd name="T9" fmla="*/ 0 60000 65536"/>
                <a:gd name="T10" fmla="*/ 0 60000 65536"/>
                <a:gd name="T11" fmla="*/ 0 60000 65536"/>
                <a:gd name="T12" fmla="*/ 0 w 31"/>
                <a:gd name="T13" fmla="*/ 0 h 89"/>
                <a:gd name="T14" fmla="*/ 31 w 31"/>
                <a:gd name="T15" fmla="*/ 89 h 89"/>
              </a:gdLst>
              <a:ahLst/>
              <a:cxnLst>
                <a:cxn ang="T8">
                  <a:pos x="T0" y="T1"/>
                </a:cxn>
                <a:cxn ang="T9">
                  <a:pos x="T2" y="T3"/>
                </a:cxn>
                <a:cxn ang="T10">
                  <a:pos x="T4" y="T5"/>
                </a:cxn>
                <a:cxn ang="T11">
                  <a:pos x="T6" y="T7"/>
                </a:cxn>
              </a:cxnLst>
              <a:rect l="T12" t="T13" r="T14" b="T15"/>
              <a:pathLst>
                <a:path w="31" h="89">
                  <a:moveTo>
                    <a:pt x="0" y="46"/>
                  </a:moveTo>
                  <a:lnTo>
                    <a:pt x="28" y="89"/>
                  </a:lnTo>
                  <a:lnTo>
                    <a:pt x="31" y="0"/>
                  </a:lnTo>
                  <a:lnTo>
                    <a:pt x="0" y="46"/>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72" name="Freeform 344"/>
            <p:cNvSpPr>
              <a:spLocks/>
            </p:cNvSpPr>
            <p:nvPr/>
          </p:nvSpPr>
          <p:spPr bwMode="auto">
            <a:xfrm>
              <a:off x="2878012" y="3383186"/>
              <a:ext cx="161974" cy="193031"/>
            </a:xfrm>
            <a:custGeom>
              <a:avLst/>
              <a:gdLst>
                <a:gd name="T0" fmla="*/ 0 w 335"/>
                <a:gd name="T1" fmla="*/ 4 h 429"/>
                <a:gd name="T2" fmla="*/ 0 w 335"/>
                <a:gd name="T3" fmla="*/ 6 h 429"/>
                <a:gd name="T4" fmla="*/ 0 w 335"/>
                <a:gd name="T5" fmla="*/ 6 h 429"/>
                <a:gd name="T6" fmla="*/ 0 w 335"/>
                <a:gd name="T7" fmla="*/ 7 h 429"/>
                <a:gd name="T8" fmla="*/ 2 w 335"/>
                <a:gd name="T9" fmla="*/ 8 h 429"/>
                <a:gd name="T10" fmla="*/ 1 w 335"/>
                <a:gd name="T11" fmla="*/ 10 h 429"/>
                <a:gd name="T12" fmla="*/ 3 w 335"/>
                <a:gd name="T13" fmla="*/ 10 h 429"/>
                <a:gd name="T14" fmla="*/ 6 w 335"/>
                <a:gd name="T15" fmla="*/ 10 h 429"/>
                <a:gd name="T16" fmla="*/ 7 w 335"/>
                <a:gd name="T17" fmla="*/ 8 h 429"/>
                <a:gd name="T18" fmla="*/ 5 w 335"/>
                <a:gd name="T19" fmla="*/ 6 h 429"/>
                <a:gd name="T20" fmla="*/ 7 w 335"/>
                <a:gd name="T21" fmla="*/ 5 h 429"/>
                <a:gd name="T22" fmla="*/ 8 w 335"/>
                <a:gd name="T23" fmla="*/ 5 h 429"/>
                <a:gd name="T24" fmla="*/ 7 w 335"/>
                <a:gd name="T25" fmla="*/ 1 h 429"/>
                <a:gd name="T26" fmla="*/ 6 w 335"/>
                <a:gd name="T27" fmla="*/ 1 h 429"/>
                <a:gd name="T28" fmla="*/ 4 w 335"/>
                <a:gd name="T29" fmla="*/ 1 h 429"/>
                <a:gd name="T30" fmla="*/ 4 w 335"/>
                <a:gd name="T31" fmla="*/ 1 h 429"/>
                <a:gd name="T32" fmla="*/ 3 w 335"/>
                <a:gd name="T33" fmla="*/ 0 h 429"/>
                <a:gd name="T34" fmla="*/ 2 w 335"/>
                <a:gd name="T35" fmla="*/ 0 h 429"/>
                <a:gd name="T36" fmla="*/ 2 w 335"/>
                <a:gd name="T37" fmla="*/ 2 h 429"/>
                <a:gd name="T38" fmla="*/ 1 w 335"/>
                <a:gd name="T39" fmla="*/ 2 h 429"/>
                <a:gd name="T40" fmla="*/ 1 w 335"/>
                <a:gd name="T41" fmla="*/ 2 h 429"/>
                <a:gd name="T42" fmla="*/ 1 w 335"/>
                <a:gd name="T43" fmla="*/ 4 h 429"/>
                <a:gd name="T44" fmla="*/ 0 w 335"/>
                <a:gd name="T45" fmla="*/ 4 h 4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35"/>
                <a:gd name="T70" fmla="*/ 0 h 429"/>
                <a:gd name="T71" fmla="*/ 335 w 335"/>
                <a:gd name="T72" fmla="*/ 429 h 42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35" h="429">
                  <a:moveTo>
                    <a:pt x="0" y="178"/>
                  </a:moveTo>
                  <a:lnTo>
                    <a:pt x="2" y="247"/>
                  </a:lnTo>
                  <a:lnTo>
                    <a:pt x="5" y="279"/>
                  </a:lnTo>
                  <a:lnTo>
                    <a:pt x="10" y="317"/>
                  </a:lnTo>
                  <a:lnTo>
                    <a:pt x="82" y="348"/>
                  </a:lnTo>
                  <a:lnTo>
                    <a:pt x="56" y="420"/>
                  </a:lnTo>
                  <a:lnTo>
                    <a:pt x="130" y="429"/>
                  </a:lnTo>
                  <a:lnTo>
                    <a:pt x="262" y="428"/>
                  </a:lnTo>
                  <a:lnTo>
                    <a:pt x="297" y="359"/>
                  </a:lnTo>
                  <a:lnTo>
                    <a:pt x="225" y="271"/>
                  </a:lnTo>
                  <a:lnTo>
                    <a:pt x="309" y="224"/>
                  </a:lnTo>
                  <a:lnTo>
                    <a:pt x="335" y="237"/>
                  </a:lnTo>
                  <a:lnTo>
                    <a:pt x="309" y="65"/>
                  </a:lnTo>
                  <a:lnTo>
                    <a:pt x="250" y="23"/>
                  </a:lnTo>
                  <a:lnTo>
                    <a:pt x="180" y="53"/>
                  </a:lnTo>
                  <a:lnTo>
                    <a:pt x="189" y="33"/>
                  </a:lnTo>
                  <a:lnTo>
                    <a:pt x="130" y="0"/>
                  </a:lnTo>
                  <a:lnTo>
                    <a:pt x="100" y="0"/>
                  </a:lnTo>
                  <a:lnTo>
                    <a:pt x="99" y="95"/>
                  </a:lnTo>
                  <a:lnTo>
                    <a:pt x="67" y="69"/>
                  </a:lnTo>
                  <a:lnTo>
                    <a:pt x="45" y="99"/>
                  </a:lnTo>
                  <a:lnTo>
                    <a:pt x="41" y="156"/>
                  </a:lnTo>
                  <a:lnTo>
                    <a:pt x="0" y="17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73" name="Freeform 345"/>
            <p:cNvSpPr>
              <a:spLocks/>
            </p:cNvSpPr>
            <p:nvPr/>
          </p:nvSpPr>
          <p:spPr bwMode="auto">
            <a:xfrm>
              <a:off x="3139058" y="3718524"/>
              <a:ext cx="114798" cy="125400"/>
            </a:xfrm>
            <a:custGeom>
              <a:avLst/>
              <a:gdLst>
                <a:gd name="T0" fmla="*/ 0 w 241"/>
                <a:gd name="T1" fmla="*/ 3 h 276"/>
                <a:gd name="T2" fmla="*/ 1 w 241"/>
                <a:gd name="T3" fmla="*/ 1 h 276"/>
                <a:gd name="T4" fmla="*/ 3 w 241"/>
                <a:gd name="T5" fmla="*/ 1 h 276"/>
                <a:gd name="T6" fmla="*/ 5 w 241"/>
                <a:gd name="T7" fmla="*/ 1 h 276"/>
                <a:gd name="T8" fmla="*/ 5 w 241"/>
                <a:gd name="T9" fmla="*/ 0 h 276"/>
                <a:gd name="T10" fmla="*/ 5 w 241"/>
                <a:gd name="T11" fmla="*/ 1 h 276"/>
                <a:gd name="T12" fmla="*/ 4 w 241"/>
                <a:gd name="T13" fmla="*/ 1 h 276"/>
                <a:gd name="T14" fmla="*/ 3 w 241"/>
                <a:gd name="T15" fmla="*/ 2 h 276"/>
                <a:gd name="T16" fmla="*/ 2 w 241"/>
                <a:gd name="T17" fmla="*/ 1 h 276"/>
                <a:gd name="T18" fmla="*/ 3 w 241"/>
                <a:gd name="T19" fmla="*/ 3 h 276"/>
                <a:gd name="T20" fmla="*/ 2 w 241"/>
                <a:gd name="T21" fmla="*/ 4 h 276"/>
                <a:gd name="T22" fmla="*/ 3 w 241"/>
                <a:gd name="T23" fmla="*/ 4 h 276"/>
                <a:gd name="T24" fmla="*/ 3 w 241"/>
                <a:gd name="T25" fmla="*/ 5 h 276"/>
                <a:gd name="T26" fmla="*/ 2 w 241"/>
                <a:gd name="T27" fmla="*/ 5 h 276"/>
                <a:gd name="T28" fmla="*/ 3 w 241"/>
                <a:gd name="T29" fmla="*/ 7 h 276"/>
                <a:gd name="T30" fmla="*/ 1 w 241"/>
                <a:gd name="T31" fmla="*/ 6 h 276"/>
                <a:gd name="T32" fmla="*/ 1 w 241"/>
                <a:gd name="T33" fmla="*/ 5 h 276"/>
                <a:gd name="T34" fmla="*/ 3 w 241"/>
                <a:gd name="T35" fmla="*/ 4 h 276"/>
                <a:gd name="T36" fmla="*/ 1 w 241"/>
                <a:gd name="T37" fmla="*/ 4 h 276"/>
                <a:gd name="T38" fmla="*/ 0 w 241"/>
                <a:gd name="T39" fmla="*/ 3 h 2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1"/>
                <a:gd name="T61" fmla="*/ 0 h 276"/>
                <a:gd name="T62" fmla="*/ 241 w 241"/>
                <a:gd name="T63" fmla="*/ 276 h 2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1" h="276">
                  <a:moveTo>
                    <a:pt x="0" y="110"/>
                  </a:moveTo>
                  <a:lnTo>
                    <a:pt x="36" y="47"/>
                  </a:lnTo>
                  <a:lnTo>
                    <a:pt x="111" y="23"/>
                  </a:lnTo>
                  <a:lnTo>
                    <a:pt x="206" y="26"/>
                  </a:lnTo>
                  <a:lnTo>
                    <a:pt x="241" y="0"/>
                  </a:lnTo>
                  <a:lnTo>
                    <a:pt x="227" y="57"/>
                  </a:lnTo>
                  <a:lnTo>
                    <a:pt x="162" y="45"/>
                  </a:lnTo>
                  <a:lnTo>
                    <a:pt x="131" y="93"/>
                  </a:lnTo>
                  <a:lnTo>
                    <a:pt x="98" y="66"/>
                  </a:lnTo>
                  <a:lnTo>
                    <a:pt x="121" y="141"/>
                  </a:lnTo>
                  <a:lnTo>
                    <a:pt x="90" y="154"/>
                  </a:lnTo>
                  <a:lnTo>
                    <a:pt x="151" y="187"/>
                  </a:lnTo>
                  <a:lnTo>
                    <a:pt x="151" y="214"/>
                  </a:lnTo>
                  <a:lnTo>
                    <a:pt x="100" y="223"/>
                  </a:lnTo>
                  <a:lnTo>
                    <a:pt x="116" y="276"/>
                  </a:lnTo>
                  <a:lnTo>
                    <a:pt x="59" y="258"/>
                  </a:lnTo>
                  <a:lnTo>
                    <a:pt x="42" y="208"/>
                  </a:lnTo>
                  <a:lnTo>
                    <a:pt x="117" y="189"/>
                  </a:lnTo>
                  <a:lnTo>
                    <a:pt x="42" y="181"/>
                  </a:lnTo>
                  <a:lnTo>
                    <a:pt x="0" y="11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74" name="Freeform 346"/>
            <p:cNvSpPr>
              <a:spLocks/>
            </p:cNvSpPr>
            <p:nvPr/>
          </p:nvSpPr>
          <p:spPr bwMode="auto">
            <a:xfrm>
              <a:off x="3201960" y="3865058"/>
              <a:ext cx="51895" cy="8454"/>
            </a:xfrm>
            <a:custGeom>
              <a:avLst/>
              <a:gdLst>
                <a:gd name="T0" fmla="*/ 0 w 112"/>
                <a:gd name="T1" fmla="*/ 0 h 19"/>
                <a:gd name="T2" fmla="*/ 0 w 112"/>
                <a:gd name="T3" fmla="*/ 0 h 19"/>
                <a:gd name="T4" fmla="*/ 2 w 112"/>
                <a:gd name="T5" fmla="*/ 0 h 19"/>
                <a:gd name="T6" fmla="*/ 1 w 112"/>
                <a:gd name="T7" fmla="*/ 0 h 19"/>
                <a:gd name="T8" fmla="*/ 0 w 112"/>
                <a:gd name="T9" fmla="*/ 0 h 19"/>
                <a:gd name="T10" fmla="*/ 0 60000 65536"/>
                <a:gd name="T11" fmla="*/ 0 60000 65536"/>
                <a:gd name="T12" fmla="*/ 0 60000 65536"/>
                <a:gd name="T13" fmla="*/ 0 60000 65536"/>
                <a:gd name="T14" fmla="*/ 0 60000 65536"/>
                <a:gd name="T15" fmla="*/ 0 w 112"/>
                <a:gd name="T16" fmla="*/ 0 h 19"/>
                <a:gd name="T17" fmla="*/ 112 w 112"/>
                <a:gd name="T18" fmla="*/ 19 h 19"/>
              </a:gdLst>
              <a:ahLst/>
              <a:cxnLst>
                <a:cxn ang="T10">
                  <a:pos x="T0" y="T1"/>
                </a:cxn>
                <a:cxn ang="T11">
                  <a:pos x="T2" y="T3"/>
                </a:cxn>
                <a:cxn ang="T12">
                  <a:pos x="T4" y="T5"/>
                </a:cxn>
                <a:cxn ang="T13">
                  <a:pos x="T6" y="T7"/>
                </a:cxn>
                <a:cxn ang="T14">
                  <a:pos x="T8" y="T9"/>
                </a:cxn>
              </a:cxnLst>
              <a:rect l="T15" t="T16" r="T17" b="T18"/>
              <a:pathLst>
                <a:path w="112" h="19">
                  <a:moveTo>
                    <a:pt x="0" y="19"/>
                  </a:moveTo>
                  <a:lnTo>
                    <a:pt x="10" y="0"/>
                  </a:lnTo>
                  <a:lnTo>
                    <a:pt x="112" y="19"/>
                  </a:lnTo>
                  <a:lnTo>
                    <a:pt x="34" y="19"/>
                  </a:lnTo>
                  <a:lnTo>
                    <a:pt x="0" y="19"/>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75" name="Freeform 347"/>
            <p:cNvSpPr>
              <a:spLocks/>
            </p:cNvSpPr>
            <p:nvPr/>
          </p:nvSpPr>
          <p:spPr bwMode="auto">
            <a:xfrm>
              <a:off x="3065148" y="3550856"/>
              <a:ext cx="121087" cy="70449"/>
            </a:xfrm>
            <a:custGeom>
              <a:avLst/>
              <a:gdLst>
                <a:gd name="T0" fmla="*/ 0 w 254"/>
                <a:gd name="T1" fmla="*/ 2 h 157"/>
                <a:gd name="T2" fmla="*/ 1 w 254"/>
                <a:gd name="T3" fmla="*/ 1 h 157"/>
                <a:gd name="T4" fmla="*/ 2 w 254"/>
                <a:gd name="T5" fmla="*/ 1 h 157"/>
                <a:gd name="T6" fmla="*/ 4 w 254"/>
                <a:gd name="T7" fmla="*/ 0 h 157"/>
                <a:gd name="T8" fmla="*/ 5 w 254"/>
                <a:gd name="T9" fmla="*/ 0 h 157"/>
                <a:gd name="T10" fmla="*/ 6 w 254"/>
                <a:gd name="T11" fmla="*/ 1 h 157"/>
                <a:gd name="T12" fmla="*/ 3 w 254"/>
                <a:gd name="T13" fmla="*/ 3 h 157"/>
                <a:gd name="T14" fmla="*/ 2 w 254"/>
                <a:gd name="T15" fmla="*/ 3 h 157"/>
                <a:gd name="T16" fmla="*/ 0 w 254"/>
                <a:gd name="T17" fmla="*/ 2 h 1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4"/>
                <a:gd name="T28" fmla="*/ 0 h 157"/>
                <a:gd name="T29" fmla="*/ 254 w 254"/>
                <a:gd name="T30" fmla="*/ 157 h 1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4" h="157">
                  <a:moveTo>
                    <a:pt x="0" y="93"/>
                  </a:moveTo>
                  <a:lnTo>
                    <a:pt x="39" y="25"/>
                  </a:lnTo>
                  <a:lnTo>
                    <a:pt x="89" y="44"/>
                  </a:lnTo>
                  <a:lnTo>
                    <a:pt x="178" y="0"/>
                  </a:lnTo>
                  <a:lnTo>
                    <a:pt x="230" y="9"/>
                  </a:lnTo>
                  <a:lnTo>
                    <a:pt x="254" y="34"/>
                  </a:lnTo>
                  <a:lnTo>
                    <a:pt x="154" y="139"/>
                  </a:lnTo>
                  <a:lnTo>
                    <a:pt x="73" y="157"/>
                  </a:lnTo>
                  <a:lnTo>
                    <a:pt x="0" y="93"/>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76" name="Freeform 348"/>
            <p:cNvSpPr>
              <a:spLocks/>
            </p:cNvSpPr>
            <p:nvPr/>
          </p:nvSpPr>
          <p:spPr bwMode="auto">
            <a:xfrm>
              <a:off x="4018121" y="3855196"/>
              <a:ext cx="536244" cy="587545"/>
            </a:xfrm>
            <a:custGeom>
              <a:avLst/>
              <a:gdLst>
                <a:gd name="T0" fmla="*/ 0 w 1118"/>
                <a:gd name="T1" fmla="*/ 14 h 1294"/>
                <a:gd name="T2" fmla="*/ 1 w 1118"/>
                <a:gd name="T3" fmla="*/ 13 h 1294"/>
                <a:gd name="T4" fmla="*/ 3 w 1118"/>
                <a:gd name="T5" fmla="*/ 13 h 1294"/>
                <a:gd name="T6" fmla="*/ 1 w 1118"/>
                <a:gd name="T7" fmla="*/ 10 h 1294"/>
                <a:gd name="T8" fmla="*/ 2 w 1118"/>
                <a:gd name="T9" fmla="*/ 9 h 1294"/>
                <a:gd name="T10" fmla="*/ 3 w 1118"/>
                <a:gd name="T11" fmla="*/ 9 h 1294"/>
                <a:gd name="T12" fmla="*/ 6 w 1118"/>
                <a:gd name="T13" fmla="*/ 6 h 1294"/>
                <a:gd name="T14" fmla="*/ 6 w 1118"/>
                <a:gd name="T15" fmla="*/ 5 h 1294"/>
                <a:gd name="T16" fmla="*/ 6 w 1118"/>
                <a:gd name="T17" fmla="*/ 4 h 1294"/>
                <a:gd name="T18" fmla="*/ 5 w 1118"/>
                <a:gd name="T19" fmla="*/ 3 h 1294"/>
                <a:gd name="T20" fmla="*/ 5 w 1118"/>
                <a:gd name="T21" fmla="*/ 1 h 1294"/>
                <a:gd name="T22" fmla="*/ 8 w 1118"/>
                <a:gd name="T23" fmla="*/ 1 h 1294"/>
                <a:gd name="T24" fmla="*/ 9 w 1118"/>
                <a:gd name="T25" fmla="*/ 1 h 1294"/>
                <a:gd name="T26" fmla="*/ 10 w 1118"/>
                <a:gd name="T27" fmla="*/ 0 h 1294"/>
                <a:gd name="T28" fmla="*/ 11 w 1118"/>
                <a:gd name="T29" fmla="*/ 1 h 1294"/>
                <a:gd name="T30" fmla="*/ 10 w 1118"/>
                <a:gd name="T31" fmla="*/ 2 h 1294"/>
                <a:gd name="T32" fmla="*/ 10 w 1118"/>
                <a:gd name="T33" fmla="*/ 4 h 1294"/>
                <a:gd name="T34" fmla="*/ 9 w 1118"/>
                <a:gd name="T35" fmla="*/ 4 h 1294"/>
                <a:gd name="T36" fmla="*/ 10 w 1118"/>
                <a:gd name="T37" fmla="*/ 6 h 1294"/>
                <a:gd name="T38" fmla="*/ 11 w 1118"/>
                <a:gd name="T39" fmla="*/ 7 h 1294"/>
                <a:gd name="T40" fmla="*/ 11 w 1118"/>
                <a:gd name="T41" fmla="*/ 8 h 1294"/>
                <a:gd name="T42" fmla="*/ 13 w 1118"/>
                <a:gd name="T43" fmla="*/ 10 h 1294"/>
                <a:gd name="T44" fmla="*/ 17 w 1118"/>
                <a:gd name="T45" fmla="*/ 11 h 1294"/>
                <a:gd name="T46" fmla="*/ 18 w 1118"/>
                <a:gd name="T47" fmla="*/ 9 h 1294"/>
                <a:gd name="T48" fmla="*/ 18 w 1118"/>
                <a:gd name="T49" fmla="*/ 9 h 1294"/>
                <a:gd name="T50" fmla="*/ 18 w 1118"/>
                <a:gd name="T51" fmla="*/ 10 h 1294"/>
                <a:gd name="T52" fmla="*/ 18 w 1118"/>
                <a:gd name="T53" fmla="*/ 11 h 1294"/>
                <a:gd name="T54" fmla="*/ 21 w 1118"/>
                <a:gd name="T55" fmla="*/ 10 h 1294"/>
                <a:gd name="T56" fmla="*/ 21 w 1118"/>
                <a:gd name="T57" fmla="*/ 9 h 1294"/>
                <a:gd name="T58" fmla="*/ 24 w 1118"/>
                <a:gd name="T59" fmla="*/ 7 h 1294"/>
                <a:gd name="T60" fmla="*/ 25 w 1118"/>
                <a:gd name="T61" fmla="*/ 9 h 1294"/>
                <a:gd name="T62" fmla="*/ 26 w 1118"/>
                <a:gd name="T63" fmla="*/ 9 h 1294"/>
                <a:gd name="T64" fmla="*/ 25 w 1118"/>
                <a:gd name="T65" fmla="*/ 10 h 1294"/>
                <a:gd name="T66" fmla="*/ 24 w 1118"/>
                <a:gd name="T67" fmla="*/ 11 h 1294"/>
                <a:gd name="T68" fmla="*/ 22 w 1118"/>
                <a:gd name="T69" fmla="*/ 15 h 1294"/>
                <a:gd name="T70" fmla="*/ 21 w 1118"/>
                <a:gd name="T71" fmla="*/ 14 h 1294"/>
                <a:gd name="T72" fmla="*/ 21 w 1118"/>
                <a:gd name="T73" fmla="*/ 14 h 1294"/>
                <a:gd name="T74" fmla="*/ 20 w 1118"/>
                <a:gd name="T75" fmla="*/ 13 h 1294"/>
                <a:gd name="T76" fmla="*/ 21 w 1118"/>
                <a:gd name="T77" fmla="*/ 12 h 1294"/>
                <a:gd name="T78" fmla="*/ 19 w 1118"/>
                <a:gd name="T79" fmla="*/ 12 h 1294"/>
                <a:gd name="T80" fmla="*/ 18 w 1118"/>
                <a:gd name="T81" fmla="*/ 11 h 1294"/>
                <a:gd name="T82" fmla="*/ 18 w 1118"/>
                <a:gd name="T83" fmla="*/ 11 h 1294"/>
                <a:gd name="T84" fmla="*/ 18 w 1118"/>
                <a:gd name="T85" fmla="*/ 12 h 1294"/>
                <a:gd name="T86" fmla="*/ 17 w 1118"/>
                <a:gd name="T87" fmla="*/ 13 h 1294"/>
                <a:gd name="T88" fmla="*/ 18 w 1118"/>
                <a:gd name="T89" fmla="*/ 13 h 1294"/>
                <a:gd name="T90" fmla="*/ 18 w 1118"/>
                <a:gd name="T91" fmla="*/ 16 h 1294"/>
                <a:gd name="T92" fmla="*/ 18 w 1118"/>
                <a:gd name="T93" fmla="*/ 15 h 1294"/>
                <a:gd name="T94" fmla="*/ 16 w 1118"/>
                <a:gd name="T95" fmla="*/ 18 h 1294"/>
                <a:gd name="T96" fmla="*/ 11 w 1118"/>
                <a:gd name="T97" fmla="*/ 22 h 1294"/>
                <a:gd name="T98" fmla="*/ 10 w 1118"/>
                <a:gd name="T99" fmla="*/ 28 h 1294"/>
                <a:gd name="T100" fmla="*/ 8 w 1118"/>
                <a:gd name="T101" fmla="*/ 30 h 1294"/>
                <a:gd name="T102" fmla="*/ 6 w 1118"/>
                <a:gd name="T103" fmla="*/ 26 h 1294"/>
                <a:gd name="T104" fmla="*/ 5 w 1118"/>
                <a:gd name="T105" fmla="*/ 22 h 1294"/>
                <a:gd name="T106" fmla="*/ 5 w 1118"/>
                <a:gd name="T107" fmla="*/ 21 h 1294"/>
                <a:gd name="T108" fmla="*/ 4 w 1118"/>
                <a:gd name="T109" fmla="*/ 15 h 1294"/>
                <a:gd name="T110" fmla="*/ 4 w 1118"/>
                <a:gd name="T111" fmla="*/ 15 h 1294"/>
                <a:gd name="T112" fmla="*/ 3 w 1118"/>
                <a:gd name="T113" fmla="*/ 16 h 1294"/>
                <a:gd name="T114" fmla="*/ 2 w 1118"/>
                <a:gd name="T115" fmla="*/ 17 h 1294"/>
                <a:gd name="T116" fmla="*/ 1 w 1118"/>
                <a:gd name="T117" fmla="*/ 15 h 1294"/>
                <a:gd name="T118" fmla="*/ 2 w 1118"/>
                <a:gd name="T119" fmla="*/ 14 h 1294"/>
                <a:gd name="T120" fmla="*/ 1 w 1118"/>
                <a:gd name="T121" fmla="*/ 15 h 1294"/>
                <a:gd name="T122" fmla="*/ 0 w 1118"/>
                <a:gd name="T123" fmla="*/ 14 h 12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18"/>
                <a:gd name="T187" fmla="*/ 0 h 1294"/>
                <a:gd name="T188" fmla="*/ 1118 w 1118"/>
                <a:gd name="T189" fmla="*/ 1294 h 12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18" h="1294">
                  <a:moveTo>
                    <a:pt x="0" y="588"/>
                  </a:moveTo>
                  <a:lnTo>
                    <a:pt x="31" y="560"/>
                  </a:lnTo>
                  <a:lnTo>
                    <a:pt x="116" y="560"/>
                  </a:lnTo>
                  <a:lnTo>
                    <a:pt x="55" y="424"/>
                  </a:lnTo>
                  <a:lnTo>
                    <a:pt x="93" y="387"/>
                  </a:lnTo>
                  <a:lnTo>
                    <a:pt x="141" y="392"/>
                  </a:lnTo>
                  <a:lnTo>
                    <a:pt x="257" y="243"/>
                  </a:lnTo>
                  <a:lnTo>
                    <a:pt x="250" y="204"/>
                  </a:lnTo>
                  <a:lnTo>
                    <a:pt x="277" y="180"/>
                  </a:lnTo>
                  <a:lnTo>
                    <a:pt x="228" y="134"/>
                  </a:lnTo>
                  <a:lnTo>
                    <a:pt x="226" y="62"/>
                  </a:lnTo>
                  <a:lnTo>
                    <a:pt x="336" y="62"/>
                  </a:lnTo>
                  <a:lnTo>
                    <a:pt x="365" y="27"/>
                  </a:lnTo>
                  <a:lnTo>
                    <a:pt x="427" y="0"/>
                  </a:lnTo>
                  <a:lnTo>
                    <a:pt x="467" y="25"/>
                  </a:lnTo>
                  <a:lnTo>
                    <a:pt x="414" y="98"/>
                  </a:lnTo>
                  <a:lnTo>
                    <a:pt x="438" y="161"/>
                  </a:lnTo>
                  <a:lnTo>
                    <a:pt x="399" y="170"/>
                  </a:lnTo>
                  <a:lnTo>
                    <a:pt x="416" y="247"/>
                  </a:lnTo>
                  <a:lnTo>
                    <a:pt x="498" y="278"/>
                  </a:lnTo>
                  <a:lnTo>
                    <a:pt x="459" y="350"/>
                  </a:lnTo>
                  <a:lnTo>
                    <a:pt x="561" y="419"/>
                  </a:lnTo>
                  <a:lnTo>
                    <a:pt x="761" y="462"/>
                  </a:lnTo>
                  <a:lnTo>
                    <a:pt x="764" y="395"/>
                  </a:lnTo>
                  <a:lnTo>
                    <a:pt x="789" y="387"/>
                  </a:lnTo>
                  <a:lnTo>
                    <a:pt x="794" y="420"/>
                  </a:lnTo>
                  <a:lnTo>
                    <a:pt x="810" y="449"/>
                  </a:lnTo>
                  <a:lnTo>
                    <a:pt x="915" y="437"/>
                  </a:lnTo>
                  <a:lnTo>
                    <a:pt x="906" y="396"/>
                  </a:lnTo>
                  <a:lnTo>
                    <a:pt x="1067" y="315"/>
                  </a:lnTo>
                  <a:lnTo>
                    <a:pt x="1079" y="364"/>
                  </a:lnTo>
                  <a:lnTo>
                    <a:pt x="1118" y="382"/>
                  </a:lnTo>
                  <a:lnTo>
                    <a:pt x="1103" y="430"/>
                  </a:lnTo>
                  <a:lnTo>
                    <a:pt x="1036" y="458"/>
                  </a:lnTo>
                  <a:lnTo>
                    <a:pt x="936" y="671"/>
                  </a:lnTo>
                  <a:lnTo>
                    <a:pt x="919" y="587"/>
                  </a:lnTo>
                  <a:lnTo>
                    <a:pt x="901" y="621"/>
                  </a:lnTo>
                  <a:lnTo>
                    <a:pt x="876" y="577"/>
                  </a:lnTo>
                  <a:lnTo>
                    <a:pt x="921" y="524"/>
                  </a:lnTo>
                  <a:lnTo>
                    <a:pt x="836" y="516"/>
                  </a:lnTo>
                  <a:lnTo>
                    <a:pt x="778" y="457"/>
                  </a:lnTo>
                  <a:lnTo>
                    <a:pt x="763" y="489"/>
                  </a:lnTo>
                  <a:lnTo>
                    <a:pt x="781" y="516"/>
                  </a:lnTo>
                  <a:lnTo>
                    <a:pt x="757" y="535"/>
                  </a:lnTo>
                  <a:lnTo>
                    <a:pt x="780" y="562"/>
                  </a:lnTo>
                  <a:lnTo>
                    <a:pt x="794" y="684"/>
                  </a:lnTo>
                  <a:lnTo>
                    <a:pt x="763" y="665"/>
                  </a:lnTo>
                  <a:lnTo>
                    <a:pt x="698" y="763"/>
                  </a:lnTo>
                  <a:lnTo>
                    <a:pt x="466" y="956"/>
                  </a:lnTo>
                  <a:lnTo>
                    <a:pt x="449" y="1199"/>
                  </a:lnTo>
                  <a:lnTo>
                    <a:pt x="355" y="1294"/>
                  </a:lnTo>
                  <a:lnTo>
                    <a:pt x="267" y="1109"/>
                  </a:lnTo>
                  <a:lnTo>
                    <a:pt x="233" y="961"/>
                  </a:lnTo>
                  <a:lnTo>
                    <a:pt x="200" y="926"/>
                  </a:lnTo>
                  <a:lnTo>
                    <a:pt x="179" y="657"/>
                  </a:lnTo>
                  <a:lnTo>
                    <a:pt x="156" y="649"/>
                  </a:lnTo>
                  <a:lnTo>
                    <a:pt x="144" y="706"/>
                  </a:lnTo>
                  <a:lnTo>
                    <a:pt x="90" y="723"/>
                  </a:lnTo>
                  <a:lnTo>
                    <a:pt x="34" y="650"/>
                  </a:lnTo>
                  <a:lnTo>
                    <a:pt x="89" y="615"/>
                  </a:lnTo>
                  <a:lnTo>
                    <a:pt x="34" y="630"/>
                  </a:lnTo>
                  <a:lnTo>
                    <a:pt x="0" y="58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77" name="Freeform 349"/>
            <p:cNvSpPr>
              <a:spLocks/>
            </p:cNvSpPr>
            <p:nvPr/>
          </p:nvSpPr>
          <p:spPr bwMode="auto">
            <a:xfrm>
              <a:off x="4516623" y="4492056"/>
              <a:ext cx="199716" cy="226846"/>
            </a:xfrm>
            <a:custGeom>
              <a:avLst/>
              <a:gdLst>
                <a:gd name="T0" fmla="*/ 0 w 416"/>
                <a:gd name="T1" fmla="*/ 0 h 502"/>
                <a:gd name="T2" fmla="*/ 2 w 416"/>
                <a:gd name="T3" fmla="*/ 0 h 502"/>
                <a:gd name="T4" fmla="*/ 5 w 416"/>
                <a:gd name="T5" fmla="*/ 3 h 502"/>
                <a:gd name="T6" fmla="*/ 7 w 416"/>
                <a:gd name="T7" fmla="*/ 5 h 502"/>
                <a:gd name="T8" fmla="*/ 7 w 416"/>
                <a:gd name="T9" fmla="*/ 5 h 502"/>
                <a:gd name="T10" fmla="*/ 8 w 416"/>
                <a:gd name="T11" fmla="*/ 5 h 502"/>
                <a:gd name="T12" fmla="*/ 7 w 416"/>
                <a:gd name="T13" fmla="*/ 7 h 502"/>
                <a:gd name="T14" fmla="*/ 10 w 416"/>
                <a:gd name="T15" fmla="*/ 9 h 502"/>
                <a:gd name="T16" fmla="*/ 9 w 416"/>
                <a:gd name="T17" fmla="*/ 11 h 502"/>
                <a:gd name="T18" fmla="*/ 9 w 416"/>
                <a:gd name="T19" fmla="*/ 12 h 502"/>
                <a:gd name="T20" fmla="*/ 7 w 416"/>
                <a:gd name="T21" fmla="*/ 10 h 502"/>
                <a:gd name="T22" fmla="*/ 3 w 416"/>
                <a:gd name="T23" fmla="*/ 4 h 502"/>
                <a:gd name="T24" fmla="*/ 0 w 416"/>
                <a:gd name="T25" fmla="*/ 0 h 5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6"/>
                <a:gd name="T40" fmla="*/ 0 h 502"/>
                <a:gd name="T41" fmla="*/ 416 w 416"/>
                <a:gd name="T42" fmla="*/ 502 h 5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6" h="502">
                  <a:moveTo>
                    <a:pt x="0" y="0"/>
                  </a:moveTo>
                  <a:lnTo>
                    <a:pt x="93" y="19"/>
                  </a:lnTo>
                  <a:lnTo>
                    <a:pt x="212" y="152"/>
                  </a:lnTo>
                  <a:lnTo>
                    <a:pt x="305" y="198"/>
                  </a:lnTo>
                  <a:lnTo>
                    <a:pt x="292" y="234"/>
                  </a:lnTo>
                  <a:lnTo>
                    <a:pt x="326" y="232"/>
                  </a:lnTo>
                  <a:lnTo>
                    <a:pt x="322" y="282"/>
                  </a:lnTo>
                  <a:lnTo>
                    <a:pt x="416" y="375"/>
                  </a:lnTo>
                  <a:lnTo>
                    <a:pt x="405" y="500"/>
                  </a:lnTo>
                  <a:lnTo>
                    <a:pt x="367" y="502"/>
                  </a:lnTo>
                  <a:lnTo>
                    <a:pt x="282" y="428"/>
                  </a:lnTo>
                  <a:lnTo>
                    <a:pt x="144" y="176"/>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78" name="Freeform 350"/>
            <p:cNvSpPr>
              <a:spLocks/>
            </p:cNvSpPr>
            <p:nvPr/>
          </p:nvSpPr>
          <p:spPr bwMode="auto">
            <a:xfrm>
              <a:off x="4705331" y="4724537"/>
              <a:ext cx="163547" cy="56359"/>
            </a:xfrm>
            <a:custGeom>
              <a:avLst/>
              <a:gdLst>
                <a:gd name="T0" fmla="*/ 0 w 346"/>
                <a:gd name="T1" fmla="*/ 1 h 126"/>
                <a:gd name="T2" fmla="*/ 1 w 346"/>
                <a:gd name="T3" fmla="*/ 0 h 126"/>
                <a:gd name="T4" fmla="*/ 6 w 346"/>
                <a:gd name="T5" fmla="*/ 1 h 126"/>
                <a:gd name="T6" fmla="*/ 7 w 346"/>
                <a:gd name="T7" fmla="*/ 2 h 126"/>
                <a:gd name="T8" fmla="*/ 8 w 346"/>
                <a:gd name="T9" fmla="*/ 2 h 126"/>
                <a:gd name="T10" fmla="*/ 8 w 346"/>
                <a:gd name="T11" fmla="*/ 3 h 126"/>
                <a:gd name="T12" fmla="*/ 1 w 346"/>
                <a:gd name="T13" fmla="*/ 1 h 126"/>
                <a:gd name="T14" fmla="*/ 0 w 346"/>
                <a:gd name="T15" fmla="*/ 1 h 126"/>
                <a:gd name="T16" fmla="*/ 0 60000 65536"/>
                <a:gd name="T17" fmla="*/ 0 60000 65536"/>
                <a:gd name="T18" fmla="*/ 0 60000 65536"/>
                <a:gd name="T19" fmla="*/ 0 60000 65536"/>
                <a:gd name="T20" fmla="*/ 0 60000 65536"/>
                <a:gd name="T21" fmla="*/ 0 60000 65536"/>
                <a:gd name="T22" fmla="*/ 0 60000 65536"/>
                <a:gd name="T23" fmla="*/ 0 60000 65536"/>
                <a:gd name="T24" fmla="*/ 0 w 346"/>
                <a:gd name="T25" fmla="*/ 0 h 126"/>
                <a:gd name="T26" fmla="*/ 346 w 346"/>
                <a:gd name="T27" fmla="*/ 126 h 1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6" h="126">
                  <a:moveTo>
                    <a:pt x="0" y="35"/>
                  </a:moveTo>
                  <a:lnTo>
                    <a:pt x="23" y="0"/>
                  </a:lnTo>
                  <a:lnTo>
                    <a:pt x="266" y="39"/>
                  </a:lnTo>
                  <a:lnTo>
                    <a:pt x="291" y="70"/>
                  </a:lnTo>
                  <a:lnTo>
                    <a:pt x="341" y="83"/>
                  </a:lnTo>
                  <a:lnTo>
                    <a:pt x="346" y="126"/>
                  </a:lnTo>
                  <a:lnTo>
                    <a:pt x="63" y="66"/>
                  </a:lnTo>
                  <a:lnTo>
                    <a:pt x="0" y="3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79" name="Freeform 351"/>
            <p:cNvSpPr>
              <a:spLocks/>
            </p:cNvSpPr>
            <p:nvPr/>
          </p:nvSpPr>
          <p:spPr bwMode="auto">
            <a:xfrm>
              <a:off x="4769806" y="4518826"/>
              <a:ext cx="180844" cy="169078"/>
            </a:xfrm>
            <a:custGeom>
              <a:avLst/>
              <a:gdLst>
                <a:gd name="T0" fmla="*/ 0 w 375"/>
                <a:gd name="T1" fmla="*/ 4 h 372"/>
                <a:gd name="T2" fmla="*/ 1 w 375"/>
                <a:gd name="T3" fmla="*/ 3 h 372"/>
                <a:gd name="T4" fmla="*/ 1 w 375"/>
                <a:gd name="T5" fmla="*/ 3 h 372"/>
                <a:gd name="T6" fmla="*/ 4 w 375"/>
                <a:gd name="T7" fmla="*/ 3 h 372"/>
                <a:gd name="T8" fmla="*/ 5 w 375"/>
                <a:gd name="T9" fmla="*/ 3 h 372"/>
                <a:gd name="T10" fmla="*/ 6 w 375"/>
                <a:gd name="T11" fmla="*/ 0 h 372"/>
                <a:gd name="T12" fmla="*/ 7 w 375"/>
                <a:gd name="T13" fmla="*/ 0 h 372"/>
                <a:gd name="T14" fmla="*/ 7 w 375"/>
                <a:gd name="T15" fmla="*/ 1 h 372"/>
                <a:gd name="T16" fmla="*/ 9 w 375"/>
                <a:gd name="T17" fmla="*/ 3 h 372"/>
                <a:gd name="T18" fmla="*/ 8 w 375"/>
                <a:gd name="T19" fmla="*/ 3 h 372"/>
                <a:gd name="T20" fmla="*/ 6 w 375"/>
                <a:gd name="T21" fmla="*/ 6 h 372"/>
                <a:gd name="T22" fmla="*/ 6 w 375"/>
                <a:gd name="T23" fmla="*/ 8 h 372"/>
                <a:gd name="T24" fmla="*/ 5 w 375"/>
                <a:gd name="T25" fmla="*/ 9 h 372"/>
                <a:gd name="T26" fmla="*/ 3 w 375"/>
                <a:gd name="T27" fmla="*/ 8 h 372"/>
                <a:gd name="T28" fmla="*/ 3 w 375"/>
                <a:gd name="T29" fmla="*/ 8 h 372"/>
                <a:gd name="T30" fmla="*/ 2 w 375"/>
                <a:gd name="T31" fmla="*/ 7 h 372"/>
                <a:gd name="T32" fmla="*/ 1 w 375"/>
                <a:gd name="T33" fmla="*/ 7 h 372"/>
                <a:gd name="T34" fmla="*/ 0 w 375"/>
                <a:gd name="T35" fmla="*/ 4 h 3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5"/>
                <a:gd name="T55" fmla="*/ 0 h 372"/>
                <a:gd name="T56" fmla="*/ 375 w 375"/>
                <a:gd name="T57" fmla="*/ 372 h 3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5" h="372">
                  <a:moveTo>
                    <a:pt x="0" y="168"/>
                  </a:moveTo>
                  <a:lnTo>
                    <a:pt x="25" y="120"/>
                  </a:lnTo>
                  <a:lnTo>
                    <a:pt x="58" y="149"/>
                  </a:lnTo>
                  <a:lnTo>
                    <a:pt x="168" y="138"/>
                  </a:lnTo>
                  <a:lnTo>
                    <a:pt x="207" y="123"/>
                  </a:lnTo>
                  <a:lnTo>
                    <a:pt x="259" y="0"/>
                  </a:lnTo>
                  <a:lnTo>
                    <a:pt x="324" y="5"/>
                  </a:lnTo>
                  <a:lnTo>
                    <a:pt x="309" y="36"/>
                  </a:lnTo>
                  <a:lnTo>
                    <a:pt x="375" y="149"/>
                  </a:lnTo>
                  <a:lnTo>
                    <a:pt x="340" y="141"/>
                  </a:lnTo>
                  <a:lnTo>
                    <a:pt x="275" y="270"/>
                  </a:lnTo>
                  <a:lnTo>
                    <a:pt x="266" y="349"/>
                  </a:lnTo>
                  <a:lnTo>
                    <a:pt x="223" y="372"/>
                  </a:lnTo>
                  <a:lnTo>
                    <a:pt x="152" y="326"/>
                  </a:lnTo>
                  <a:lnTo>
                    <a:pt x="107" y="346"/>
                  </a:lnTo>
                  <a:lnTo>
                    <a:pt x="103" y="310"/>
                  </a:lnTo>
                  <a:lnTo>
                    <a:pt x="43" y="318"/>
                  </a:lnTo>
                  <a:lnTo>
                    <a:pt x="0" y="16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80" name="Freeform 352"/>
            <p:cNvSpPr>
              <a:spLocks/>
            </p:cNvSpPr>
            <p:nvPr/>
          </p:nvSpPr>
          <p:spPr bwMode="auto">
            <a:xfrm>
              <a:off x="4912909" y="4773852"/>
              <a:ext cx="42460" cy="12680"/>
            </a:xfrm>
            <a:custGeom>
              <a:avLst/>
              <a:gdLst>
                <a:gd name="T0" fmla="*/ 0 w 89"/>
                <a:gd name="T1" fmla="*/ 0 h 28"/>
                <a:gd name="T2" fmla="*/ 0 w 89"/>
                <a:gd name="T3" fmla="*/ 1 h 28"/>
                <a:gd name="T4" fmla="*/ 2 w 89"/>
                <a:gd name="T5" fmla="*/ 0 h 28"/>
                <a:gd name="T6" fmla="*/ 1 w 89"/>
                <a:gd name="T7" fmla="*/ 0 h 28"/>
                <a:gd name="T8" fmla="*/ 0 w 89"/>
                <a:gd name="T9" fmla="*/ 0 h 28"/>
                <a:gd name="T10" fmla="*/ 0 60000 65536"/>
                <a:gd name="T11" fmla="*/ 0 60000 65536"/>
                <a:gd name="T12" fmla="*/ 0 60000 65536"/>
                <a:gd name="T13" fmla="*/ 0 60000 65536"/>
                <a:gd name="T14" fmla="*/ 0 60000 65536"/>
                <a:gd name="T15" fmla="*/ 0 w 89"/>
                <a:gd name="T16" fmla="*/ 0 h 28"/>
                <a:gd name="T17" fmla="*/ 89 w 89"/>
                <a:gd name="T18" fmla="*/ 28 h 28"/>
              </a:gdLst>
              <a:ahLst/>
              <a:cxnLst>
                <a:cxn ang="T10">
                  <a:pos x="T0" y="T1"/>
                </a:cxn>
                <a:cxn ang="T11">
                  <a:pos x="T2" y="T3"/>
                </a:cxn>
                <a:cxn ang="T12">
                  <a:pos x="T4" y="T5"/>
                </a:cxn>
                <a:cxn ang="T13">
                  <a:pos x="T6" y="T7"/>
                </a:cxn>
                <a:cxn ang="T14">
                  <a:pos x="T8" y="T9"/>
                </a:cxn>
              </a:cxnLst>
              <a:rect l="T15" t="T16" r="T17" b="T18"/>
              <a:pathLst>
                <a:path w="89" h="28">
                  <a:moveTo>
                    <a:pt x="0" y="5"/>
                  </a:moveTo>
                  <a:lnTo>
                    <a:pt x="11" y="28"/>
                  </a:lnTo>
                  <a:lnTo>
                    <a:pt x="89" y="9"/>
                  </a:lnTo>
                  <a:lnTo>
                    <a:pt x="27" y="0"/>
                  </a:lnTo>
                  <a:lnTo>
                    <a:pt x="0" y="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81" name="Freeform 353"/>
            <p:cNvSpPr>
              <a:spLocks/>
            </p:cNvSpPr>
            <p:nvPr/>
          </p:nvSpPr>
          <p:spPr bwMode="auto">
            <a:xfrm>
              <a:off x="4950650" y="4568141"/>
              <a:ext cx="114798" cy="149352"/>
            </a:xfrm>
            <a:custGeom>
              <a:avLst/>
              <a:gdLst>
                <a:gd name="T0" fmla="*/ 0 w 236"/>
                <a:gd name="T1" fmla="*/ 5 h 326"/>
                <a:gd name="T2" fmla="*/ 1 w 236"/>
                <a:gd name="T3" fmla="*/ 6 h 326"/>
                <a:gd name="T4" fmla="*/ 0 w 236"/>
                <a:gd name="T5" fmla="*/ 7 h 326"/>
                <a:gd name="T6" fmla="*/ 1 w 236"/>
                <a:gd name="T7" fmla="*/ 8 h 326"/>
                <a:gd name="T8" fmla="*/ 1 w 236"/>
                <a:gd name="T9" fmla="*/ 5 h 326"/>
                <a:gd name="T10" fmla="*/ 2 w 236"/>
                <a:gd name="T11" fmla="*/ 5 h 326"/>
                <a:gd name="T12" fmla="*/ 2 w 236"/>
                <a:gd name="T13" fmla="*/ 6 h 326"/>
                <a:gd name="T14" fmla="*/ 3 w 236"/>
                <a:gd name="T15" fmla="*/ 7 h 326"/>
                <a:gd name="T16" fmla="*/ 3 w 236"/>
                <a:gd name="T17" fmla="*/ 6 h 326"/>
                <a:gd name="T18" fmla="*/ 2 w 236"/>
                <a:gd name="T19" fmla="*/ 4 h 326"/>
                <a:gd name="T20" fmla="*/ 4 w 236"/>
                <a:gd name="T21" fmla="*/ 3 h 326"/>
                <a:gd name="T22" fmla="*/ 2 w 236"/>
                <a:gd name="T23" fmla="*/ 3 h 326"/>
                <a:gd name="T24" fmla="*/ 1 w 236"/>
                <a:gd name="T25" fmla="*/ 1 h 326"/>
                <a:gd name="T26" fmla="*/ 5 w 236"/>
                <a:gd name="T27" fmla="*/ 1 h 326"/>
                <a:gd name="T28" fmla="*/ 6 w 236"/>
                <a:gd name="T29" fmla="*/ 0 h 326"/>
                <a:gd name="T30" fmla="*/ 5 w 236"/>
                <a:gd name="T31" fmla="*/ 1 h 326"/>
                <a:gd name="T32" fmla="*/ 2 w 236"/>
                <a:gd name="T33" fmla="*/ 0 h 326"/>
                <a:gd name="T34" fmla="*/ 1 w 236"/>
                <a:gd name="T35" fmla="*/ 1 h 326"/>
                <a:gd name="T36" fmla="*/ 0 w 236"/>
                <a:gd name="T37" fmla="*/ 5 h 3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6"/>
                <a:gd name="T58" fmla="*/ 0 h 326"/>
                <a:gd name="T59" fmla="*/ 236 w 236"/>
                <a:gd name="T60" fmla="*/ 326 h 3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6" h="326">
                  <a:moveTo>
                    <a:pt x="0" y="195"/>
                  </a:moveTo>
                  <a:lnTo>
                    <a:pt x="32" y="253"/>
                  </a:lnTo>
                  <a:lnTo>
                    <a:pt x="19" y="313"/>
                  </a:lnTo>
                  <a:lnTo>
                    <a:pt x="58" y="326"/>
                  </a:lnTo>
                  <a:lnTo>
                    <a:pt x="56" y="206"/>
                  </a:lnTo>
                  <a:lnTo>
                    <a:pt x="80" y="195"/>
                  </a:lnTo>
                  <a:lnTo>
                    <a:pt x="83" y="238"/>
                  </a:lnTo>
                  <a:lnTo>
                    <a:pt x="105" y="292"/>
                  </a:lnTo>
                  <a:lnTo>
                    <a:pt x="146" y="268"/>
                  </a:lnTo>
                  <a:lnTo>
                    <a:pt x="95" y="158"/>
                  </a:lnTo>
                  <a:lnTo>
                    <a:pt x="174" y="107"/>
                  </a:lnTo>
                  <a:lnTo>
                    <a:pt x="68" y="139"/>
                  </a:lnTo>
                  <a:lnTo>
                    <a:pt x="53" y="66"/>
                  </a:lnTo>
                  <a:lnTo>
                    <a:pt x="209" y="60"/>
                  </a:lnTo>
                  <a:lnTo>
                    <a:pt x="236" y="0"/>
                  </a:lnTo>
                  <a:lnTo>
                    <a:pt x="190" y="37"/>
                  </a:lnTo>
                  <a:lnTo>
                    <a:pt x="80" y="19"/>
                  </a:lnTo>
                  <a:lnTo>
                    <a:pt x="43" y="45"/>
                  </a:lnTo>
                  <a:lnTo>
                    <a:pt x="0" y="19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82" name="Freeform 354"/>
            <p:cNvSpPr>
              <a:spLocks/>
            </p:cNvSpPr>
            <p:nvPr/>
          </p:nvSpPr>
          <p:spPr bwMode="auto">
            <a:xfrm>
              <a:off x="5040287" y="4773852"/>
              <a:ext cx="62903" cy="38042"/>
            </a:xfrm>
            <a:custGeom>
              <a:avLst/>
              <a:gdLst>
                <a:gd name="T0" fmla="*/ 0 w 130"/>
                <a:gd name="T1" fmla="*/ 1 h 84"/>
                <a:gd name="T2" fmla="*/ 0 w 130"/>
                <a:gd name="T3" fmla="*/ 2 h 84"/>
                <a:gd name="T4" fmla="*/ 3 w 130"/>
                <a:gd name="T5" fmla="*/ 0 h 84"/>
                <a:gd name="T6" fmla="*/ 1 w 130"/>
                <a:gd name="T7" fmla="*/ 1 h 84"/>
                <a:gd name="T8" fmla="*/ 0 w 130"/>
                <a:gd name="T9" fmla="*/ 1 h 84"/>
                <a:gd name="T10" fmla="*/ 0 60000 65536"/>
                <a:gd name="T11" fmla="*/ 0 60000 65536"/>
                <a:gd name="T12" fmla="*/ 0 60000 65536"/>
                <a:gd name="T13" fmla="*/ 0 60000 65536"/>
                <a:gd name="T14" fmla="*/ 0 60000 65536"/>
                <a:gd name="T15" fmla="*/ 0 w 130"/>
                <a:gd name="T16" fmla="*/ 0 h 84"/>
                <a:gd name="T17" fmla="*/ 130 w 130"/>
                <a:gd name="T18" fmla="*/ 84 h 84"/>
              </a:gdLst>
              <a:ahLst/>
              <a:cxnLst>
                <a:cxn ang="T10">
                  <a:pos x="T0" y="T1"/>
                </a:cxn>
                <a:cxn ang="T11">
                  <a:pos x="T2" y="T3"/>
                </a:cxn>
                <a:cxn ang="T12">
                  <a:pos x="T4" y="T5"/>
                </a:cxn>
                <a:cxn ang="T13">
                  <a:pos x="T6" y="T7"/>
                </a:cxn>
                <a:cxn ang="T14">
                  <a:pos x="T8" y="T9"/>
                </a:cxn>
              </a:cxnLst>
              <a:rect l="T15" t="T16" r="T17" b="T18"/>
              <a:pathLst>
                <a:path w="130" h="84">
                  <a:moveTo>
                    <a:pt x="0" y="50"/>
                  </a:moveTo>
                  <a:lnTo>
                    <a:pt x="5" y="84"/>
                  </a:lnTo>
                  <a:lnTo>
                    <a:pt x="130" y="0"/>
                  </a:lnTo>
                  <a:lnTo>
                    <a:pt x="37" y="27"/>
                  </a:lnTo>
                  <a:lnTo>
                    <a:pt x="0" y="5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83" name="Freeform 355"/>
            <p:cNvSpPr>
              <a:spLocks/>
            </p:cNvSpPr>
            <p:nvPr/>
          </p:nvSpPr>
          <p:spPr bwMode="auto">
            <a:xfrm>
              <a:off x="5104762" y="4562505"/>
              <a:ext cx="23589" cy="57768"/>
            </a:xfrm>
            <a:custGeom>
              <a:avLst/>
              <a:gdLst>
                <a:gd name="T0" fmla="*/ 0 w 47"/>
                <a:gd name="T1" fmla="*/ 1 h 131"/>
                <a:gd name="T2" fmla="*/ 0 w 47"/>
                <a:gd name="T3" fmla="*/ 2 h 131"/>
                <a:gd name="T4" fmla="*/ 1 w 47"/>
                <a:gd name="T5" fmla="*/ 3 h 131"/>
                <a:gd name="T6" fmla="*/ 1 w 47"/>
                <a:gd name="T7" fmla="*/ 2 h 131"/>
                <a:gd name="T8" fmla="*/ 1 w 47"/>
                <a:gd name="T9" fmla="*/ 1 h 131"/>
                <a:gd name="T10" fmla="*/ 1 w 47"/>
                <a:gd name="T11" fmla="*/ 1 h 131"/>
                <a:gd name="T12" fmla="*/ 0 w 47"/>
                <a:gd name="T13" fmla="*/ 1 h 131"/>
                <a:gd name="T14" fmla="*/ 1 w 47"/>
                <a:gd name="T15" fmla="*/ 0 h 131"/>
                <a:gd name="T16" fmla="*/ 0 w 47"/>
                <a:gd name="T17" fmla="*/ 1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131"/>
                <a:gd name="T29" fmla="*/ 47 w 47"/>
                <a:gd name="T30" fmla="*/ 131 h 1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131">
                  <a:moveTo>
                    <a:pt x="0" y="45"/>
                  </a:moveTo>
                  <a:lnTo>
                    <a:pt x="12" y="105"/>
                  </a:lnTo>
                  <a:lnTo>
                    <a:pt x="37" y="131"/>
                  </a:lnTo>
                  <a:lnTo>
                    <a:pt x="19" y="76"/>
                  </a:lnTo>
                  <a:lnTo>
                    <a:pt x="47" y="69"/>
                  </a:lnTo>
                  <a:lnTo>
                    <a:pt x="45" y="27"/>
                  </a:lnTo>
                  <a:lnTo>
                    <a:pt x="12" y="53"/>
                  </a:lnTo>
                  <a:lnTo>
                    <a:pt x="24" y="0"/>
                  </a:lnTo>
                  <a:lnTo>
                    <a:pt x="0" y="4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84" name="Freeform 356"/>
            <p:cNvSpPr>
              <a:spLocks/>
            </p:cNvSpPr>
            <p:nvPr/>
          </p:nvSpPr>
          <p:spPr bwMode="auto">
            <a:xfrm>
              <a:off x="5115770" y="4658315"/>
              <a:ext cx="51894" cy="19726"/>
            </a:xfrm>
            <a:custGeom>
              <a:avLst/>
              <a:gdLst>
                <a:gd name="T0" fmla="*/ 0 w 109"/>
                <a:gd name="T1" fmla="*/ 0 h 42"/>
                <a:gd name="T2" fmla="*/ 1 w 109"/>
                <a:gd name="T3" fmla="*/ 0 h 42"/>
                <a:gd name="T4" fmla="*/ 3 w 109"/>
                <a:gd name="T5" fmla="*/ 1 h 42"/>
                <a:gd name="T6" fmla="*/ 0 w 109"/>
                <a:gd name="T7" fmla="*/ 0 h 42"/>
                <a:gd name="T8" fmla="*/ 0 60000 65536"/>
                <a:gd name="T9" fmla="*/ 0 60000 65536"/>
                <a:gd name="T10" fmla="*/ 0 60000 65536"/>
                <a:gd name="T11" fmla="*/ 0 60000 65536"/>
                <a:gd name="T12" fmla="*/ 0 w 109"/>
                <a:gd name="T13" fmla="*/ 0 h 42"/>
                <a:gd name="T14" fmla="*/ 109 w 109"/>
                <a:gd name="T15" fmla="*/ 42 h 42"/>
              </a:gdLst>
              <a:ahLst/>
              <a:cxnLst>
                <a:cxn ang="T8">
                  <a:pos x="T0" y="T1"/>
                </a:cxn>
                <a:cxn ang="T9">
                  <a:pos x="T2" y="T3"/>
                </a:cxn>
                <a:cxn ang="T10">
                  <a:pos x="T4" y="T5"/>
                </a:cxn>
                <a:cxn ang="T11">
                  <a:pos x="T6" y="T7"/>
                </a:cxn>
              </a:cxnLst>
              <a:rect l="T12" t="T13" r="T14" b="T15"/>
              <a:pathLst>
                <a:path w="109" h="42">
                  <a:moveTo>
                    <a:pt x="0" y="15"/>
                  </a:moveTo>
                  <a:lnTo>
                    <a:pt x="60" y="0"/>
                  </a:lnTo>
                  <a:lnTo>
                    <a:pt x="109" y="42"/>
                  </a:lnTo>
                  <a:lnTo>
                    <a:pt x="0" y="1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85" name="Freeform 357"/>
            <p:cNvSpPr>
              <a:spLocks/>
            </p:cNvSpPr>
            <p:nvPr/>
          </p:nvSpPr>
          <p:spPr bwMode="auto">
            <a:xfrm>
              <a:off x="5169237" y="4613228"/>
              <a:ext cx="191853" cy="173304"/>
            </a:xfrm>
            <a:custGeom>
              <a:avLst/>
              <a:gdLst>
                <a:gd name="T0" fmla="*/ 0 w 400"/>
                <a:gd name="T1" fmla="*/ 1 h 384"/>
                <a:gd name="T2" fmla="*/ 1 w 400"/>
                <a:gd name="T3" fmla="*/ 2 h 384"/>
                <a:gd name="T4" fmla="*/ 3 w 400"/>
                <a:gd name="T5" fmla="*/ 2 h 384"/>
                <a:gd name="T6" fmla="*/ 1 w 400"/>
                <a:gd name="T7" fmla="*/ 2 h 384"/>
                <a:gd name="T8" fmla="*/ 2 w 400"/>
                <a:gd name="T9" fmla="*/ 4 h 384"/>
                <a:gd name="T10" fmla="*/ 3 w 400"/>
                <a:gd name="T11" fmla="*/ 3 h 384"/>
                <a:gd name="T12" fmla="*/ 3 w 400"/>
                <a:gd name="T13" fmla="*/ 4 h 384"/>
                <a:gd name="T14" fmla="*/ 7 w 400"/>
                <a:gd name="T15" fmla="*/ 5 h 384"/>
                <a:gd name="T16" fmla="*/ 7 w 400"/>
                <a:gd name="T17" fmla="*/ 7 h 384"/>
                <a:gd name="T18" fmla="*/ 7 w 400"/>
                <a:gd name="T19" fmla="*/ 7 h 384"/>
                <a:gd name="T20" fmla="*/ 6 w 400"/>
                <a:gd name="T21" fmla="*/ 8 h 384"/>
                <a:gd name="T22" fmla="*/ 8 w 400"/>
                <a:gd name="T23" fmla="*/ 8 h 384"/>
                <a:gd name="T24" fmla="*/ 9 w 400"/>
                <a:gd name="T25" fmla="*/ 9 h 384"/>
                <a:gd name="T26" fmla="*/ 9 w 400"/>
                <a:gd name="T27" fmla="*/ 2 h 384"/>
                <a:gd name="T28" fmla="*/ 6 w 400"/>
                <a:gd name="T29" fmla="*/ 1 h 384"/>
                <a:gd name="T30" fmla="*/ 4 w 400"/>
                <a:gd name="T31" fmla="*/ 3 h 384"/>
                <a:gd name="T32" fmla="*/ 3 w 400"/>
                <a:gd name="T33" fmla="*/ 2 h 384"/>
                <a:gd name="T34" fmla="*/ 3 w 400"/>
                <a:gd name="T35" fmla="*/ 0 h 384"/>
                <a:gd name="T36" fmla="*/ 1 w 400"/>
                <a:gd name="T37" fmla="*/ 0 h 384"/>
                <a:gd name="T38" fmla="*/ 0 w 400"/>
                <a:gd name="T39" fmla="*/ 1 h 3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0"/>
                <a:gd name="T61" fmla="*/ 0 h 384"/>
                <a:gd name="T62" fmla="*/ 400 w 400"/>
                <a:gd name="T63" fmla="*/ 384 h 3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0" h="384">
                  <a:moveTo>
                    <a:pt x="0" y="47"/>
                  </a:moveTo>
                  <a:lnTo>
                    <a:pt x="62" y="84"/>
                  </a:lnTo>
                  <a:lnTo>
                    <a:pt x="118" y="76"/>
                  </a:lnTo>
                  <a:lnTo>
                    <a:pt x="42" y="103"/>
                  </a:lnTo>
                  <a:lnTo>
                    <a:pt x="81" y="164"/>
                  </a:lnTo>
                  <a:lnTo>
                    <a:pt x="114" y="112"/>
                  </a:lnTo>
                  <a:lnTo>
                    <a:pt x="140" y="164"/>
                  </a:lnTo>
                  <a:lnTo>
                    <a:pt x="282" y="223"/>
                  </a:lnTo>
                  <a:lnTo>
                    <a:pt x="315" y="315"/>
                  </a:lnTo>
                  <a:lnTo>
                    <a:pt x="289" y="312"/>
                  </a:lnTo>
                  <a:lnTo>
                    <a:pt x="266" y="356"/>
                  </a:lnTo>
                  <a:lnTo>
                    <a:pt x="352" y="334"/>
                  </a:lnTo>
                  <a:lnTo>
                    <a:pt x="400" y="384"/>
                  </a:lnTo>
                  <a:lnTo>
                    <a:pt x="394" y="99"/>
                  </a:lnTo>
                  <a:lnTo>
                    <a:pt x="271" y="47"/>
                  </a:lnTo>
                  <a:lnTo>
                    <a:pt x="171" y="130"/>
                  </a:lnTo>
                  <a:lnTo>
                    <a:pt x="133" y="89"/>
                  </a:lnTo>
                  <a:lnTo>
                    <a:pt x="119" y="19"/>
                  </a:lnTo>
                  <a:lnTo>
                    <a:pt x="62" y="0"/>
                  </a:lnTo>
                  <a:lnTo>
                    <a:pt x="0" y="47"/>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86" name="Freeform 358"/>
            <p:cNvSpPr>
              <a:spLocks/>
            </p:cNvSpPr>
            <p:nvPr/>
          </p:nvSpPr>
          <p:spPr bwMode="auto">
            <a:xfrm>
              <a:off x="5173954" y="4747081"/>
              <a:ext cx="11008" cy="15499"/>
            </a:xfrm>
            <a:custGeom>
              <a:avLst/>
              <a:gdLst>
                <a:gd name="T0" fmla="*/ 0 w 19"/>
                <a:gd name="T1" fmla="*/ 1 h 33"/>
                <a:gd name="T2" fmla="*/ 0 w 19"/>
                <a:gd name="T3" fmla="*/ 0 h 33"/>
                <a:gd name="T4" fmla="*/ 1 w 19"/>
                <a:gd name="T5" fmla="*/ 1 h 33"/>
                <a:gd name="T6" fmla="*/ 0 w 19"/>
                <a:gd name="T7" fmla="*/ 1 h 33"/>
                <a:gd name="T8" fmla="*/ 0 60000 65536"/>
                <a:gd name="T9" fmla="*/ 0 60000 65536"/>
                <a:gd name="T10" fmla="*/ 0 60000 65536"/>
                <a:gd name="T11" fmla="*/ 0 60000 65536"/>
                <a:gd name="T12" fmla="*/ 0 w 19"/>
                <a:gd name="T13" fmla="*/ 0 h 33"/>
                <a:gd name="T14" fmla="*/ 19 w 19"/>
                <a:gd name="T15" fmla="*/ 33 h 33"/>
              </a:gdLst>
              <a:ahLst/>
              <a:cxnLst>
                <a:cxn ang="T8">
                  <a:pos x="T0" y="T1"/>
                </a:cxn>
                <a:cxn ang="T9">
                  <a:pos x="T2" y="T3"/>
                </a:cxn>
                <a:cxn ang="T10">
                  <a:pos x="T4" y="T5"/>
                </a:cxn>
                <a:cxn ang="T11">
                  <a:pos x="T6" y="T7"/>
                </a:cxn>
              </a:cxnLst>
              <a:rect l="T12" t="T13" r="T14" b="T15"/>
              <a:pathLst>
                <a:path w="19" h="33">
                  <a:moveTo>
                    <a:pt x="0" y="33"/>
                  </a:moveTo>
                  <a:lnTo>
                    <a:pt x="11" y="0"/>
                  </a:lnTo>
                  <a:lnTo>
                    <a:pt x="19" y="18"/>
                  </a:lnTo>
                  <a:lnTo>
                    <a:pt x="0" y="33"/>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87" name="Freeform 359"/>
            <p:cNvSpPr>
              <a:spLocks/>
            </p:cNvSpPr>
            <p:nvPr/>
          </p:nvSpPr>
          <p:spPr bwMode="auto">
            <a:xfrm>
              <a:off x="3579375" y="3763612"/>
              <a:ext cx="350682" cy="328293"/>
            </a:xfrm>
            <a:custGeom>
              <a:avLst/>
              <a:gdLst>
                <a:gd name="T0" fmla="*/ 0 w 730"/>
                <a:gd name="T1" fmla="*/ 1 h 725"/>
                <a:gd name="T2" fmla="*/ 1 w 730"/>
                <a:gd name="T3" fmla="*/ 0 h 725"/>
                <a:gd name="T4" fmla="*/ 2 w 730"/>
                <a:gd name="T5" fmla="*/ 1 h 725"/>
                <a:gd name="T6" fmla="*/ 3 w 730"/>
                <a:gd name="T7" fmla="*/ 0 h 725"/>
                <a:gd name="T8" fmla="*/ 4 w 730"/>
                <a:gd name="T9" fmla="*/ 1 h 725"/>
                <a:gd name="T10" fmla="*/ 4 w 730"/>
                <a:gd name="T11" fmla="*/ 1 h 725"/>
                <a:gd name="T12" fmla="*/ 5 w 730"/>
                <a:gd name="T13" fmla="*/ 3 h 725"/>
                <a:gd name="T14" fmla="*/ 7 w 730"/>
                <a:gd name="T15" fmla="*/ 4 h 725"/>
                <a:gd name="T16" fmla="*/ 9 w 730"/>
                <a:gd name="T17" fmla="*/ 3 h 725"/>
                <a:gd name="T18" fmla="*/ 9 w 730"/>
                <a:gd name="T19" fmla="*/ 3 h 725"/>
                <a:gd name="T20" fmla="*/ 11 w 730"/>
                <a:gd name="T21" fmla="*/ 2 h 725"/>
                <a:gd name="T22" fmla="*/ 15 w 730"/>
                <a:gd name="T23" fmla="*/ 4 h 725"/>
                <a:gd name="T24" fmla="*/ 15 w 730"/>
                <a:gd name="T25" fmla="*/ 5 h 725"/>
                <a:gd name="T26" fmla="*/ 15 w 730"/>
                <a:gd name="T27" fmla="*/ 7 h 725"/>
                <a:gd name="T28" fmla="*/ 15 w 730"/>
                <a:gd name="T29" fmla="*/ 9 h 725"/>
                <a:gd name="T30" fmla="*/ 15 w 730"/>
                <a:gd name="T31" fmla="*/ 10 h 725"/>
                <a:gd name="T32" fmla="*/ 15 w 730"/>
                <a:gd name="T33" fmla="*/ 12 h 725"/>
                <a:gd name="T34" fmla="*/ 17 w 730"/>
                <a:gd name="T35" fmla="*/ 15 h 725"/>
                <a:gd name="T36" fmla="*/ 15 w 730"/>
                <a:gd name="T37" fmla="*/ 17 h 725"/>
                <a:gd name="T38" fmla="*/ 12 w 730"/>
                <a:gd name="T39" fmla="*/ 16 h 725"/>
                <a:gd name="T40" fmla="*/ 11 w 730"/>
                <a:gd name="T41" fmla="*/ 15 h 725"/>
                <a:gd name="T42" fmla="*/ 8 w 730"/>
                <a:gd name="T43" fmla="*/ 15 h 725"/>
                <a:gd name="T44" fmla="*/ 7 w 730"/>
                <a:gd name="T45" fmla="*/ 14 h 725"/>
                <a:gd name="T46" fmla="*/ 5 w 730"/>
                <a:gd name="T47" fmla="*/ 11 h 725"/>
                <a:gd name="T48" fmla="*/ 4 w 730"/>
                <a:gd name="T49" fmla="*/ 11 h 725"/>
                <a:gd name="T50" fmla="*/ 4 w 730"/>
                <a:gd name="T51" fmla="*/ 11 h 725"/>
                <a:gd name="T52" fmla="*/ 3 w 730"/>
                <a:gd name="T53" fmla="*/ 9 h 725"/>
                <a:gd name="T54" fmla="*/ 1 w 730"/>
                <a:gd name="T55" fmla="*/ 7 h 725"/>
                <a:gd name="T56" fmla="*/ 2 w 730"/>
                <a:gd name="T57" fmla="*/ 5 h 725"/>
                <a:gd name="T58" fmla="*/ 1 w 730"/>
                <a:gd name="T59" fmla="*/ 5 h 725"/>
                <a:gd name="T60" fmla="*/ 1 w 730"/>
                <a:gd name="T61" fmla="*/ 3 h 725"/>
                <a:gd name="T62" fmla="*/ 0 w 730"/>
                <a:gd name="T63" fmla="*/ 1 h 7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30"/>
                <a:gd name="T97" fmla="*/ 0 h 725"/>
                <a:gd name="T98" fmla="*/ 730 w 730"/>
                <a:gd name="T99" fmla="*/ 725 h 7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30" h="725">
                  <a:moveTo>
                    <a:pt x="0" y="24"/>
                  </a:moveTo>
                  <a:lnTo>
                    <a:pt x="20" y="0"/>
                  </a:lnTo>
                  <a:lnTo>
                    <a:pt x="76" y="54"/>
                  </a:lnTo>
                  <a:lnTo>
                    <a:pt x="144" y="10"/>
                  </a:lnTo>
                  <a:lnTo>
                    <a:pt x="153" y="53"/>
                  </a:lnTo>
                  <a:lnTo>
                    <a:pt x="185" y="68"/>
                  </a:lnTo>
                  <a:lnTo>
                    <a:pt x="193" y="114"/>
                  </a:lnTo>
                  <a:lnTo>
                    <a:pt x="292" y="166"/>
                  </a:lnTo>
                  <a:lnTo>
                    <a:pt x="383" y="150"/>
                  </a:lnTo>
                  <a:lnTo>
                    <a:pt x="374" y="123"/>
                  </a:lnTo>
                  <a:lnTo>
                    <a:pt x="497" y="77"/>
                  </a:lnTo>
                  <a:lnTo>
                    <a:pt x="653" y="158"/>
                  </a:lnTo>
                  <a:lnTo>
                    <a:pt x="655" y="204"/>
                  </a:lnTo>
                  <a:lnTo>
                    <a:pt x="630" y="287"/>
                  </a:lnTo>
                  <a:lnTo>
                    <a:pt x="636" y="406"/>
                  </a:lnTo>
                  <a:lnTo>
                    <a:pt x="672" y="441"/>
                  </a:lnTo>
                  <a:lnTo>
                    <a:pt x="644" y="499"/>
                  </a:lnTo>
                  <a:lnTo>
                    <a:pt x="730" y="632"/>
                  </a:lnTo>
                  <a:lnTo>
                    <a:pt x="671" y="725"/>
                  </a:lnTo>
                  <a:lnTo>
                    <a:pt x="510" y="693"/>
                  </a:lnTo>
                  <a:lnTo>
                    <a:pt x="474" y="633"/>
                  </a:lnTo>
                  <a:lnTo>
                    <a:pt x="361" y="655"/>
                  </a:lnTo>
                  <a:lnTo>
                    <a:pt x="279" y="597"/>
                  </a:lnTo>
                  <a:lnTo>
                    <a:pt x="223" y="484"/>
                  </a:lnTo>
                  <a:lnTo>
                    <a:pt x="183" y="468"/>
                  </a:lnTo>
                  <a:lnTo>
                    <a:pt x="171" y="490"/>
                  </a:lnTo>
                  <a:lnTo>
                    <a:pt x="121" y="377"/>
                  </a:lnTo>
                  <a:lnTo>
                    <a:pt x="50" y="310"/>
                  </a:lnTo>
                  <a:lnTo>
                    <a:pt x="82" y="204"/>
                  </a:lnTo>
                  <a:lnTo>
                    <a:pt x="52" y="192"/>
                  </a:lnTo>
                  <a:lnTo>
                    <a:pt x="28" y="134"/>
                  </a:lnTo>
                  <a:lnTo>
                    <a:pt x="0" y="24"/>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88" name="Freeform 360"/>
            <p:cNvSpPr>
              <a:spLocks/>
            </p:cNvSpPr>
            <p:nvPr/>
          </p:nvSpPr>
          <p:spPr bwMode="auto">
            <a:xfrm>
              <a:off x="3478731" y="3825607"/>
              <a:ext cx="182417" cy="180350"/>
            </a:xfrm>
            <a:custGeom>
              <a:avLst/>
              <a:gdLst>
                <a:gd name="T0" fmla="*/ 0 w 379"/>
                <a:gd name="T1" fmla="*/ 5 h 402"/>
                <a:gd name="T2" fmla="*/ 0 w 379"/>
                <a:gd name="T3" fmla="*/ 6 h 402"/>
                <a:gd name="T4" fmla="*/ 5 w 379"/>
                <a:gd name="T5" fmla="*/ 8 h 402"/>
                <a:gd name="T6" fmla="*/ 5 w 379"/>
                <a:gd name="T7" fmla="*/ 9 h 402"/>
                <a:gd name="T8" fmla="*/ 6 w 379"/>
                <a:gd name="T9" fmla="*/ 9 h 402"/>
                <a:gd name="T10" fmla="*/ 7 w 379"/>
                <a:gd name="T11" fmla="*/ 9 h 402"/>
                <a:gd name="T12" fmla="*/ 9 w 379"/>
                <a:gd name="T13" fmla="*/ 8 h 402"/>
                <a:gd name="T14" fmla="*/ 9 w 379"/>
                <a:gd name="T15" fmla="*/ 8 h 402"/>
                <a:gd name="T16" fmla="*/ 8 w 379"/>
                <a:gd name="T17" fmla="*/ 6 h 402"/>
                <a:gd name="T18" fmla="*/ 6 w 379"/>
                <a:gd name="T19" fmla="*/ 4 h 402"/>
                <a:gd name="T20" fmla="*/ 7 w 379"/>
                <a:gd name="T21" fmla="*/ 2 h 402"/>
                <a:gd name="T22" fmla="*/ 6 w 379"/>
                <a:gd name="T23" fmla="*/ 1 h 402"/>
                <a:gd name="T24" fmla="*/ 6 w 379"/>
                <a:gd name="T25" fmla="*/ 0 h 402"/>
                <a:gd name="T26" fmla="*/ 3 w 379"/>
                <a:gd name="T27" fmla="*/ 0 h 402"/>
                <a:gd name="T28" fmla="*/ 3 w 379"/>
                <a:gd name="T29" fmla="*/ 1 h 402"/>
                <a:gd name="T30" fmla="*/ 2 w 379"/>
                <a:gd name="T31" fmla="*/ 3 h 402"/>
                <a:gd name="T32" fmla="*/ 0 w 379"/>
                <a:gd name="T33" fmla="*/ 5 h 4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9"/>
                <a:gd name="T52" fmla="*/ 0 h 402"/>
                <a:gd name="T53" fmla="*/ 379 w 379"/>
                <a:gd name="T54" fmla="*/ 402 h 4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9" h="402">
                  <a:moveTo>
                    <a:pt x="0" y="195"/>
                  </a:moveTo>
                  <a:lnTo>
                    <a:pt x="18" y="253"/>
                  </a:lnTo>
                  <a:lnTo>
                    <a:pt x="191" y="342"/>
                  </a:lnTo>
                  <a:lnTo>
                    <a:pt x="192" y="373"/>
                  </a:lnTo>
                  <a:lnTo>
                    <a:pt x="235" y="396"/>
                  </a:lnTo>
                  <a:lnTo>
                    <a:pt x="301" y="402"/>
                  </a:lnTo>
                  <a:lnTo>
                    <a:pt x="360" y="360"/>
                  </a:lnTo>
                  <a:lnTo>
                    <a:pt x="379" y="356"/>
                  </a:lnTo>
                  <a:lnTo>
                    <a:pt x="329" y="243"/>
                  </a:lnTo>
                  <a:lnTo>
                    <a:pt x="258" y="176"/>
                  </a:lnTo>
                  <a:lnTo>
                    <a:pt x="290" y="70"/>
                  </a:lnTo>
                  <a:lnTo>
                    <a:pt x="260" y="58"/>
                  </a:lnTo>
                  <a:lnTo>
                    <a:pt x="236" y="0"/>
                  </a:lnTo>
                  <a:lnTo>
                    <a:pt x="151" y="4"/>
                  </a:lnTo>
                  <a:lnTo>
                    <a:pt x="109" y="41"/>
                  </a:lnTo>
                  <a:lnTo>
                    <a:pt x="93" y="139"/>
                  </a:lnTo>
                  <a:lnTo>
                    <a:pt x="0" y="19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89" name="Freeform 361"/>
            <p:cNvSpPr>
              <a:spLocks/>
            </p:cNvSpPr>
            <p:nvPr/>
          </p:nvSpPr>
          <p:spPr bwMode="auto">
            <a:xfrm>
              <a:off x="2893738" y="3587489"/>
              <a:ext cx="213869" cy="219801"/>
            </a:xfrm>
            <a:custGeom>
              <a:avLst/>
              <a:gdLst>
                <a:gd name="T0" fmla="*/ 0 w 446"/>
                <a:gd name="T1" fmla="*/ 3 h 487"/>
                <a:gd name="T2" fmla="*/ 0 w 446"/>
                <a:gd name="T3" fmla="*/ 1 h 487"/>
                <a:gd name="T4" fmla="*/ 1 w 446"/>
                <a:gd name="T5" fmla="*/ 1 h 487"/>
                <a:gd name="T6" fmla="*/ 2 w 446"/>
                <a:gd name="T7" fmla="*/ 1 h 487"/>
                <a:gd name="T8" fmla="*/ 3 w 446"/>
                <a:gd name="T9" fmla="*/ 0 h 487"/>
                <a:gd name="T10" fmla="*/ 5 w 446"/>
                <a:gd name="T11" fmla="*/ 0 h 487"/>
                <a:gd name="T12" fmla="*/ 6 w 446"/>
                <a:gd name="T13" fmla="*/ 1 h 487"/>
                <a:gd name="T14" fmla="*/ 6 w 446"/>
                <a:gd name="T15" fmla="*/ 2 h 487"/>
                <a:gd name="T16" fmla="*/ 5 w 446"/>
                <a:gd name="T17" fmla="*/ 2 h 487"/>
                <a:gd name="T18" fmla="*/ 5 w 446"/>
                <a:gd name="T19" fmla="*/ 4 h 487"/>
                <a:gd name="T20" fmla="*/ 7 w 446"/>
                <a:gd name="T21" fmla="*/ 6 h 487"/>
                <a:gd name="T22" fmla="*/ 8 w 446"/>
                <a:gd name="T23" fmla="*/ 7 h 487"/>
                <a:gd name="T24" fmla="*/ 8 w 446"/>
                <a:gd name="T25" fmla="*/ 7 h 487"/>
                <a:gd name="T26" fmla="*/ 10 w 446"/>
                <a:gd name="T27" fmla="*/ 9 h 487"/>
                <a:gd name="T28" fmla="*/ 9 w 446"/>
                <a:gd name="T29" fmla="*/ 8 h 487"/>
                <a:gd name="T30" fmla="*/ 9 w 446"/>
                <a:gd name="T31" fmla="*/ 10 h 487"/>
                <a:gd name="T32" fmla="*/ 8 w 446"/>
                <a:gd name="T33" fmla="*/ 11 h 487"/>
                <a:gd name="T34" fmla="*/ 8 w 446"/>
                <a:gd name="T35" fmla="*/ 9 h 487"/>
                <a:gd name="T36" fmla="*/ 4 w 446"/>
                <a:gd name="T37" fmla="*/ 6 h 487"/>
                <a:gd name="T38" fmla="*/ 3 w 446"/>
                <a:gd name="T39" fmla="*/ 4 h 487"/>
                <a:gd name="T40" fmla="*/ 2 w 446"/>
                <a:gd name="T41" fmla="*/ 3 h 487"/>
                <a:gd name="T42" fmla="*/ 1 w 446"/>
                <a:gd name="T43" fmla="*/ 4 h 487"/>
                <a:gd name="T44" fmla="*/ 0 w 446"/>
                <a:gd name="T45" fmla="*/ 3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46"/>
                <a:gd name="T70" fmla="*/ 0 h 487"/>
                <a:gd name="T71" fmla="*/ 446 w 446"/>
                <a:gd name="T72" fmla="*/ 487 h 4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46" h="487">
                  <a:moveTo>
                    <a:pt x="0" y="122"/>
                  </a:moveTo>
                  <a:lnTo>
                    <a:pt x="11" y="67"/>
                  </a:lnTo>
                  <a:lnTo>
                    <a:pt x="64" y="39"/>
                  </a:lnTo>
                  <a:lnTo>
                    <a:pt x="87" y="65"/>
                  </a:lnTo>
                  <a:lnTo>
                    <a:pt x="141" y="13"/>
                  </a:lnTo>
                  <a:lnTo>
                    <a:pt x="199" y="0"/>
                  </a:lnTo>
                  <a:lnTo>
                    <a:pt x="266" y="35"/>
                  </a:lnTo>
                  <a:lnTo>
                    <a:pt x="266" y="88"/>
                  </a:lnTo>
                  <a:lnTo>
                    <a:pt x="215" y="97"/>
                  </a:lnTo>
                  <a:lnTo>
                    <a:pt x="220" y="164"/>
                  </a:lnTo>
                  <a:lnTo>
                    <a:pt x="305" y="273"/>
                  </a:lnTo>
                  <a:lnTo>
                    <a:pt x="357" y="281"/>
                  </a:lnTo>
                  <a:lnTo>
                    <a:pt x="351" y="302"/>
                  </a:lnTo>
                  <a:lnTo>
                    <a:pt x="446" y="376"/>
                  </a:lnTo>
                  <a:lnTo>
                    <a:pt x="381" y="362"/>
                  </a:lnTo>
                  <a:lnTo>
                    <a:pt x="396" y="433"/>
                  </a:lnTo>
                  <a:lnTo>
                    <a:pt x="357" y="487"/>
                  </a:lnTo>
                  <a:lnTo>
                    <a:pt x="336" y="377"/>
                  </a:lnTo>
                  <a:lnTo>
                    <a:pt x="170" y="254"/>
                  </a:lnTo>
                  <a:lnTo>
                    <a:pt x="131" y="174"/>
                  </a:lnTo>
                  <a:lnTo>
                    <a:pt x="77" y="146"/>
                  </a:lnTo>
                  <a:lnTo>
                    <a:pt x="26" y="181"/>
                  </a:lnTo>
                  <a:lnTo>
                    <a:pt x="0" y="122"/>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90" name="Freeform 362"/>
            <p:cNvSpPr>
              <a:spLocks/>
            </p:cNvSpPr>
            <p:nvPr/>
          </p:nvSpPr>
          <p:spPr bwMode="auto">
            <a:xfrm>
              <a:off x="2920472" y="3729796"/>
              <a:ext cx="25161" cy="53541"/>
            </a:xfrm>
            <a:custGeom>
              <a:avLst/>
              <a:gdLst>
                <a:gd name="T0" fmla="*/ 0 w 53"/>
                <a:gd name="T1" fmla="*/ 0 h 119"/>
                <a:gd name="T2" fmla="*/ 0 w 53"/>
                <a:gd name="T3" fmla="*/ 3 h 119"/>
                <a:gd name="T4" fmla="*/ 1 w 53"/>
                <a:gd name="T5" fmla="*/ 3 h 119"/>
                <a:gd name="T6" fmla="*/ 1 w 53"/>
                <a:gd name="T7" fmla="*/ 1 h 119"/>
                <a:gd name="T8" fmla="*/ 1 w 53"/>
                <a:gd name="T9" fmla="*/ 0 h 119"/>
                <a:gd name="T10" fmla="*/ 0 w 53"/>
                <a:gd name="T11" fmla="*/ 0 h 119"/>
                <a:gd name="T12" fmla="*/ 0 60000 65536"/>
                <a:gd name="T13" fmla="*/ 0 60000 65536"/>
                <a:gd name="T14" fmla="*/ 0 60000 65536"/>
                <a:gd name="T15" fmla="*/ 0 60000 65536"/>
                <a:gd name="T16" fmla="*/ 0 60000 65536"/>
                <a:gd name="T17" fmla="*/ 0 60000 65536"/>
                <a:gd name="T18" fmla="*/ 0 w 53"/>
                <a:gd name="T19" fmla="*/ 0 h 119"/>
                <a:gd name="T20" fmla="*/ 53 w 53"/>
                <a:gd name="T21" fmla="*/ 119 h 119"/>
              </a:gdLst>
              <a:ahLst/>
              <a:cxnLst>
                <a:cxn ang="T12">
                  <a:pos x="T0" y="T1"/>
                </a:cxn>
                <a:cxn ang="T13">
                  <a:pos x="T2" y="T3"/>
                </a:cxn>
                <a:cxn ang="T14">
                  <a:pos x="T4" y="T5"/>
                </a:cxn>
                <a:cxn ang="T15">
                  <a:pos x="T6" y="T7"/>
                </a:cxn>
                <a:cxn ang="T16">
                  <a:pos x="T8" y="T9"/>
                </a:cxn>
                <a:cxn ang="T17">
                  <a:pos x="T10" y="T11"/>
                </a:cxn>
              </a:cxnLst>
              <a:rect l="T18" t="T19" r="T20" b="T21"/>
              <a:pathLst>
                <a:path w="53" h="119">
                  <a:moveTo>
                    <a:pt x="0" y="19"/>
                  </a:moveTo>
                  <a:lnTo>
                    <a:pt x="8" y="111"/>
                  </a:lnTo>
                  <a:lnTo>
                    <a:pt x="34" y="119"/>
                  </a:lnTo>
                  <a:lnTo>
                    <a:pt x="53" y="47"/>
                  </a:lnTo>
                  <a:lnTo>
                    <a:pt x="35" y="0"/>
                  </a:lnTo>
                  <a:lnTo>
                    <a:pt x="0" y="19"/>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91" name="Freeform 363"/>
            <p:cNvSpPr>
              <a:spLocks/>
            </p:cNvSpPr>
            <p:nvPr/>
          </p:nvSpPr>
          <p:spPr bwMode="auto">
            <a:xfrm>
              <a:off x="2999100" y="3801655"/>
              <a:ext cx="56612" cy="35224"/>
            </a:xfrm>
            <a:custGeom>
              <a:avLst/>
              <a:gdLst>
                <a:gd name="T0" fmla="*/ 0 w 115"/>
                <a:gd name="T1" fmla="*/ 0 h 76"/>
                <a:gd name="T2" fmla="*/ 2 w 115"/>
                <a:gd name="T3" fmla="*/ 2 h 76"/>
                <a:gd name="T4" fmla="*/ 3 w 115"/>
                <a:gd name="T5" fmla="*/ 0 h 76"/>
                <a:gd name="T6" fmla="*/ 0 w 115"/>
                <a:gd name="T7" fmla="*/ 0 h 76"/>
                <a:gd name="T8" fmla="*/ 0 60000 65536"/>
                <a:gd name="T9" fmla="*/ 0 60000 65536"/>
                <a:gd name="T10" fmla="*/ 0 60000 65536"/>
                <a:gd name="T11" fmla="*/ 0 60000 65536"/>
                <a:gd name="T12" fmla="*/ 0 w 115"/>
                <a:gd name="T13" fmla="*/ 0 h 76"/>
                <a:gd name="T14" fmla="*/ 115 w 115"/>
                <a:gd name="T15" fmla="*/ 76 h 76"/>
              </a:gdLst>
              <a:ahLst/>
              <a:cxnLst>
                <a:cxn ang="T8">
                  <a:pos x="T0" y="T1"/>
                </a:cxn>
                <a:cxn ang="T9">
                  <a:pos x="T2" y="T3"/>
                </a:cxn>
                <a:cxn ang="T10">
                  <a:pos x="T4" y="T5"/>
                </a:cxn>
                <a:cxn ang="T11">
                  <a:pos x="T6" y="T7"/>
                </a:cxn>
              </a:cxnLst>
              <a:rect l="T12" t="T13" r="T14" b="T15"/>
              <a:pathLst>
                <a:path w="115" h="76">
                  <a:moveTo>
                    <a:pt x="0" y="15"/>
                  </a:moveTo>
                  <a:lnTo>
                    <a:pt x="97" y="76"/>
                  </a:lnTo>
                  <a:lnTo>
                    <a:pt x="115" y="0"/>
                  </a:lnTo>
                  <a:lnTo>
                    <a:pt x="0" y="1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92" name="Freeform 364"/>
            <p:cNvSpPr>
              <a:spLocks/>
            </p:cNvSpPr>
            <p:nvPr/>
          </p:nvSpPr>
          <p:spPr bwMode="auto">
            <a:xfrm>
              <a:off x="5147221" y="3903101"/>
              <a:ext cx="44032" cy="56359"/>
            </a:xfrm>
            <a:custGeom>
              <a:avLst/>
              <a:gdLst>
                <a:gd name="T0" fmla="*/ 0 w 90"/>
                <a:gd name="T1" fmla="*/ 1 h 124"/>
                <a:gd name="T2" fmla="*/ 0 w 90"/>
                <a:gd name="T3" fmla="*/ 1 h 124"/>
                <a:gd name="T4" fmla="*/ 1 w 90"/>
                <a:gd name="T5" fmla="*/ 1 h 124"/>
                <a:gd name="T6" fmla="*/ 1 w 90"/>
                <a:gd name="T7" fmla="*/ 1 h 124"/>
                <a:gd name="T8" fmla="*/ 1 w 90"/>
                <a:gd name="T9" fmla="*/ 3 h 124"/>
                <a:gd name="T10" fmla="*/ 1 w 90"/>
                <a:gd name="T11" fmla="*/ 3 h 124"/>
                <a:gd name="T12" fmla="*/ 2 w 90"/>
                <a:gd name="T13" fmla="*/ 1 h 124"/>
                <a:gd name="T14" fmla="*/ 2 w 90"/>
                <a:gd name="T15" fmla="*/ 0 h 124"/>
                <a:gd name="T16" fmla="*/ 1 w 90"/>
                <a:gd name="T17" fmla="*/ 0 h 124"/>
                <a:gd name="T18" fmla="*/ 0 w 90"/>
                <a:gd name="T19" fmla="*/ 1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124"/>
                <a:gd name="T32" fmla="*/ 90 w 90"/>
                <a:gd name="T33" fmla="*/ 124 h 1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124">
                  <a:moveTo>
                    <a:pt x="0" y="32"/>
                  </a:moveTo>
                  <a:lnTo>
                    <a:pt x="4" y="64"/>
                  </a:lnTo>
                  <a:lnTo>
                    <a:pt x="25" y="32"/>
                  </a:lnTo>
                  <a:lnTo>
                    <a:pt x="35" y="51"/>
                  </a:lnTo>
                  <a:lnTo>
                    <a:pt x="24" y="124"/>
                  </a:lnTo>
                  <a:lnTo>
                    <a:pt x="64" y="121"/>
                  </a:lnTo>
                  <a:lnTo>
                    <a:pt x="90" y="48"/>
                  </a:lnTo>
                  <a:lnTo>
                    <a:pt x="77" y="5"/>
                  </a:lnTo>
                  <a:lnTo>
                    <a:pt x="36" y="0"/>
                  </a:lnTo>
                  <a:lnTo>
                    <a:pt x="0" y="32"/>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93" name="Freeform 365"/>
            <p:cNvSpPr>
              <a:spLocks/>
            </p:cNvSpPr>
            <p:nvPr/>
          </p:nvSpPr>
          <p:spPr bwMode="auto">
            <a:xfrm>
              <a:off x="5169237" y="3728387"/>
              <a:ext cx="207578" cy="183168"/>
            </a:xfrm>
            <a:custGeom>
              <a:avLst/>
              <a:gdLst>
                <a:gd name="T0" fmla="*/ 0 w 433"/>
                <a:gd name="T1" fmla="*/ 9 h 403"/>
                <a:gd name="T2" fmla="*/ 2 w 433"/>
                <a:gd name="T3" fmla="*/ 7 h 403"/>
                <a:gd name="T4" fmla="*/ 4 w 433"/>
                <a:gd name="T5" fmla="*/ 7 h 403"/>
                <a:gd name="T6" fmla="*/ 5 w 433"/>
                <a:gd name="T7" fmla="*/ 5 h 403"/>
                <a:gd name="T8" fmla="*/ 6 w 433"/>
                <a:gd name="T9" fmla="*/ 5 h 403"/>
                <a:gd name="T10" fmla="*/ 6 w 433"/>
                <a:gd name="T11" fmla="*/ 5 h 403"/>
                <a:gd name="T12" fmla="*/ 7 w 433"/>
                <a:gd name="T13" fmla="*/ 5 h 403"/>
                <a:gd name="T14" fmla="*/ 8 w 433"/>
                <a:gd name="T15" fmla="*/ 3 h 403"/>
                <a:gd name="T16" fmla="*/ 8 w 433"/>
                <a:gd name="T17" fmla="*/ 1 h 403"/>
                <a:gd name="T18" fmla="*/ 9 w 433"/>
                <a:gd name="T19" fmla="*/ 1 h 403"/>
                <a:gd name="T20" fmla="*/ 9 w 433"/>
                <a:gd name="T21" fmla="*/ 0 h 403"/>
                <a:gd name="T22" fmla="*/ 9 w 433"/>
                <a:gd name="T23" fmla="*/ 0 h 403"/>
                <a:gd name="T24" fmla="*/ 10 w 433"/>
                <a:gd name="T25" fmla="*/ 2 h 403"/>
                <a:gd name="T26" fmla="*/ 9 w 433"/>
                <a:gd name="T27" fmla="*/ 4 h 403"/>
                <a:gd name="T28" fmla="*/ 9 w 433"/>
                <a:gd name="T29" fmla="*/ 5 h 403"/>
                <a:gd name="T30" fmla="*/ 9 w 433"/>
                <a:gd name="T31" fmla="*/ 7 h 403"/>
                <a:gd name="T32" fmla="*/ 8 w 433"/>
                <a:gd name="T33" fmla="*/ 8 h 403"/>
                <a:gd name="T34" fmla="*/ 8 w 433"/>
                <a:gd name="T35" fmla="*/ 7 h 403"/>
                <a:gd name="T36" fmla="*/ 7 w 433"/>
                <a:gd name="T37" fmla="*/ 8 h 403"/>
                <a:gd name="T38" fmla="*/ 5 w 433"/>
                <a:gd name="T39" fmla="*/ 8 h 403"/>
                <a:gd name="T40" fmla="*/ 5 w 433"/>
                <a:gd name="T41" fmla="*/ 9 h 403"/>
                <a:gd name="T42" fmla="*/ 4 w 433"/>
                <a:gd name="T43" fmla="*/ 9 h 403"/>
                <a:gd name="T44" fmla="*/ 4 w 433"/>
                <a:gd name="T45" fmla="*/ 8 h 403"/>
                <a:gd name="T46" fmla="*/ 0 w 433"/>
                <a:gd name="T47" fmla="*/ 9 h 40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3"/>
                <a:gd name="T73" fmla="*/ 0 h 403"/>
                <a:gd name="T74" fmla="*/ 433 w 433"/>
                <a:gd name="T75" fmla="*/ 403 h 40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3" h="403">
                  <a:moveTo>
                    <a:pt x="0" y="378"/>
                  </a:moveTo>
                  <a:lnTo>
                    <a:pt x="80" y="305"/>
                  </a:lnTo>
                  <a:lnTo>
                    <a:pt x="188" y="305"/>
                  </a:lnTo>
                  <a:lnTo>
                    <a:pt x="232" y="212"/>
                  </a:lnTo>
                  <a:lnTo>
                    <a:pt x="250" y="204"/>
                  </a:lnTo>
                  <a:lnTo>
                    <a:pt x="252" y="239"/>
                  </a:lnTo>
                  <a:lnTo>
                    <a:pt x="299" y="204"/>
                  </a:lnTo>
                  <a:lnTo>
                    <a:pt x="343" y="138"/>
                  </a:lnTo>
                  <a:lnTo>
                    <a:pt x="360" y="21"/>
                  </a:lnTo>
                  <a:lnTo>
                    <a:pt x="394" y="25"/>
                  </a:lnTo>
                  <a:lnTo>
                    <a:pt x="385" y="0"/>
                  </a:lnTo>
                  <a:lnTo>
                    <a:pt x="406" y="1"/>
                  </a:lnTo>
                  <a:lnTo>
                    <a:pt x="433" y="97"/>
                  </a:lnTo>
                  <a:lnTo>
                    <a:pt x="394" y="166"/>
                  </a:lnTo>
                  <a:lnTo>
                    <a:pt x="394" y="227"/>
                  </a:lnTo>
                  <a:lnTo>
                    <a:pt x="367" y="319"/>
                  </a:lnTo>
                  <a:lnTo>
                    <a:pt x="346" y="332"/>
                  </a:lnTo>
                  <a:lnTo>
                    <a:pt x="345" y="297"/>
                  </a:lnTo>
                  <a:lnTo>
                    <a:pt x="284" y="347"/>
                  </a:lnTo>
                  <a:lnTo>
                    <a:pt x="232" y="327"/>
                  </a:lnTo>
                  <a:lnTo>
                    <a:pt x="235" y="368"/>
                  </a:lnTo>
                  <a:lnTo>
                    <a:pt x="188" y="403"/>
                  </a:lnTo>
                  <a:lnTo>
                    <a:pt x="177" y="345"/>
                  </a:lnTo>
                  <a:lnTo>
                    <a:pt x="0" y="37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94" name="Freeform 366"/>
            <p:cNvSpPr>
              <a:spLocks/>
            </p:cNvSpPr>
            <p:nvPr/>
          </p:nvSpPr>
          <p:spPr bwMode="auto">
            <a:xfrm>
              <a:off x="5192825" y="3894647"/>
              <a:ext cx="44032" cy="33816"/>
            </a:xfrm>
            <a:custGeom>
              <a:avLst/>
              <a:gdLst>
                <a:gd name="T0" fmla="*/ 0 w 88"/>
                <a:gd name="T1" fmla="*/ 1 h 73"/>
                <a:gd name="T2" fmla="*/ 1 w 88"/>
                <a:gd name="T3" fmla="*/ 2 h 73"/>
                <a:gd name="T4" fmla="*/ 2 w 88"/>
                <a:gd name="T5" fmla="*/ 1 h 73"/>
                <a:gd name="T6" fmla="*/ 2 w 88"/>
                <a:gd name="T7" fmla="*/ 0 h 73"/>
                <a:gd name="T8" fmla="*/ 0 w 88"/>
                <a:gd name="T9" fmla="*/ 1 h 73"/>
                <a:gd name="T10" fmla="*/ 0 60000 65536"/>
                <a:gd name="T11" fmla="*/ 0 60000 65536"/>
                <a:gd name="T12" fmla="*/ 0 60000 65536"/>
                <a:gd name="T13" fmla="*/ 0 60000 65536"/>
                <a:gd name="T14" fmla="*/ 0 60000 65536"/>
                <a:gd name="T15" fmla="*/ 0 w 88"/>
                <a:gd name="T16" fmla="*/ 0 h 73"/>
                <a:gd name="T17" fmla="*/ 88 w 88"/>
                <a:gd name="T18" fmla="*/ 73 h 73"/>
              </a:gdLst>
              <a:ahLst/>
              <a:cxnLst>
                <a:cxn ang="T10">
                  <a:pos x="T0" y="T1"/>
                </a:cxn>
                <a:cxn ang="T11">
                  <a:pos x="T2" y="T3"/>
                </a:cxn>
                <a:cxn ang="T12">
                  <a:pos x="T4" y="T5"/>
                </a:cxn>
                <a:cxn ang="T13">
                  <a:pos x="T6" y="T7"/>
                </a:cxn>
                <a:cxn ang="T14">
                  <a:pos x="T8" y="T9"/>
                </a:cxn>
              </a:cxnLst>
              <a:rect l="T15" t="T16" r="T17" b="T18"/>
              <a:pathLst>
                <a:path w="88" h="73">
                  <a:moveTo>
                    <a:pt x="0" y="37"/>
                  </a:moveTo>
                  <a:lnTo>
                    <a:pt x="33" y="73"/>
                  </a:lnTo>
                  <a:lnTo>
                    <a:pt x="83" y="46"/>
                  </a:lnTo>
                  <a:lnTo>
                    <a:pt x="88" y="0"/>
                  </a:lnTo>
                  <a:lnTo>
                    <a:pt x="0" y="37"/>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95" name="Freeform 367"/>
            <p:cNvSpPr>
              <a:spLocks/>
            </p:cNvSpPr>
            <p:nvPr/>
          </p:nvSpPr>
          <p:spPr bwMode="auto">
            <a:xfrm>
              <a:off x="5334356" y="3631167"/>
              <a:ext cx="108507" cy="97220"/>
            </a:xfrm>
            <a:custGeom>
              <a:avLst/>
              <a:gdLst>
                <a:gd name="T0" fmla="*/ 0 w 226"/>
                <a:gd name="T1" fmla="*/ 4 h 214"/>
                <a:gd name="T2" fmla="*/ 0 w 226"/>
                <a:gd name="T3" fmla="*/ 5 h 214"/>
                <a:gd name="T4" fmla="*/ 1 w 226"/>
                <a:gd name="T5" fmla="*/ 5 h 214"/>
                <a:gd name="T6" fmla="*/ 1 w 226"/>
                <a:gd name="T7" fmla="*/ 4 h 214"/>
                <a:gd name="T8" fmla="*/ 3 w 226"/>
                <a:gd name="T9" fmla="*/ 4 h 214"/>
                <a:gd name="T10" fmla="*/ 3 w 226"/>
                <a:gd name="T11" fmla="*/ 3 h 214"/>
                <a:gd name="T12" fmla="*/ 5 w 226"/>
                <a:gd name="T13" fmla="*/ 3 h 214"/>
                <a:gd name="T14" fmla="*/ 5 w 226"/>
                <a:gd name="T15" fmla="*/ 2 h 214"/>
                <a:gd name="T16" fmla="*/ 5 w 226"/>
                <a:gd name="T17" fmla="*/ 1 h 214"/>
                <a:gd name="T18" fmla="*/ 3 w 226"/>
                <a:gd name="T19" fmla="*/ 1 h 214"/>
                <a:gd name="T20" fmla="*/ 2 w 226"/>
                <a:gd name="T21" fmla="*/ 0 h 214"/>
                <a:gd name="T22" fmla="*/ 1 w 226"/>
                <a:gd name="T23" fmla="*/ 3 h 214"/>
                <a:gd name="T24" fmla="*/ 1 w 226"/>
                <a:gd name="T25" fmla="*/ 3 h 214"/>
                <a:gd name="T26" fmla="*/ 0 w 226"/>
                <a:gd name="T27" fmla="*/ 4 h 2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6"/>
                <a:gd name="T43" fmla="*/ 0 h 214"/>
                <a:gd name="T44" fmla="*/ 226 w 226"/>
                <a:gd name="T45" fmla="*/ 214 h 2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6" h="214">
                  <a:moveTo>
                    <a:pt x="0" y="153"/>
                  </a:moveTo>
                  <a:lnTo>
                    <a:pt x="10" y="214"/>
                  </a:lnTo>
                  <a:lnTo>
                    <a:pt x="51" y="192"/>
                  </a:lnTo>
                  <a:lnTo>
                    <a:pt x="23" y="155"/>
                  </a:lnTo>
                  <a:lnTo>
                    <a:pt x="133" y="188"/>
                  </a:lnTo>
                  <a:lnTo>
                    <a:pt x="157" y="138"/>
                  </a:lnTo>
                  <a:lnTo>
                    <a:pt x="226" y="120"/>
                  </a:lnTo>
                  <a:lnTo>
                    <a:pt x="202" y="86"/>
                  </a:lnTo>
                  <a:lnTo>
                    <a:pt x="211" y="58"/>
                  </a:lnTo>
                  <a:lnTo>
                    <a:pt x="150" y="62"/>
                  </a:lnTo>
                  <a:lnTo>
                    <a:pt x="80" y="0"/>
                  </a:lnTo>
                  <a:lnTo>
                    <a:pt x="54" y="122"/>
                  </a:lnTo>
                  <a:lnTo>
                    <a:pt x="22" y="115"/>
                  </a:lnTo>
                  <a:lnTo>
                    <a:pt x="0" y="153"/>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96" name="Freeform 368"/>
            <p:cNvSpPr>
              <a:spLocks/>
            </p:cNvSpPr>
            <p:nvPr/>
          </p:nvSpPr>
          <p:spPr bwMode="auto">
            <a:xfrm>
              <a:off x="5051294" y="3694572"/>
              <a:ext cx="114798" cy="121172"/>
            </a:xfrm>
            <a:custGeom>
              <a:avLst/>
              <a:gdLst>
                <a:gd name="T0" fmla="*/ 0 w 240"/>
                <a:gd name="T1" fmla="*/ 3 h 268"/>
                <a:gd name="T2" fmla="*/ 1 w 240"/>
                <a:gd name="T3" fmla="*/ 4 h 268"/>
                <a:gd name="T4" fmla="*/ 0 w 240"/>
                <a:gd name="T5" fmla="*/ 6 h 268"/>
                <a:gd name="T6" fmla="*/ 2 w 240"/>
                <a:gd name="T7" fmla="*/ 6 h 268"/>
                <a:gd name="T8" fmla="*/ 3 w 240"/>
                <a:gd name="T9" fmla="*/ 5 h 268"/>
                <a:gd name="T10" fmla="*/ 3 w 240"/>
                <a:gd name="T11" fmla="*/ 4 h 268"/>
                <a:gd name="T12" fmla="*/ 5 w 240"/>
                <a:gd name="T13" fmla="*/ 2 h 268"/>
                <a:gd name="T14" fmla="*/ 5 w 240"/>
                <a:gd name="T15" fmla="*/ 1 h 268"/>
                <a:gd name="T16" fmla="*/ 5 w 240"/>
                <a:gd name="T17" fmla="*/ 0 h 268"/>
                <a:gd name="T18" fmla="*/ 5 w 240"/>
                <a:gd name="T19" fmla="*/ 0 h 268"/>
                <a:gd name="T20" fmla="*/ 3 w 240"/>
                <a:gd name="T21" fmla="*/ 1 h 268"/>
                <a:gd name="T22" fmla="*/ 3 w 240"/>
                <a:gd name="T23" fmla="*/ 2 h 268"/>
                <a:gd name="T24" fmla="*/ 2 w 240"/>
                <a:gd name="T25" fmla="*/ 1 h 268"/>
                <a:gd name="T26" fmla="*/ 0 w 240"/>
                <a:gd name="T27" fmla="*/ 3 h 26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0"/>
                <a:gd name="T43" fmla="*/ 0 h 268"/>
                <a:gd name="T44" fmla="*/ 240 w 240"/>
                <a:gd name="T45" fmla="*/ 268 h 26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0" h="268">
                  <a:moveTo>
                    <a:pt x="0" y="151"/>
                  </a:moveTo>
                  <a:lnTo>
                    <a:pt x="43" y="173"/>
                  </a:lnTo>
                  <a:lnTo>
                    <a:pt x="15" y="251"/>
                  </a:lnTo>
                  <a:lnTo>
                    <a:pt x="84" y="268"/>
                  </a:lnTo>
                  <a:lnTo>
                    <a:pt x="155" y="223"/>
                  </a:lnTo>
                  <a:lnTo>
                    <a:pt x="122" y="159"/>
                  </a:lnTo>
                  <a:lnTo>
                    <a:pt x="202" y="101"/>
                  </a:lnTo>
                  <a:lnTo>
                    <a:pt x="240" y="24"/>
                  </a:lnTo>
                  <a:lnTo>
                    <a:pt x="237" y="13"/>
                  </a:lnTo>
                  <a:lnTo>
                    <a:pt x="223" y="0"/>
                  </a:lnTo>
                  <a:lnTo>
                    <a:pt x="147" y="50"/>
                  </a:lnTo>
                  <a:lnTo>
                    <a:pt x="147" y="77"/>
                  </a:lnTo>
                  <a:lnTo>
                    <a:pt x="94" y="68"/>
                  </a:lnTo>
                  <a:lnTo>
                    <a:pt x="0" y="151"/>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97" name="Freeform 369"/>
            <p:cNvSpPr>
              <a:spLocks/>
            </p:cNvSpPr>
            <p:nvPr/>
          </p:nvSpPr>
          <p:spPr bwMode="auto">
            <a:xfrm>
              <a:off x="5085891" y="3794609"/>
              <a:ext cx="59757" cy="97220"/>
            </a:xfrm>
            <a:custGeom>
              <a:avLst/>
              <a:gdLst>
                <a:gd name="T0" fmla="*/ 0 w 128"/>
                <a:gd name="T1" fmla="*/ 5 h 212"/>
                <a:gd name="T2" fmla="*/ 0 w 128"/>
                <a:gd name="T3" fmla="*/ 1 h 212"/>
                <a:gd name="T4" fmla="*/ 2 w 128"/>
                <a:gd name="T5" fmla="*/ 0 h 212"/>
                <a:gd name="T6" fmla="*/ 3 w 128"/>
                <a:gd name="T7" fmla="*/ 3 h 212"/>
                <a:gd name="T8" fmla="*/ 2 w 128"/>
                <a:gd name="T9" fmla="*/ 5 h 212"/>
                <a:gd name="T10" fmla="*/ 0 w 128"/>
                <a:gd name="T11" fmla="*/ 5 h 212"/>
                <a:gd name="T12" fmla="*/ 0 60000 65536"/>
                <a:gd name="T13" fmla="*/ 0 60000 65536"/>
                <a:gd name="T14" fmla="*/ 0 60000 65536"/>
                <a:gd name="T15" fmla="*/ 0 60000 65536"/>
                <a:gd name="T16" fmla="*/ 0 60000 65536"/>
                <a:gd name="T17" fmla="*/ 0 60000 65536"/>
                <a:gd name="T18" fmla="*/ 0 w 128"/>
                <a:gd name="T19" fmla="*/ 0 h 212"/>
                <a:gd name="T20" fmla="*/ 128 w 128"/>
                <a:gd name="T21" fmla="*/ 212 h 212"/>
              </a:gdLst>
              <a:ahLst/>
              <a:cxnLst>
                <a:cxn ang="T12">
                  <a:pos x="T0" y="T1"/>
                </a:cxn>
                <a:cxn ang="T13">
                  <a:pos x="T2" y="T3"/>
                </a:cxn>
                <a:cxn ang="T14">
                  <a:pos x="T4" y="T5"/>
                </a:cxn>
                <a:cxn ang="T15">
                  <a:pos x="T6" y="T7"/>
                </a:cxn>
                <a:cxn ang="T16">
                  <a:pos x="T8" y="T9"/>
                </a:cxn>
                <a:cxn ang="T17">
                  <a:pos x="T10" y="T11"/>
                </a:cxn>
              </a:cxnLst>
              <a:rect l="T18" t="T19" r="T20" b="T21"/>
              <a:pathLst>
                <a:path w="128" h="212">
                  <a:moveTo>
                    <a:pt x="0" y="212"/>
                  </a:moveTo>
                  <a:lnTo>
                    <a:pt x="13" y="45"/>
                  </a:lnTo>
                  <a:lnTo>
                    <a:pt x="84" y="0"/>
                  </a:lnTo>
                  <a:lnTo>
                    <a:pt x="128" y="129"/>
                  </a:lnTo>
                  <a:lnTo>
                    <a:pt x="82" y="189"/>
                  </a:lnTo>
                  <a:lnTo>
                    <a:pt x="0" y="212"/>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98" name="Freeform 370"/>
            <p:cNvSpPr>
              <a:spLocks/>
            </p:cNvSpPr>
            <p:nvPr/>
          </p:nvSpPr>
          <p:spPr bwMode="auto">
            <a:xfrm>
              <a:off x="4607832" y="4148264"/>
              <a:ext cx="132095" cy="166260"/>
            </a:xfrm>
            <a:custGeom>
              <a:avLst/>
              <a:gdLst>
                <a:gd name="T0" fmla="*/ 0 w 274"/>
                <a:gd name="T1" fmla="*/ 2 h 369"/>
                <a:gd name="T2" fmla="*/ 1 w 274"/>
                <a:gd name="T3" fmla="*/ 3 h 369"/>
                <a:gd name="T4" fmla="*/ 1 w 274"/>
                <a:gd name="T5" fmla="*/ 5 h 369"/>
                <a:gd name="T6" fmla="*/ 3 w 274"/>
                <a:gd name="T7" fmla="*/ 4 h 369"/>
                <a:gd name="T8" fmla="*/ 4 w 274"/>
                <a:gd name="T9" fmla="*/ 5 h 369"/>
                <a:gd name="T10" fmla="*/ 5 w 274"/>
                <a:gd name="T11" fmla="*/ 7 h 369"/>
                <a:gd name="T12" fmla="*/ 4 w 274"/>
                <a:gd name="T13" fmla="*/ 9 h 369"/>
                <a:gd name="T14" fmla="*/ 6 w 274"/>
                <a:gd name="T15" fmla="*/ 8 h 369"/>
                <a:gd name="T16" fmla="*/ 5 w 274"/>
                <a:gd name="T17" fmla="*/ 5 h 369"/>
                <a:gd name="T18" fmla="*/ 3 w 274"/>
                <a:gd name="T19" fmla="*/ 3 h 369"/>
                <a:gd name="T20" fmla="*/ 4 w 274"/>
                <a:gd name="T21" fmla="*/ 2 h 369"/>
                <a:gd name="T22" fmla="*/ 3 w 274"/>
                <a:gd name="T23" fmla="*/ 1 h 369"/>
                <a:gd name="T24" fmla="*/ 2 w 274"/>
                <a:gd name="T25" fmla="*/ 0 h 369"/>
                <a:gd name="T26" fmla="*/ 1 w 274"/>
                <a:gd name="T27" fmla="*/ 0 h 369"/>
                <a:gd name="T28" fmla="*/ 1 w 274"/>
                <a:gd name="T29" fmla="*/ 1 h 369"/>
                <a:gd name="T30" fmla="*/ 1 w 274"/>
                <a:gd name="T31" fmla="*/ 1 h 369"/>
                <a:gd name="T32" fmla="*/ 0 w 274"/>
                <a:gd name="T33" fmla="*/ 2 h 3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4"/>
                <a:gd name="T52" fmla="*/ 0 h 369"/>
                <a:gd name="T53" fmla="*/ 274 w 274"/>
                <a:gd name="T54" fmla="*/ 369 h 36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4" h="369">
                  <a:moveTo>
                    <a:pt x="0" y="79"/>
                  </a:moveTo>
                  <a:lnTo>
                    <a:pt x="36" y="132"/>
                  </a:lnTo>
                  <a:lnTo>
                    <a:pt x="25" y="223"/>
                  </a:lnTo>
                  <a:lnTo>
                    <a:pt x="123" y="184"/>
                  </a:lnTo>
                  <a:lnTo>
                    <a:pt x="160" y="223"/>
                  </a:lnTo>
                  <a:lnTo>
                    <a:pt x="198" y="313"/>
                  </a:lnTo>
                  <a:lnTo>
                    <a:pt x="188" y="369"/>
                  </a:lnTo>
                  <a:lnTo>
                    <a:pt x="274" y="353"/>
                  </a:lnTo>
                  <a:lnTo>
                    <a:pt x="231" y="234"/>
                  </a:lnTo>
                  <a:lnTo>
                    <a:pt x="138" y="147"/>
                  </a:lnTo>
                  <a:lnTo>
                    <a:pt x="165" y="94"/>
                  </a:lnTo>
                  <a:lnTo>
                    <a:pt x="112" y="67"/>
                  </a:lnTo>
                  <a:lnTo>
                    <a:pt x="73" y="0"/>
                  </a:lnTo>
                  <a:lnTo>
                    <a:pt x="50" y="1"/>
                  </a:lnTo>
                  <a:lnTo>
                    <a:pt x="52" y="48"/>
                  </a:lnTo>
                  <a:lnTo>
                    <a:pt x="36" y="36"/>
                  </a:lnTo>
                  <a:lnTo>
                    <a:pt x="0" y="79"/>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99" name="Freeform 371"/>
            <p:cNvSpPr>
              <a:spLocks/>
            </p:cNvSpPr>
            <p:nvPr/>
          </p:nvSpPr>
          <p:spPr bwMode="auto">
            <a:xfrm>
              <a:off x="2876440" y="3508586"/>
              <a:ext cx="7862" cy="16908"/>
            </a:xfrm>
            <a:custGeom>
              <a:avLst/>
              <a:gdLst>
                <a:gd name="T0" fmla="*/ 0 w 18"/>
                <a:gd name="T1" fmla="*/ 1 h 38"/>
                <a:gd name="T2" fmla="*/ 0 w 18"/>
                <a:gd name="T3" fmla="*/ 0 h 38"/>
                <a:gd name="T4" fmla="*/ 0 w 18"/>
                <a:gd name="T5" fmla="*/ 1 h 38"/>
                <a:gd name="T6" fmla="*/ 0 w 18"/>
                <a:gd name="T7" fmla="*/ 1 h 38"/>
                <a:gd name="T8" fmla="*/ 0 60000 65536"/>
                <a:gd name="T9" fmla="*/ 0 60000 65536"/>
                <a:gd name="T10" fmla="*/ 0 60000 65536"/>
                <a:gd name="T11" fmla="*/ 0 60000 65536"/>
                <a:gd name="T12" fmla="*/ 0 w 18"/>
                <a:gd name="T13" fmla="*/ 0 h 38"/>
                <a:gd name="T14" fmla="*/ 18 w 18"/>
                <a:gd name="T15" fmla="*/ 38 h 38"/>
              </a:gdLst>
              <a:ahLst/>
              <a:cxnLst>
                <a:cxn ang="T8">
                  <a:pos x="T0" y="T1"/>
                </a:cxn>
                <a:cxn ang="T9">
                  <a:pos x="T2" y="T3"/>
                </a:cxn>
                <a:cxn ang="T10">
                  <a:pos x="T4" y="T5"/>
                </a:cxn>
                <a:cxn ang="T11">
                  <a:pos x="T6" y="T7"/>
                </a:cxn>
              </a:cxnLst>
              <a:rect l="T12" t="T13" r="T14" b="T15"/>
              <a:pathLst>
                <a:path w="18" h="38">
                  <a:moveTo>
                    <a:pt x="0" y="30"/>
                  </a:moveTo>
                  <a:lnTo>
                    <a:pt x="13" y="0"/>
                  </a:lnTo>
                  <a:lnTo>
                    <a:pt x="18" y="38"/>
                  </a:lnTo>
                  <a:lnTo>
                    <a:pt x="0" y="3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00" name="Freeform 372"/>
            <p:cNvSpPr>
              <a:spLocks/>
            </p:cNvSpPr>
            <p:nvPr/>
          </p:nvSpPr>
          <p:spPr bwMode="auto">
            <a:xfrm>
              <a:off x="4607832" y="4473738"/>
              <a:ext cx="69193" cy="101447"/>
            </a:xfrm>
            <a:custGeom>
              <a:avLst/>
              <a:gdLst>
                <a:gd name="T0" fmla="*/ 0 w 142"/>
                <a:gd name="T1" fmla="*/ 0 h 221"/>
                <a:gd name="T2" fmla="*/ 1 w 142"/>
                <a:gd name="T3" fmla="*/ 0 h 221"/>
                <a:gd name="T4" fmla="*/ 1 w 142"/>
                <a:gd name="T5" fmla="*/ 1 h 221"/>
                <a:gd name="T6" fmla="*/ 2 w 142"/>
                <a:gd name="T7" fmla="*/ 0 h 221"/>
                <a:gd name="T8" fmla="*/ 3 w 142"/>
                <a:gd name="T9" fmla="*/ 1 h 221"/>
                <a:gd name="T10" fmla="*/ 3 w 142"/>
                <a:gd name="T11" fmla="*/ 5 h 221"/>
                <a:gd name="T12" fmla="*/ 3 w 142"/>
                <a:gd name="T13" fmla="*/ 5 h 221"/>
                <a:gd name="T14" fmla="*/ 1 w 142"/>
                <a:gd name="T15" fmla="*/ 4 h 221"/>
                <a:gd name="T16" fmla="*/ 0 w 142"/>
                <a:gd name="T17" fmla="*/ 0 h 2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221"/>
                <a:gd name="T29" fmla="*/ 142 w 142"/>
                <a:gd name="T30" fmla="*/ 221 h 2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221">
                  <a:moveTo>
                    <a:pt x="0" y="0"/>
                  </a:moveTo>
                  <a:lnTo>
                    <a:pt x="29" y="0"/>
                  </a:lnTo>
                  <a:lnTo>
                    <a:pt x="38" y="41"/>
                  </a:lnTo>
                  <a:lnTo>
                    <a:pt x="73" y="15"/>
                  </a:lnTo>
                  <a:lnTo>
                    <a:pt x="122" y="65"/>
                  </a:lnTo>
                  <a:lnTo>
                    <a:pt x="142" y="221"/>
                  </a:lnTo>
                  <a:lnTo>
                    <a:pt x="141" y="221"/>
                  </a:lnTo>
                  <a:lnTo>
                    <a:pt x="42" y="156"/>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01" name="Freeform 373"/>
            <p:cNvSpPr>
              <a:spLocks/>
            </p:cNvSpPr>
            <p:nvPr/>
          </p:nvSpPr>
          <p:spPr bwMode="auto">
            <a:xfrm>
              <a:off x="4782387" y="4465284"/>
              <a:ext cx="172982" cy="119764"/>
            </a:xfrm>
            <a:custGeom>
              <a:avLst/>
              <a:gdLst>
                <a:gd name="T0" fmla="*/ 0 w 362"/>
                <a:gd name="T1" fmla="*/ 6 h 264"/>
                <a:gd name="T2" fmla="*/ 1 w 362"/>
                <a:gd name="T3" fmla="*/ 6 h 264"/>
                <a:gd name="T4" fmla="*/ 3 w 362"/>
                <a:gd name="T5" fmla="*/ 6 h 264"/>
                <a:gd name="T6" fmla="*/ 4 w 362"/>
                <a:gd name="T7" fmla="*/ 6 h 264"/>
                <a:gd name="T8" fmla="*/ 5 w 362"/>
                <a:gd name="T9" fmla="*/ 3 h 264"/>
                <a:gd name="T10" fmla="*/ 7 w 362"/>
                <a:gd name="T11" fmla="*/ 3 h 264"/>
                <a:gd name="T12" fmla="*/ 8 w 362"/>
                <a:gd name="T13" fmla="*/ 2 h 264"/>
                <a:gd name="T14" fmla="*/ 7 w 362"/>
                <a:gd name="T15" fmla="*/ 1 h 264"/>
                <a:gd name="T16" fmla="*/ 7 w 362"/>
                <a:gd name="T17" fmla="*/ 0 h 264"/>
                <a:gd name="T18" fmla="*/ 5 w 362"/>
                <a:gd name="T19" fmla="*/ 2 h 264"/>
                <a:gd name="T20" fmla="*/ 4 w 362"/>
                <a:gd name="T21" fmla="*/ 3 h 264"/>
                <a:gd name="T22" fmla="*/ 4 w 362"/>
                <a:gd name="T23" fmla="*/ 3 h 264"/>
                <a:gd name="T24" fmla="*/ 3 w 362"/>
                <a:gd name="T25" fmla="*/ 4 h 264"/>
                <a:gd name="T26" fmla="*/ 2 w 362"/>
                <a:gd name="T27" fmla="*/ 4 h 264"/>
                <a:gd name="T28" fmla="*/ 1 w 362"/>
                <a:gd name="T29" fmla="*/ 6 h 264"/>
                <a:gd name="T30" fmla="*/ 0 w 362"/>
                <a:gd name="T31" fmla="*/ 6 h 2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2"/>
                <a:gd name="T49" fmla="*/ 0 h 264"/>
                <a:gd name="T50" fmla="*/ 362 w 362"/>
                <a:gd name="T51" fmla="*/ 264 h 2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2" h="264">
                  <a:moveTo>
                    <a:pt x="0" y="235"/>
                  </a:moveTo>
                  <a:lnTo>
                    <a:pt x="33" y="264"/>
                  </a:lnTo>
                  <a:lnTo>
                    <a:pt x="143" y="253"/>
                  </a:lnTo>
                  <a:lnTo>
                    <a:pt x="182" y="238"/>
                  </a:lnTo>
                  <a:lnTo>
                    <a:pt x="234" y="115"/>
                  </a:lnTo>
                  <a:lnTo>
                    <a:pt x="299" y="120"/>
                  </a:lnTo>
                  <a:lnTo>
                    <a:pt x="362" y="78"/>
                  </a:lnTo>
                  <a:lnTo>
                    <a:pt x="304" y="45"/>
                  </a:lnTo>
                  <a:lnTo>
                    <a:pt x="284" y="0"/>
                  </a:lnTo>
                  <a:lnTo>
                    <a:pt x="210" y="82"/>
                  </a:lnTo>
                  <a:lnTo>
                    <a:pt x="185" y="128"/>
                  </a:lnTo>
                  <a:lnTo>
                    <a:pt x="163" y="103"/>
                  </a:lnTo>
                  <a:lnTo>
                    <a:pt x="120" y="168"/>
                  </a:lnTo>
                  <a:lnTo>
                    <a:pt x="70" y="177"/>
                  </a:lnTo>
                  <a:lnTo>
                    <a:pt x="56" y="238"/>
                  </a:lnTo>
                  <a:lnTo>
                    <a:pt x="0" y="23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02" name="Freeform 374"/>
            <p:cNvSpPr>
              <a:spLocks/>
            </p:cNvSpPr>
            <p:nvPr/>
          </p:nvSpPr>
          <p:spPr bwMode="auto">
            <a:xfrm>
              <a:off x="4379811" y="3457863"/>
              <a:ext cx="580275" cy="264889"/>
            </a:xfrm>
            <a:custGeom>
              <a:avLst/>
              <a:gdLst>
                <a:gd name="T0" fmla="*/ 0 w 1209"/>
                <a:gd name="T1" fmla="*/ 4 h 587"/>
                <a:gd name="T2" fmla="*/ 1 w 1209"/>
                <a:gd name="T3" fmla="*/ 6 h 587"/>
                <a:gd name="T4" fmla="*/ 2 w 1209"/>
                <a:gd name="T5" fmla="*/ 6 h 587"/>
                <a:gd name="T6" fmla="*/ 3 w 1209"/>
                <a:gd name="T7" fmla="*/ 9 h 587"/>
                <a:gd name="T8" fmla="*/ 7 w 1209"/>
                <a:gd name="T9" fmla="*/ 10 h 587"/>
                <a:gd name="T10" fmla="*/ 8 w 1209"/>
                <a:gd name="T11" fmla="*/ 12 h 587"/>
                <a:gd name="T12" fmla="*/ 11 w 1209"/>
                <a:gd name="T13" fmla="*/ 12 h 587"/>
                <a:gd name="T14" fmla="*/ 15 w 1209"/>
                <a:gd name="T15" fmla="*/ 14 h 587"/>
                <a:gd name="T16" fmla="*/ 20 w 1209"/>
                <a:gd name="T17" fmla="*/ 12 h 587"/>
                <a:gd name="T18" fmla="*/ 21 w 1209"/>
                <a:gd name="T19" fmla="*/ 11 h 587"/>
                <a:gd name="T20" fmla="*/ 21 w 1209"/>
                <a:gd name="T21" fmla="*/ 9 h 587"/>
                <a:gd name="T22" fmla="*/ 23 w 1209"/>
                <a:gd name="T23" fmla="*/ 10 h 587"/>
                <a:gd name="T24" fmla="*/ 26 w 1209"/>
                <a:gd name="T25" fmla="*/ 7 h 587"/>
                <a:gd name="T26" fmla="*/ 28 w 1209"/>
                <a:gd name="T27" fmla="*/ 7 h 587"/>
                <a:gd name="T28" fmla="*/ 27 w 1209"/>
                <a:gd name="T29" fmla="*/ 5 h 587"/>
                <a:gd name="T30" fmla="*/ 25 w 1209"/>
                <a:gd name="T31" fmla="*/ 6 h 587"/>
                <a:gd name="T32" fmla="*/ 25 w 1209"/>
                <a:gd name="T33" fmla="*/ 4 h 587"/>
                <a:gd name="T34" fmla="*/ 25 w 1209"/>
                <a:gd name="T35" fmla="*/ 3 h 587"/>
                <a:gd name="T36" fmla="*/ 24 w 1209"/>
                <a:gd name="T37" fmla="*/ 3 h 587"/>
                <a:gd name="T38" fmla="*/ 19 w 1209"/>
                <a:gd name="T39" fmla="*/ 4 h 587"/>
                <a:gd name="T40" fmla="*/ 16 w 1209"/>
                <a:gd name="T41" fmla="*/ 2 h 587"/>
                <a:gd name="T42" fmla="*/ 13 w 1209"/>
                <a:gd name="T43" fmla="*/ 2 h 587"/>
                <a:gd name="T44" fmla="*/ 13 w 1209"/>
                <a:gd name="T45" fmla="*/ 1 h 587"/>
                <a:gd name="T46" fmla="*/ 10 w 1209"/>
                <a:gd name="T47" fmla="*/ 0 h 587"/>
                <a:gd name="T48" fmla="*/ 9 w 1209"/>
                <a:gd name="T49" fmla="*/ 1 h 587"/>
                <a:gd name="T50" fmla="*/ 9 w 1209"/>
                <a:gd name="T51" fmla="*/ 3 h 587"/>
                <a:gd name="T52" fmla="*/ 4 w 1209"/>
                <a:gd name="T53" fmla="*/ 2 h 587"/>
                <a:gd name="T54" fmla="*/ 0 w 1209"/>
                <a:gd name="T55" fmla="*/ 4 h 58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09"/>
                <a:gd name="T85" fmla="*/ 0 h 587"/>
                <a:gd name="T86" fmla="*/ 1209 w 1209"/>
                <a:gd name="T87" fmla="*/ 587 h 58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09" h="587">
                  <a:moveTo>
                    <a:pt x="0" y="184"/>
                  </a:moveTo>
                  <a:lnTo>
                    <a:pt x="39" y="242"/>
                  </a:lnTo>
                  <a:lnTo>
                    <a:pt x="94" y="265"/>
                  </a:lnTo>
                  <a:lnTo>
                    <a:pt x="113" y="389"/>
                  </a:lnTo>
                  <a:lnTo>
                    <a:pt x="282" y="439"/>
                  </a:lnTo>
                  <a:lnTo>
                    <a:pt x="353" y="526"/>
                  </a:lnTo>
                  <a:lnTo>
                    <a:pt x="494" y="522"/>
                  </a:lnTo>
                  <a:lnTo>
                    <a:pt x="651" y="587"/>
                  </a:lnTo>
                  <a:lnTo>
                    <a:pt x="856" y="526"/>
                  </a:lnTo>
                  <a:lnTo>
                    <a:pt x="920" y="477"/>
                  </a:lnTo>
                  <a:lnTo>
                    <a:pt x="920" y="408"/>
                  </a:lnTo>
                  <a:lnTo>
                    <a:pt x="979" y="416"/>
                  </a:lnTo>
                  <a:lnTo>
                    <a:pt x="1110" y="318"/>
                  </a:lnTo>
                  <a:lnTo>
                    <a:pt x="1209" y="312"/>
                  </a:lnTo>
                  <a:lnTo>
                    <a:pt x="1162" y="238"/>
                  </a:lnTo>
                  <a:lnTo>
                    <a:pt x="1065" y="257"/>
                  </a:lnTo>
                  <a:lnTo>
                    <a:pt x="1064" y="174"/>
                  </a:lnTo>
                  <a:lnTo>
                    <a:pt x="1088" y="127"/>
                  </a:lnTo>
                  <a:lnTo>
                    <a:pt x="1018" y="115"/>
                  </a:lnTo>
                  <a:lnTo>
                    <a:pt x="838" y="167"/>
                  </a:lnTo>
                  <a:lnTo>
                    <a:pt x="677" y="90"/>
                  </a:lnTo>
                  <a:lnTo>
                    <a:pt x="576" y="101"/>
                  </a:lnTo>
                  <a:lnTo>
                    <a:pt x="539" y="39"/>
                  </a:lnTo>
                  <a:lnTo>
                    <a:pt x="439" y="0"/>
                  </a:lnTo>
                  <a:lnTo>
                    <a:pt x="386" y="42"/>
                  </a:lnTo>
                  <a:lnTo>
                    <a:pt x="383" y="126"/>
                  </a:lnTo>
                  <a:lnTo>
                    <a:pt x="153" y="89"/>
                  </a:lnTo>
                  <a:lnTo>
                    <a:pt x="0" y="184"/>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03" name="Freeform 375"/>
            <p:cNvSpPr>
              <a:spLocks/>
            </p:cNvSpPr>
            <p:nvPr/>
          </p:nvSpPr>
          <p:spPr bwMode="auto">
            <a:xfrm>
              <a:off x="3724051" y="4097541"/>
              <a:ext cx="141531" cy="173304"/>
            </a:xfrm>
            <a:custGeom>
              <a:avLst/>
              <a:gdLst>
                <a:gd name="T0" fmla="*/ 0 w 294"/>
                <a:gd name="T1" fmla="*/ 6 h 383"/>
                <a:gd name="T2" fmla="*/ 1 w 294"/>
                <a:gd name="T3" fmla="*/ 9 h 383"/>
                <a:gd name="T4" fmla="*/ 3 w 294"/>
                <a:gd name="T5" fmla="*/ 9 h 383"/>
                <a:gd name="T6" fmla="*/ 5 w 294"/>
                <a:gd name="T7" fmla="*/ 6 h 383"/>
                <a:gd name="T8" fmla="*/ 5 w 294"/>
                <a:gd name="T9" fmla="*/ 5 h 383"/>
                <a:gd name="T10" fmla="*/ 7 w 294"/>
                <a:gd name="T11" fmla="*/ 3 h 383"/>
                <a:gd name="T12" fmla="*/ 7 w 294"/>
                <a:gd name="T13" fmla="*/ 3 h 383"/>
                <a:gd name="T14" fmla="*/ 6 w 294"/>
                <a:gd name="T15" fmla="*/ 1 h 383"/>
                <a:gd name="T16" fmla="*/ 4 w 294"/>
                <a:gd name="T17" fmla="*/ 0 h 383"/>
                <a:gd name="T18" fmla="*/ 3 w 294"/>
                <a:gd name="T19" fmla="*/ 0 h 383"/>
                <a:gd name="T20" fmla="*/ 4 w 294"/>
                <a:gd name="T21" fmla="*/ 1 h 383"/>
                <a:gd name="T22" fmla="*/ 3 w 294"/>
                <a:gd name="T23" fmla="*/ 2 h 383"/>
                <a:gd name="T24" fmla="*/ 3 w 294"/>
                <a:gd name="T25" fmla="*/ 3 h 383"/>
                <a:gd name="T26" fmla="*/ 3 w 294"/>
                <a:gd name="T27" fmla="*/ 5 h 383"/>
                <a:gd name="T28" fmla="*/ 0 w 294"/>
                <a:gd name="T29" fmla="*/ 6 h 3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4"/>
                <a:gd name="T46" fmla="*/ 0 h 383"/>
                <a:gd name="T47" fmla="*/ 294 w 294"/>
                <a:gd name="T48" fmla="*/ 383 h 3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4" h="383">
                  <a:moveTo>
                    <a:pt x="0" y="270"/>
                  </a:moveTo>
                  <a:lnTo>
                    <a:pt x="40" y="383"/>
                  </a:lnTo>
                  <a:lnTo>
                    <a:pt x="109" y="364"/>
                  </a:lnTo>
                  <a:lnTo>
                    <a:pt x="218" y="269"/>
                  </a:lnTo>
                  <a:lnTo>
                    <a:pt x="217" y="223"/>
                  </a:lnTo>
                  <a:lnTo>
                    <a:pt x="289" y="139"/>
                  </a:lnTo>
                  <a:lnTo>
                    <a:pt x="294" y="114"/>
                  </a:lnTo>
                  <a:lnTo>
                    <a:pt x="255" y="64"/>
                  </a:lnTo>
                  <a:lnTo>
                    <a:pt x="164" y="0"/>
                  </a:lnTo>
                  <a:lnTo>
                    <a:pt x="141" y="1"/>
                  </a:lnTo>
                  <a:lnTo>
                    <a:pt x="153" y="36"/>
                  </a:lnTo>
                  <a:lnTo>
                    <a:pt x="122" y="101"/>
                  </a:lnTo>
                  <a:lnTo>
                    <a:pt x="141" y="134"/>
                  </a:lnTo>
                  <a:lnTo>
                    <a:pt x="111" y="226"/>
                  </a:lnTo>
                  <a:lnTo>
                    <a:pt x="0" y="27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04" name="Freeform 376"/>
            <p:cNvSpPr>
              <a:spLocks/>
            </p:cNvSpPr>
            <p:nvPr/>
          </p:nvSpPr>
          <p:spPr bwMode="auto">
            <a:xfrm>
              <a:off x="4239852" y="3980595"/>
              <a:ext cx="144676" cy="83130"/>
            </a:xfrm>
            <a:custGeom>
              <a:avLst/>
              <a:gdLst>
                <a:gd name="T0" fmla="*/ 0 w 305"/>
                <a:gd name="T1" fmla="*/ 2 h 184"/>
                <a:gd name="T2" fmla="*/ 1 w 305"/>
                <a:gd name="T3" fmla="*/ 0 h 184"/>
                <a:gd name="T4" fmla="*/ 4 w 305"/>
                <a:gd name="T5" fmla="*/ 1 h 184"/>
                <a:gd name="T6" fmla="*/ 5 w 305"/>
                <a:gd name="T7" fmla="*/ 3 h 184"/>
                <a:gd name="T8" fmla="*/ 7 w 305"/>
                <a:gd name="T9" fmla="*/ 3 h 184"/>
                <a:gd name="T10" fmla="*/ 7 w 305"/>
                <a:gd name="T11" fmla="*/ 4 h 184"/>
                <a:gd name="T12" fmla="*/ 2 w 305"/>
                <a:gd name="T13" fmla="*/ 3 h 184"/>
                <a:gd name="T14" fmla="*/ 0 w 305"/>
                <a:gd name="T15" fmla="*/ 2 h 184"/>
                <a:gd name="T16" fmla="*/ 0 60000 65536"/>
                <a:gd name="T17" fmla="*/ 0 60000 65536"/>
                <a:gd name="T18" fmla="*/ 0 60000 65536"/>
                <a:gd name="T19" fmla="*/ 0 60000 65536"/>
                <a:gd name="T20" fmla="*/ 0 60000 65536"/>
                <a:gd name="T21" fmla="*/ 0 60000 65536"/>
                <a:gd name="T22" fmla="*/ 0 60000 65536"/>
                <a:gd name="T23" fmla="*/ 0 60000 65536"/>
                <a:gd name="T24" fmla="*/ 0 w 305"/>
                <a:gd name="T25" fmla="*/ 0 h 184"/>
                <a:gd name="T26" fmla="*/ 305 w 305"/>
                <a:gd name="T27" fmla="*/ 184 h 1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5" h="184">
                  <a:moveTo>
                    <a:pt x="0" y="72"/>
                  </a:moveTo>
                  <a:lnTo>
                    <a:pt x="39" y="0"/>
                  </a:lnTo>
                  <a:lnTo>
                    <a:pt x="158" y="46"/>
                  </a:lnTo>
                  <a:lnTo>
                    <a:pt x="223" y="117"/>
                  </a:lnTo>
                  <a:lnTo>
                    <a:pt x="305" y="117"/>
                  </a:lnTo>
                  <a:lnTo>
                    <a:pt x="302" y="184"/>
                  </a:lnTo>
                  <a:lnTo>
                    <a:pt x="102" y="141"/>
                  </a:lnTo>
                  <a:lnTo>
                    <a:pt x="0" y="72"/>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05" name="Freeform 377"/>
            <p:cNvSpPr>
              <a:spLocks/>
            </p:cNvSpPr>
            <p:nvPr/>
          </p:nvSpPr>
          <p:spPr bwMode="auto">
            <a:xfrm>
              <a:off x="2833980" y="3426865"/>
              <a:ext cx="66048" cy="69040"/>
            </a:xfrm>
            <a:custGeom>
              <a:avLst/>
              <a:gdLst>
                <a:gd name="T0" fmla="*/ 0 w 138"/>
                <a:gd name="T1" fmla="*/ 3 h 148"/>
                <a:gd name="T2" fmla="*/ 1 w 138"/>
                <a:gd name="T3" fmla="*/ 2 h 148"/>
                <a:gd name="T4" fmla="*/ 1 w 138"/>
                <a:gd name="T5" fmla="*/ 2 h 148"/>
                <a:gd name="T6" fmla="*/ 1 w 138"/>
                <a:gd name="T7" fmla="*/ 1 h 148"/>
                <a:gd name="T8" fmla="*/ 2 w 138"/>
                <a:gd name="T9" fmla="*/ 1 h 148"/>
                <a:gd name="T10" fmla="*/ 2 w 138"/>
                <a:gd name="T11" fmla="*/ 0 h 148"/>
                <a:gd name="T12" fmla="*/ 3 w 138"/>
                <a:gd name="T13" fmla="*/ 0 h 148"/>
                <a:gd name="T14" fmla="*/ 3 w 138"/>
                <a:gd name="T15" fmla="*/ 1 h 148"/>
                <a:gd name="T16" fmla="*/ 2 w 138"/>
                <a:gd name="T17" fmla="*/ 2 h 148"/>
                <a:gd name="T18" fmla="*/ 2 w 138"/>
                <a:gd name="T19" fmla="*/ 3 h 148"/>
                <a:gd name="T20" fmla="*/ 1 w 138"/>
                <a:gd name="T21" fmla="*/ 3 h 148"/>
                <a:gd name="T22" fmla="*/ 0 w 138"/>
                <a:gd name="T23" fmla="*/ 3 h 1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8"/>
                <a:gd name="T37" fmla="*/ 0 h 148"/>
                <a:gd name="T38" fmla="*/ 138 w 138"/>
                <a:gd name="T39" fmla="*/ 148 h 1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8" h="148">
                  <a:moveTo>
                    <a:pt x="0" y="111"/>
                  </a:moveTo>
                  <a:lnTo>
                    <a:pt x="54" y="92"/>
                  </a:lnTo>
                  <a:lnTo>
                    <a:pt x="29" y="76"/>
                  </a:lnTo>
                  <a:lnTo>
                    <a:pt x="53" y="23"/>
                  </a:lnTo>
                  <a:lnTo>
                    <a:pt x="75" y="57"/>
                  </a:lnTo>
                  <a:lnTo>
                    <a:pt x="76" y="0"/>
                  </a:lnTo>
                  <a:lnTo>
                    <a:pt x="138" y="0"/>
                  </a:lnTo>
                  <a:lnTo>
                    <a:pt x="134" y="57"/>
                  </a:lnTo>
                  <a:lnTo>
                    <a:pt x="93" y="79"/>
                  </a:lnTo>
                  <a:lnTo>
                    <a:pt x="95" y="148"/>
                  </a:lnTo>
                  <a:lnTo>
                    <a:pt x="57" y="106"/>
                  </a:lnTo>
                  <a:lnTo>
                    <a:pt x="0" y="111"/>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06" name="Freeform 378"/>
            <p:cNvSpPr>
              <a:spLocks/>
            </p:cNvSpPr>
            <p:nvPr/>
          </p:nvSpPr>
          <p:spPr bwMode="auto">
            <a:xfrm>
              <a:off x="5821850" y="5464253"/>
              <a:ext cx="143104" cy="145125"/>
            </a:xfrm>
            <a:custGeom>
              <a:avLst/>
              <a:gdLst>
                <a:gd name="T0" fmla="*/ 0 w 298"/>
                <a:gd name="T1" fmla="*/ 6 h 322"/>
                <a:gd name="T2" fmla="*/ 1 w 298"/>
                <a:gd name="T3" fmla="*/ 4 h 322"/>
                <a:gd name="T4" fmla="*/ 4 w 298"/>
                <a:gd name="T5" fmla="*/ 3 h 322"/>
                <a:gd name="T6" fmla="*/ 5 w 298"/>
                <a:gd name="T7" fmla="*/ 0 h 322"/>
                <a:gd name="T8" fmla="*/ 6 w 298"/>
                <a:gd name="T9" fmla="*/ 1 h 322"/>
                <a:gd name="T10" fmla="*/ 7 w 298"/>
                <a:gd name="T11" fmla="*/ 0 h 322"/>
                <a:gd name="T12" fmla="*/ 7 w 298"/>
                <a:gd name="T13" fmla="*/ 1 h 322"/>
                <a:gd name="T14" fmla="*/ 6 w 298"/>
                <a:gd name="T15" fmla="*/ 3 h 322"/>
                <a:gd name="T16" fmla="*/ 6 w 298"/>
                <a:gd name="T17" fmla="*/ 4 h 322"/>
                <a:gd name="T18" fmla="*/ 4 w 298"/>
                <a:gd name="T19" fmla="*/ 4 h 322"/>
                <a:gd name="T20" fmla="*/ 4 w 298"/>
                <a:gd name="T21" fmla="*/ 6 h 322"/>
                <a:gd name="T22" fmla="*/ 2 w 298"/>
                <a:gd name="T23" fmla="*/ 7 h 322"/>
                <a:gd name="T24" fmla="*/ 0 w 298"/>
                <a:gd name="T25" fmla="*/ 6 h 3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8"/>
                <a:gd name="T40" fmla="*/ 0 h 322"/>
                <a:gd name="T41" fmla="*/ 298 w 298"/>
                <a:gd name="T42" fmla="*/ 322 h 3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8" h="322">
                  <a:moveTo>
                    <a:pt x="0" y="281"/>
                  </a:moveTo>
                  <a:lnTo>
                    <a:pt x="63" y="182"/>
                  </a:lnTo>
                  <a:lnTo>
                    <a:pt x="172" y="109"/>
                  </a:lnTo>
                  <a:lnTo>
                    <a:pt x="223" y="0"/>
                  </a:lnTo>
                  <a:lnTo>
                    <a:pt x="256" y="32"/>
                  </a:lnTo>
                  <a:lnTo>
                    <a:pt x="293" y="17"/>
                  </a:lnTo>
                  <a:lnTo>
                    <a:pt x="298" y="55"/>
                  </a:lnTo>
                  <a:lnTo>
                    <a:pt x="242" y="134"/>
                  </a:lnTo>
                  <a:lnTo>
                    <a:pt x="252" y="167"/>
                  </a:lnTo>
                  <a:lnTo>
                    <a:pt x="190" y="180"/>
                  </a:lnTo>
                  <a:lnTo>
                    <a:pt x="161" y="289"/>
                  </a:lnTo>
                  <a:lnTo>
                    <a:pt x="96" y="322"/>
                  </a:lnTo>
                  <a:lnTo>
                    <a:pt x="0" y="281"/>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07" name="Freeform 379"/>
            <p:cNvSpPr>
              <a:spLocks/>
            </p:cNvSpPr>
            <p:nvPr/>
          </p:nvSpPr>
          <p:spPr bwMode="auto">
            <a:xfrm>
              <a:off x="5935075" y="5320537"/>
              <a:ext cx="105362" cy="160624"/>
            </a:xfrm>
            <a:custGeom>
              <a:avLst/>
              <a:gdLst>
                <a:gd name="T0" fmla="*/ 0 w 221"/>
                <a:gd name="T1" fmla="*/ 0 h 353"/>
                <a:gd name="T2" fmla="*/ 1 w 221"/>
                <a:gd name="T3" fmla="*/ 1 h 353"/>
                <a:gd name="T4" fmla="*/ 2 w 221"/>
                <a:gd name="T5" fmla="*/ 3 h 353"/>
                <a:gd name="T6" fmla="*/ 3 w 221"/>
                <a:gd name="T7" fmla="*/ 3 h 353"/>
                <a:gd name="T8" fmla="*/ 3 w 221"/>
                <a:gd name="T9" fmla="*/ 3 h 353"/>
                <a:gd name="T10" fmla="*/ 3 w 221"/>
                <a:gd name="T11" fmla="*/ 4 h 353"/>
                <a:gd name="T12" fmla="*/ 5 w 221"/>
                <a:gd name="T13" fmla="*/ 4 h 353"/>
                <a:gd name="T14" fmla="*/ 5 w 221"/>
                <a:gd name="T15" fmla="*/ 5 h 353"/>
                <a:gd name="T16" fmla="*/ 4 w 221"/>
                <a:gd name="T17" fmla="*/ 6 h 353"/>
                <a:gd name="T18" fmla="*/ 3 w 221"/>
                <a:gd name="T19" fmla="*/ 8 h 353"/>
                <a:gd name="T20" fmla="*/ 2 w 221"/>
                <a:gd name="T21" fmla="*/ 8 h 353"/>
                <a:gd name="T22" fmla="*/ 2 w 221"/>
                <a:gd name="T23" fmla="*/ 7 h 353"/>
                <a:gd name="T24" fmla="*/ 1 w 221"/>
                <a:gd name="T25" fmla="*/ 6 h 353"/>
                <a:gd name="T26" fmla="*/ 2 w 221"/>
                <a:gd name="T27" fmla="*/ 4 h 353"/>
                <a:gd name="T28" fmla="*/ 2 w 221"/>
                <a:gd name="T29" fmla="*/ 3 h 353"/>
                <a:gd name="T30" fmla="*/ 0 w 221"/>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1"/>
                <a:gd name="T49" fmla="*/ 0 h 353"/>
                <a:gd name="T50" fmla="*/ 221 w 221"/>
                <a:gd name="T51" fmla="*/ 353 h 35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1" h="353">
                  <a:moveTo>
                    <a:pt x="0" y="0"/>
                  </a:moveTo>
                  <a:lnTo>
                    <a:pt x="63" y="39"/>
                  </a:lnTo>
                  <a:lnTo>
                    <a:pt x="75" y="117"/>
                  </a:lnTo>
                  <a:lnTo>
                    <a:pt x="104" y="139"/>
                  </a:lnTo>
                  <a:lnTo>
                    <a:pt x="119" y="106"/>
                  </a:lnTo>
                  <a:lnTo>
                    <a:pt x="132" y="161"/>
                  </a:lnTo>
                  <a:lnTo>
                    <a:pt x="221" y="161"/>
                  </a:lnTo>
                  <a:lnTo>
                    <a:pt x="204" y="238"/>
                  </a:lnTo>
                  <a:lnTo>
                    <a:pt x="159" y="250"/>
                  </a:lnTo>
                  <a:lnTo>
                    <a:pt x="120" y="351"/>
                  </a:lnTo>
                  <a:lnTo>
                    <a:pt x="78" y="353"/>
                  </a:lnTo>
                  <a:lnTo>
                    <a:pt x="96" y="316"/>
                  </a:lnTo>
                  <a:lnTo>
                    <a:pt x="41" y="244"/>
                  </a:lnTo>
                  <a:lnTo>
                    <a:pt x="86" y="179"/>
                  </a:lnTo>
                  <a:lnTo>
                    <a:pt x="78" y="127"/>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08" name="Freeform 380"/>
            <p:cNvSpPr>
              <a:spLocks/>
            </p:cNvSpPr>
            <p:nvPr/>
          </p:nvSpPr>
          <p:spPr bwMode="auto">
            <a:xfrm>
              <a:off x="2863860" y="2871727"/>
              <a:ext cx="473341" cy="418467"/>
            </a:xfrm>
            <a:custGeom>
              <a:avLst/>
              <a:gdLst>
                <a:gd name="T0" fmla="*/ 0 w 989"/>
                <a:gd name="T1" fmla="*/ 17 h 922"/>
                <a:gd name="T2" fmla="*/ 2 w 989"/>
                <a:gd name="T3" fmla="*/ 17 h 922"/>
                <a:gd name="T4" fmla="*/ 1 w 989"/>
                <a:gd name="T5" fmla="*/ 18 h 922"/>
                <a:gd name="T6" fmla="*/ 2 w 989"/>
                <a:gd name="T7" fmla="*/ 18 h 922"/>
                <a:gd name="T8" fmla="*/ 1 w 989"/>
                <a:gd name="T9" fmla="*/ 19 h 922"/>
                <a:gd name="T10" fmla="*/ 3 w 989"/>
                <a:gd name="T11" fmla="*/ 21 h 922"/>
                <a:gd name="T12" fmla="*/ 5 w 989"/>
                <a:gd name="T13" fmla="*/ 19 h 922"/>
                <a:gd name="T14" fmla="*/ 7 w 989"/>
                <a:gd name="T15" fmla="*/ 19 h 922"/>
                <a:gd name="T16" fmla="*/ 7 w 989"/>
                <a:gd name="T17" fmla="*/ 17 h 922"/>
                <a:gd name="T18" fmla="*/ 6 w 989"/>
                <a:gd name="T19" fmla="*/ 13 h 922"/>
                <a:gd name="T20" fmla="*/ 8 w 989"/>
                <a:gd name="T21" fmla="*/ 11 h 922"/>
                <a:gd name="T22" fmla="*/ 10 w 989"/>
                <a:gd name="T23" fmla="*/ 7 h 922"/>
                <a:gd name="T24" fmla="*/ 11 w 989"/>
                <a:gd name="T25" fmla="*/ 5 h 922"/>
                <a:gd name="T26" fmla="*/ 13 w 989"/>
                <a:gd name="T27" fmla="*/ 5 h 922"/>
                <a:gd name="T28" fmla="*/ 14 w 989"/>
                <a:gd name="T29" fmla="*/ 4 h 922"/>
                <a:gd name="T30" fmla="*/ 15 w 989"/>
                <a:gd name="T31" fmla="*/ 4 h 922"/>
                <a:gd name="T32" fmla="*/ 18 w 989"/>
                <a:gd name="T33" fmla="*/ 4 h 922"/>
                <a:gd name="T34" fmla="*/ 20 w 989"/>
                <a:gd name="T35" fmla="*/ 2 h 922"/>
                <a:gd name="T36" fmla="*/ 21 w 989"/>
                <a:gd name="T37" fmla="*/ 4 h 922"/>
                <a:gd name="T38" fmla="*/ 22 w 989"/>
                <a:gd name="T39" fmla="*/ 3 h 922"/>
                <a:gd name="T40" fmla="*/ 21 w 989"/>
                <a:gd name="T41" fmla="*/ 2 h 922"/>
                <a:gd name="T42" fmla="*/ 21 w 989"/>
                <a:gd name="T43" fmla="*/ 0 h 922"/>
                <a:gd name="T44" fmla="*/ 20 w 989"/>
                <a:gd name="T45" fmla="*/ 0 h 922"/>
                <a:gd name="T46" fmla="*/ 19 w 989"/>
                <a:gd name="T47" fmla="*/ 1 h 922"/>
                <a:gd name="T48" fmla="*/ 19 w 989"/>
                <a:gd name="T49" fmla="*/ 0 h 922"/>
                <a:gd name="T50" fmla="*/ 18 w 989"/>
                <a:gd name="T51" fmla="*/ 0 h 922"/>
                <a:gd name="T52" fmla="*/ 16 w 989"/>
                <a:gd name="T53" fmla="*/ 2 h 922"/>
                <a:gd name="T54" fmla="*/ 15 w 989"/>
                <a:gd name="T55" fmla="*/ 3 h 922"/>
                <a:gd name="T56" fmla="*/ 13 w 989"/>
                <a:gd name="T57" fmla="*/ 3 h 922"/>
                <a:gd name="T58" fmla="*/ 13 w 989"/>
                <a:gd name="T59" fmla="*/ 3 h 922"/>
                <a:gd name="T60" fmla="*/ 13 w 989"/>
                <a:gd name="T61" fmla="*/ 3 h 922"/>
                <a:gd name="T62" fmla="*/ 11 w 989"/>
                <a:gd name="T63" fmla="*/ 4 h 922"/>
                <a:gd name="T64" fmla="*/ 11 w 989"/>
                <a:gd name="T65" fmla="*/ 5 h 922"/>
                <a:gd name="T66" fmla="*/ 9 w 989"/>
                <a:gd name="T67" fmla="*/ 6 h 922"/>
                <a:gd name="T68" fmla="*/ 7 w 989"/>
                <a:gd name="T69" fmla="*/ 8 h 922"/>
                <a:gd name="T70" fmla="*/ 4 w 989"/>
                <a:gd name="T71" fmla="*/ 13 h 922"/>
                <a:gd name="T72" fmla="*/ 5 w 989"/>
                <a:gd name="T73" fmla="*/ 13 h 922"/>
                <a:gd name="T74" fmla="*/ 2 w 989"/>
                <a:gd name="T75" fmla="*/ 14 h 922"/>
                <a:gd name="T76" fmla="*/ 1 w 989"/>
                <a:gd name="T77" fmla="*/ 15 h 922"/>
                <a:gd name="T78" fmla="*/ 0 w 989"/>
                <a:gd name="T79" fmla="*/ 15 h 922"/>
                <a:gd name="T80" fmla="*/ 0 w 989"/>
                <a:gd name="T81" fmla="*/ 16 h 9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89"/>
                <a:gd name="T124" fmla="*/ 0 h 922"/>
                <a:gd name="T125" fmla="*/ 989 w 989"/>
                <a:gd name="T126" fmla="*/ 922 h 92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89" h="922">
                  <a:moveTo>
                    <a:pt x="0" y="688"/>
                  </a:moveTo>
                  <a:lnTo>
                    <a:pt x="4" y="727"/>
                  </a:lnTo>
                  <a:lnTo>
                    <a:pt x="91" y="702"/>
                  </a:lnTo>
                  <a:lnTo>
                    <a:pt x="97" y="717"/>
                  </a:lnTo>
                  <a:lnTo>
                    <a:pt x="3" y="741"/>
                  </a:lnTo>
                  <a:lnTo>
                    <a:pt x="27" y="757"/>
                  </a:lnTo>
                  <a:lnTo>
                    <a:pt x="17" y="807"/>
                  </a:lnTo>
                  <a:lnTo>
                    <a:pt x="80" y="764"/>
                  </a:lnTo>
                  <a:lnTo>
                    <a:pt x="12" y="834"/>
                  </a:lnTo>
                  <a:lnTo>
                    <a:pt x="50" y="834"/>
                  </a:lnTo>
                  <a:lnTo>
                    <a:pt x="27" y="895"/>
                  </a:lnTo>
                  <a:lnTo>
                    <a:pt x="121" y="922"/>
                  </a:lnTo>
                  <a:lnTo>
                    <a:pt x="196" y="863"/>
                  </a:lnTo>
                  <a:lnTo>
                    <a:pt x="213" y="809"/>
                  </a:lnTo>
                  <a:lnTo>
                    <a:pt x="235" y="863"/>
                  </a:lnTo>
                  <a:lnTo>
                    <a:pt x="281" y="795"/>
                  </a:lnTo>
                  <a:lnTo>
                    <a:pt x="270" y="737"/>
                  </a:lnTo>
                  <a:lnTo>
                    <a:pt x="292" y="712"/>
                  </a:lnTo>
                  <a:lnTo>
                    <a:pt x="270" y="685"/>
                  </a:lnTo>
                  <a:lnTo>
                    <a:pt x="277" y="553"/>
                  </a:lnTo>
                  <a:lnTo>
                    <a:pt x="344" y="523"/>
                  </a:lnTo>
                  <a:lnTo>
                    <a:pt x="332" y="483"/>
                  </a:lnTo>
                  <a:lnTo>
                    <a:pt x="364" y="381"/>
                  </a:lnTo>
                  <a:lnTo>
                    <a:pt x="431" y="309"/>
                  </a:lnTo>
                  <a:lnTo>
                    <a:pt x="443" y="249"/>
                  </a:lnTo>
                  <a:lnTo>
                    <a:pt x="488" y="238"/>
                  </a:lnTo>
                  <a:lnTo>
                    <a:pt x="505" y="198"/>
                  </a:lnTo>
                  <a:lnTo>
                    <a:pt x="573" y="207"/>
                  </a:lnTo>
                  <a:lnTo>
                    <a:pt x="574" y="159"/>
                  </a:lnTo>
                  <a:lnTo>
                    <a:pt x="593" y="159"/>
                  </a:lnTo>
                  <a:lnTo>
                    <a:pt x="620" y="138"/>
                  </a:lnTo>
                  <a:lnTo>
                    <a:pt x="665" y="180"/>
                  </a:lnTo>
                  <a:lnTo>
                    <a:pt x="744" y="188"/>
                  </a:lnTo>
                  <a:lnTo>
                    <a:pt x="789" y="162"/>
                  </a:lnTo>
                  <a:lnTo>
                    <a:pt x="801" y="100"/>
                  </a:lnTo>
                  <a:lnTo>
                    <a:pt x="877" y="83"/>
                  </a:lnTo>
                  <a:lnTo>
                    <a:pt x="917" y="108"/>
                  </a:lnTo>
                  <a:lnTo>
                    <a:pt x="912" y="159"/>
                  </a:lnTo>
                  <a:lnTo>
                    <a:pt x="986" y="100"/>
                  </a:lnTo>
                  <a:lnTo>
                    <a:pt x="941" y="109"/>
                  </a:lnTo>
                  <a:lnTo>
                    <a:pt x="952" y="96"/>
                  </a:lnTo>
                  <a:lnTo>
                    <a:pt x="900" y="79"/>
                  </a:lnTo>
                  <a:lnTo>
                    <a:pt x="989" y="51"/>
                  </a:lnTo>
                  <a:lnTo>
                    <a:pt x="917" y="16"/>
                  </a:lnTo>
                  <a:lnTo>
                    <a:pt x="872" y="51"/>
                  </a:lnTo>
                  <a:lnTo>
                    <a:pt x="896" y="4"/>
                  </a:lnTo>
                  <a:lnTo>
                    <a:pt x="861" y="0"/>
                  </a:lnTo>
                  <a:lnTo>
                    <a:pt x="838" y="51"/>
                  </a:lnTo>
                  <a:lnTo>
                    <a:pt x="823" y="55"/>
                  </a:lnTo>
                  <a:lnTo>
                    <a:pt x="823" y="10"/>
                  </a:lnTo>
                  <a:lnTo>
                    <a:pt x="761" y="83"/>
                  </a:lnTo>
                  <a:lnTo>
                    <a:pt x="792" y="17"/>
                  </a:lnTo>
                  <a:lnTo>
                    <a:pt x="761" y="8"/>
                  </a:lnTo>
                  <a:lnTo>
                    <a:pt x="693" y="88"/>
                  </a:lnTo>
                  <a:lnTo>
                    <a:pt x="630" y="62"/>
                  </a:lnTo>
                  <a:lnTo>
                    <a:pt x="646" y="108"/>
                  </a:lnTo>
                  <a:lnTo>
                    <a:pt x="620" y="83"/>
                  </a:lnTo>
                  <a:lnTo>
                    <a:pt x="574" y="140"/>
                  </a:lnTo>
                  <a:lnTo>
                    <a:pt x="580" y="93"/>
                  </a:lnTo>
                  <a:lnTo>
                    <a:pt x="557" y="132"/>
                  </a:lnTo>
                  <a:lnTo>
                    <a:pt x="535" y="105"/>
                  </a:lnTo>
                  <a:lnTo>
                    <a:pt x="550" y="144"/>
                  </a:lnTo>
                  <a:lnTo>
                    <a:pt x="500" y="128"/>
                  </a:lnTo>
                  <a:lnTo>
                    <a:pt x="483" y="181"/>
                  </a:lnTo>
                  <a:lnTo>
                    <a:pt x="438" y="203"/>
                  </a:lnTo>
                  <a:lnTo>
                    <a:pt x="480" y="205"/>
                  </a:lnTo>
                  <a:lnTo>
                    <a:pt x="401" y="234"/>
                  </a:lnTo>
                  <a:lnTo>
                    <a:pt x="387" y="273"/>
                  </a:lnTo>
                  <a:lnTo>
                    <a:pt x="414" y="273"/>
                  </a:lnTo>
                  <a:lnTo>
                    <a:pt x="317" y="336"/>
                  </a:lnTo>
                  <a:lnTo>
                    <a:pt x="283" y="446"/>
                  </a:lnTo>
                  <a:lnTo>
                    <a:pt x="175" y="537"/>
                  </a:lnTo>
                  <a:lnTo>
                    <a:pt x="196" y="560"/>
                  </a:lnTo>
                  <a:lnTo>
                    <a:pt x="238" y="543"/>
                  </a:lnTo>
                  <a:lnTo>
                    <a:pt x="134" y="570"/>
                  </a:lnTo>
                  <a:lnTo>
                    <a:pt x="80" y="607"/>
                  </a:lnTo>
                  <a:lnTo>
                    <a:pt x="91" y="629"/>
                  </a:lnTo>
                  <a:lnTo>
                    <a:pt x="52" y="629"/>
                  </a:lnTo>
                  <a:lnTo>
                    <a:pt x="56" y="657"/>
                  </a:lnTo>
                  <a:lnTo>
                    <a:pt x="5" y="657"/>
                  </a:lnTo>
                  <a:lnTo>
                    <a:pt x="52" y="673"/>
                  </a:lnTo>
                  <a:lnTo>
                    <a:pt x="0" y="68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09" name="Freeform 381"/>
            <p:cNvSpPr>
              <a:spLocks/>
            </p:cNvSpPr>
            <p:nvPr/>
          </p:nvSpPr>
          <p:spPr bwMode="auto">
            <a:xfrm>
              <a:off x="3887598" y="3828425"/>
              <a:ext cx="305077" cy="293068"/>
            </a:xfrm>
            <a:custGeom>
              <a:avLst/>
              <a:gdLst>
                <a:gd name="T0" fmla="*/ 0 w 636"/>
                <a:gd name="T1" fmla="*/ 8 h 645"/>
                <a:gd name="T2" fmla="*/ 1 w 636"/>
                <a:gd name="T3" fmla="*/ 9 h 645"/>
                <a:gd name="T4" fmla="*/ 5 w 636"/>
                <a:gd name="T5" fmla="*/ 8 h 645"/>
                <a:gd name="T6" fmla="*/ 5 w 636"/>
                <a:gd name="T7" fmla="*/ 7 h 645"/>
                <a:gd name="T8" fmla="*/ 7 w 636"/>
                <a:gd name="T9" fmla="*/ 6 h 645"/>
                <a:gd name="T10" fmla="*/ 7 w 636"/>
                <a:gd name="T11" fmla="*/ 5 h 645"/>
                <a:gd name="T12" fmla="*/ 8 w 636"/>
                <a:gd name="T13" fmla="*/ 4 h 645"/>
                <a:gd name="T14" fmla="*/ 8 w 636"/>
                <a:gd name="T15" fmla="*/ 4 h 645"/>
                <a:gd name="T16" fmla="*/ 9 w 636"/>
                <a:gd name="T17" fmla="*/ 3 h 645"/>
                <a:gd name="T18" fmla="*/ 9 w 636"/>
                <a:gd name="T19" fmla="*/ 2 h 645"/>
                <a:gd name="T20" fmla="*/ 9 w 636"/>
                <a:gd name="T21" fmla="*/ 1 h 645"/>
                <a:gd name="T22" fmla="*/ 12 w 636"/>
                <a:gd name="T23" fmla="*/ 0 h 645"/>
                <a:gd name="T24" fmla="*/ 15 w 636"/>
                <a:gd name="T25" fmla="*/ 2 h 645"/>
                <a:gd name="T26" fmla="*/ 14 w 636"/>
                <a:gd name="T27" fmla="*/ 3 h 645"/>
                <a:gd name="T28" fmla="*/ 11 w 636"/>
                <a:gd name="T29" fmla="*/ 3 h 645"/>
                <a:gd name="T30" fmla="*/ 11 w 636"/>
                <a:gd name="T31" fmla="*/ 4 h 645"/>
                <a:gd name="T32" fmla="*/ 13 w 636"/>
                <a:gd name="T33" fmla="*/ 5 h 645"/>
                <a:gd name="T34" fmla="*/ 12 w 636"/>
                <a:gd name="T35" fmla="*/ 6 h 645"/>
                <a:gd name="T36" fmla="*/ 12 w 636"/>
                <a:gd name="T37" fmla="*/ 7 h 645"/>
                <a:gd name="T38" fmla="*/ 9 w 636"/>
                <a:gd name="T39" fmla="*/ 11 h 645"/>
                <a:gd name="T40" fmla="*/ 9 w 636"/>
                <a:gd name="T41" fmla="*/ 10 h 645"/>
                <a:gd name="T42" fmla="*/ 7 w 636"/>
                <a:gd name="T43" fmla="*/ 11 h 645"/>
                <a:gd name="T44" fmla="*/ 9 w 636"/>
                <a:gd name="T45" fmla="*/ 14 h 645"/>
                <a:gd name="T46" fmla="*/ 7 w 636"/>
                <a:gd name="T47" fmla="*/ 14 h 645"/>
                <a:gd name="T48" fmla="*/ 6 w 636"/>
                <a:gd name="T49" fmla="*/ 15 h 645"/>
                <a:gd name="T50" fmla="*/ 5 w 636"/>
                <a:gd name="T51" fmla="*/ 13 h 645"/>
                <a:gd name="T52" fmla="*/ 1 w 636"/>
                <a:gd name="T53" fmla="*/ 13 h 645"/>
                <a:gd name="T54" fmla="*/ 2 w 636"/>
                <a:gd name="T55" fmla="*/ 11 h 645"/>
                <a:gd name="T56" fmla="*/ 0 w 636"/>
                <a:gd name="T57" fmla="*/ 8 h 6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36"/>
                <a:gd name="T88" fmla="*/ 0 h 645"/>
                <a:gd name="T89" fmla="*/ 636 w 636"/>
                <a:gd name="T90" fmla="*/ 645 h 6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36" h="645">
                  <a:moveTo>
                    <a:pt x="0" y="354"/>
                  </a:moveTo>
                  <a:lnTo>
                    <a:pt x="59" y="377"/>
                  </a:lnTo>
                  <a:lnTo>
                    <a:pt x="198" y="354"/>
                  </a:lnTo>
                  <a:lnTo>
                    <a:pt x="225" y="289"/>
                  </a:lnTo>
                  <a:lnTo>
                    <a:pt x="319" y="253"/>
                  </a:lnTo>
                  <a:lnTo>
                    <a:pt x="326" y="197"/>
                  </a:lnTo>
                  <a:lnTo>
                    <a:pt x="361" y="182"/>
                  </a:lnTo>
                  <a:lnTo>
                    <a:pt x="347" y="154"/>
                  </a:lnTo>
                  <a:lnTo>
                    <a:pt x="379" y="150"/>
                  </a:lnTo>
                  <a:lnTo>
                    <a:pt x="404" y="96"/>
                  </a:lnTo>
                  <a:lnTo>
                    <a:pt x="394" y="40"/>
                  </a:lnTo>
                  <a:lnTo>
                    <a:pt x="524" y="0"/>
                  </a:lnTo>
                  <a:lnTo>
                    <a:pt x="636" y="84"/>
                  </a:lnTo>
                  <a:lnTo>
                    <a:pt x="607" y="119"/>
                  </a:lnTo>
                  <a:lnTo>
                    <a:pt x="497" y="119"/>
                  </a:lnTo>
                  <a:lnTo>
                    <a:pt x="499" y="191"/>
                  </a:lnTo>
                  <a:lnTo>
                    <a:pt x="548" y="237"/>
                  </a:lnTo>
                  <a:lnTo>
                    <a:pt x="521" y="261"/>
                  </a:lnTo>
                  <a:lnTo>
                    <a:pt x="528" y="300"/>
                  </a:lnTo>
                  <a:lnTo>
                    <a:pt x="412" y="449"/>
                  </a:lnTo>
                  <a:lnTo>
                    <a:pt x="364" y="444"/>
                  </a:lnTo>
                  <a:lnTo>
                    <a:pt x="326" y="481"/>
                  </a:lnTo>
                  <a:lnTo>
                    <a:pt x="387" y="617"/>
                  </a:lnTo>
                  <a:lnTo>
                    <a:pt x="302" y="617"/>
                  </a:lnTo>
                  <a:lnTo>
                    <a:pt x="271" y="645"/>
                  </a:lnTo>
                  <a:lnTo>
                    <a:pt x="207" y="564"/>
                  </a:lnTo>
                  <a:lnTo>
                    <a:pt x="27" y="580"/>
                  </a:lnTo>
                  <a:lnTo>
                    <a:pt x="86" y="487"/>
                  </a:lnTo>
                  <a:lnTo>
                    <a:pt x="0" y="354"/>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10" name="Freeform 382"/>
            <p:cNvSpPr>
              <a:spLocks/>
            </p:cNvSpPr>
            <p:nvPr/>
          </p:nvSpPr>
          <p:spPr bwMode="auto">
            <a:xfrm>
              <a:off x="5357945" y="4656906"/>
              <a:ext cx="183989" cy="154988"/>
            </a:xfrm>
            <a:custGeom>
              <a:avLst/>
              <a:gdLst>
                <a:gd name="T0" fmla="*/ 0 w 380"/>
                <a:gd name="T1" fmla="*/ 0 h 340"/>
                <a:gd name="T2" fmla="*/ 0 w 380"/>
                <a:gd name="T3" fmla="*/ 7 h 340"/>
                <a:gd name="T4" fmla="*/ 2 w 380"/>
                <a:gd name="T5" fmla="*/ 7 h 340"/>
                <a:gd name="T6" fmla="*/ 3 w 380"/>
                <a:gd name="T7" fmla="*/ 5 h 340"/>
                <a:gd name="T8" fmla="*/ 5 w 380"/>
                <a:gd name="T9" fmla="*/ 6 h 340"/>
                <a:gd name="T10" fmla="*/ 6 w 380"/>
                <a:gd name="T11" fmla="*/ 8 h 340"/>
                <a:gd name="T12" fmla="*/ 9 w 380"/>
                <a:gd name="T13" fmla="*/ 8 h 340"/>
                <a:gd name="T14" fmla="*/ 6 w 380"/>
                <a:gd name="T15" fmla="*/ 5 h 340"/>
                <a:gd name="T16" fmla="*/ 6 w 380"/>
                <a:gd name="T17" fmla="*/ 3 h 340"/>
                <a:gd name="T18" fmla="*/ 4 w 380"/>
                <a:gd name="T19" fmla="*/ 3 h 340"/>
                <a:gd name="T20" fmla="*/ 3 w 380"/>
                <a:gd name="T21" fmla="*/ 1 h 340"/>
                <a:gd name="T22" fmla="*/ 0 w 380"/>
                <a:gd name="T23" fmla="*/ 0 h 3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0"/>
                <a:gd name="T37" fmla="*/ 0 h 340"/>
                <a:gd name="T38" fmla="*/ 380 w 380"/>
                <a:gd name="T39" fmla="*/ 340 h 3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0" h="340">
                  <a:moveTo>
                    <a:pt x="0" y="0"/>
                  </a:moveTo>
                  <a:lnTo>
                    <a:pt x="6" y="285"/>
                  </a:lnTo>
                  <a:lnTo>
                    <a:pt x="68" y="293"/>
                  </a:lnTo>
                  <a:lnTo>
                    <a:pt x="129" y="215"/>
                  </a:lnTo>
                  <a:lnTo>
                    <a:pt x="195" y="250"/>
                  </a:lnTo>
                  <a:lnTo>
                    <a:pt x="259" y="327"/>
                  </a:lnTo>
                  <a:lnTo>
                    <a:pt x="380" y="340"/>
                  </a:lnTo>
                  <a:lnTo>
                    <a:pt x="243" y="213"/>
                  </a:lnTo>
                  <a:lnTo>
                    <a:pt x="251" y="151"/>
                  </a:lnTo>
                  <a:lnTo>
                    <a:pt x="188" y="128"/>
                  </a:lnTo>
                  <a:lnTo>
                    <a:pt x="126" y="50"/>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11" name="Freeform 383"/>
            <p:cNvSpPr>
              <a:spLocks/>
            </p:cNvSpPr>
            <p:nvPr/>
          </p:nvSpPr>
          <p:spPr bwMode="auto">
            <a:xfrm>
              <a:off x="5491612" y="4689313"/>
              <a:ext cx="75483" cy="39451"/>
            </a:xfrm>
            <a:custGeom>
              <a:avLst/>
              <a:gdLst>
                <a:gd name="T0" fmla="*/ 0 w 159"/>
                <a:gd name="T1" fmla="*/ 1 h 90"/>
                <a:gd name="T2" fmla="*/ 2 w 159"/>
                <a:gd name="T3" fmla="*/ 2 h 90"/>
                <a:gd name="T4" fmla="*/ 4 w 159"/>
                <a:gd name="T5" fmla="*/ 1 h 90"/>
                <a:gd name="T6" fmla="*/ 3 w 159"/>
                <a:gd name="T7" fmla="*/ 0 h 90"/>
                <a:gd name="T8" fmla="*/ 3 w 159"/>
                <a:gd name="T9" fmla="*/ 1 h 90"/>
                <a:gd name="T10" fmla="*/ 0 w 159"/>
                <a:gd name="T11" fmla="*/ 1 h 90"/>
                <a:gd name="T12" fmla="*/ 0 60000 65536"/>
                <a:gd name="T13" fmla="*/ 0 60000 65536"/>
                <a:gd name="T14" fmla="*/ 0 60000 65536"/>
                <a:gd name="T15" fmla="*/ 0 60000 65536"/>
                <a:gd name="T16" fmla="*/ 0 60000 65536"/>
                <a:gd name="T17" fmla="*/ 0 60000 65536"/>
                <a:gd name="T18" fmla="*/ 0 w 159"/>
                <a:gd name="T19" fmla="*/ 0 h 90"/>
                <a:gd name="T20" fmla="*/ 159 w 159"/>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59" h="90">
                  <a:moveTo>
                    <a:pt x="0" y="57"/>
                  </a:moveTo>
                  <a:lnTo>
                    <a:pt x="93" y="90"/>
                  </a:lnTo>
                  <a:lnTo>
                    <a:pt x="159" y="27"/>
                  </a:lnTo>
                  <a:lnTo>
                    <a:pt x="132" y="0"/>
                  </a:lnTo>
                  <a:lnTo>
                    <a:pt x="114" y="35"/>
                  </a:lnTo>
                  <a:lnTo>
                    <a:pt x="0" y="57"/>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12" name="Freeform 384"/>
            <p:cNvSpPr>
              <a:spLocks/>
            </p:cNvSpPr>
            <p:nvPr/>
          </p:nvSpPr>
          <p:spPr bwMode="auto">
            <a:xfrm>
              <a:off x="5537217" y="4658315"/>
              <a:ext cx="37742" cy="40860"/>
            </a:xfrm>
            <a:custGeom>
              <a:avLst/>
              <a:gdLst>
                <a:gd name="T0" fmla="*/ 0 w 80"/>
                <a:gd name="T1" fmla="*/ 0 h 86"/>
                <a:gd name="T2" fmla="*/ 1 w 80"/>
                <a:gd name="T3" fmla="*/ 1 h 86"/>
                <a:gd name="T4" fmla="*/ 2 w 80"/>
                <a:gd name="T5" fmla="*/ 2 h 86"/>
                <a:gd name="T6" fmla="*/ 2 w 80"/>
                <a:gd name="T7" fmla="*/ 1 h 86"/>
                <a:gd name="T8" fmla="*/ 0 w 80"/>
                <a:gd name="T9" fmla="*/ 0 h 86"/>
                <a:gd name="T10" fmla="*/ 0 60000 65536"/>
                <a:gd name="T11" fmla="*/ 0 60000 65536"/>
                <a:gd name="T12" fmla="*/ 0 60000 65536"/>
                <a:gd name="T13" fmla="*/ 0 60000 65536"/>
                <a:gd name="T14" fmla="*/ 0 60000 65536"/>
                <a:gd name="T15" fmla="*/ 0 w 80"/>
                <a:gd name="T16" fmla="*/ 0 h 86"/>
                <a:gd name="T17" fmla="*/ 80 w 80"/>
                <a:gd name="T18" fmla="*/ 86 h 86"/>
              </a:gdLst>
              <a:ahLst/>
              <a:cxnLst>
                <a:cxn ang="T10">
                  <a:pos x="T0" y="T1"/>
                </a:cxn>
                <a:cxn ang="T11">
                  <a:pos x="T2" y="T3"/>
                </a:cxn>
                <a:cxn ang="T12">
                  <a:pos x="T4" y="T5"/>
                </a:cxn>
                <a:cxn ang="T13">
                  <a:pos x="T6" y="T7"/>
                </a:cxn>
                <a:cxn ang="T14">
                  <a:pos x="T8" y="T9"/>
                </a:cxn>
              </a:cxnLst>
              <a:rect l="T15" t="T16" r="T17" b="T18"/>
              <a:pathLst>
                <a:path w="80" h="86">
                  <a:moveTo>
                    <a:pt x="0" y="0"/>
                  </a:moveTo>
                  <a:lnTo>
                    <a:pt x="63" y="39"/>
                  </a:lnTo>
                  <a:lnTo>
                    <a:pt x="80" y="86"/>
                  </a:lnTo>
                  <a:lnTo>
                    <a:pt x="79" y="51"/>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13" name="Freeform 385"/>
            <p:cNvSpPr>
              <a:spLocks/>
            </p:cNvSpPr>
            <p:nvPr/>
          </p:nvSpPr>
          <p:spPr bwMode="auto">
            <a:xfrm>
              <a:off x="4919199" y="4377928"/>
              <a:ext cx="42460" cy="56359"/>
            </a:xfrm>
            <a:custGeom>
              <a:avLst/>
              <a:gdLst>
                <a:gd name="T0" fmla="*/ 0 w 89"/>
                <a:gd name="T1" fmla="*/ 3 h 127"/>
                <a:gd name="T2" fmla="*/ 2 w 89"/>
                <a:gd name="T3" fmla="*/ 1 h 127"/>
                <a:gd name="T4" fmla="*/ 2 w 89"/>
                <a:gd name="T5" fmla="*/ 0 h 127"/>
                <a:gd name="T6" fmla="*/ 0 w 89"/>
                <a:gd name="T7" fmla="*/ 3 h 127"/>
                <a:gd name="T8" fmla="*/ 0 60000 65536"/>
                <a:gd name="T9" fmla="*/ 0 60000 65536"/>
                <a:gd name="T10" fmla="*/ 0 60000 65536"/>
                <a:gd name="T11" fmla="*/ 0 60000 65536"/>
                <a:gd name="T12" fmla="*/ 0 w 89"/>
                <a:gd name="T13" fmla="*/ 0 h 127"/>
                <a:gd name="T14" fmla="*/ 89 w 89"/>
                <a:gd name="T15" fmla="*/ 127 h 127"/>
              </a:gdLst>
              <a:ahLst/>
              <a:cxnLst>
                <a:cxn ang="T8">
                  <a:pos x="T0" y="T1"/>
                </a:cxn>
                <a:cxn ang="T9">
                  <a:pos x="T2" y="T3"/>
                </a:cxn>
                <a:cxn ang="T10">
                  <a:pos x="T4" y="T5"/>
                </a:cxn>
                <a:cxn ang="T11">
                  <a:pos x="T6" y="T7"/>
                </a:cxn>
              </a:cxnLst>
              <a:rect l="T12" t="T13" r="T14" b="T15"/>
              <a:pathLst>
                <a:path w="89" h="127">
                  <a:moveTo>
                    <a:pt x="0" y="127"/>
                  </a:moveTo>
                  <a:lnTo>
                    <a:pt x="64" y="67"/>
                  </a:lnTo>
                  <a:lnTo>
                    <a:pt x="89" y="0"/>
                  </a:lnTo>
                  <a:lnTo>
                    <a:pt x="0" y="127"/>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14" name="Freeform 386"/>
            <p:cNvSpPr>
              <a:spLocks/>
            </p:cNvSpPr>
            <p:nvPr/>
          </p:nvSpPr>
          <p:spPr bwMode="auto">
            <a:xfrm>
              <a:off x="4969521" y="4228576"/>
              <a:ext cx="75483" cy="122582"/>
            </a:xfrm>
            <a:custGeom>
              <a:avLst/>
              <a:gdLst>
                <a:gd name="T0" fmla="*/ 0 w 156"/>
                <a:gd name="T1" fmla="*/ 3 h 269"/>
                <a:gd name="T2" fmla="*/ 1 w 156"/>
                <a:gd name="T3" fmla="*/ 0 h 269"/>
                <a:gd name="T4" fmla="*/ 2 w 156"/>
                <a:gd name="T5" fmla="*/ 0 h 269"/>
                <a:gd name="T6" fmla="*/ 2 w 156"/>
                <a:gd name="T7" fmla="*/ 2 h 269"/>
                <a:gd name="T8" fmla="*/ 1 w 156"/>
                <a:gd name="T9" fmla="*/ 3 h 269"/>
                <a:gd name="T10" fmla="*/ 1 w 156"/>
                <a:gd name="T11" fmla="*/ 4 h 269"/>
                <a:gd name="T12" fmla="*/ 3 w 156"/>
                <a:gd name="T13" fmla="*/ 5 h 269"/>
                <a:gd name="T14" fmla="*/ 4 w 156"/>
                <a:gd name="T15" fmla="*/ 6 h 269"/>
                <a:gd name="T16" fmla="*/ 3 w 156"/>
                <a:gd name="T17" fmla="*/ 5 h 269"/>
                <a:gd name="T18" fmla="*/ 3 w 156"/>
                <a:gd name="T19" fmla="*/ 6 h 269"/>
                <a:gd name="T20" fmla="*/ 1 w 156"/>
                <a:gd name="T21" fmla="*/ 5 h 269"/>
                <a:gd name="T22" fmla="*/ 0 w 156"/>
                <a:gd name="T23" fmla="*/ 3 h 2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6"/>
                <a:gd name="T37" fmla="*/ 0 h 269"/>
                <a:gd name="T38" fmla="*/ 156 w 156"/>
                <a:gd name="T39" fmla="*/ 269 h 2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6" h="269">
                  <a:moveTo>
                    <a:pt x="0" y="106"/>
                  </a:moveTo>
                  <a:lnTo>
                    <a:pt x="28" y="0"/>
                  </a:lnTo>
                  <a:lnTo>
                    <a:pt x="85" y="4"/>
                  </a:lnTo>
                  <a:lnTo>
                    <a:pt x="97" y="72"/>
                  </a:lnTo>
                  <a:lnTo>
                    <a:pt x="55" y="145"/>
                  </a:lnTo>
                  <a:lnTo>
                    <a:pt x="65" y="188"/>
                  </a:lnTo>
                  <a:lnTo>
                    <a:pt x="148" y="212"/>
                  </a:lnTo>
                  <a:lnTo>
                    <a:pt x="156" y="269"/>
                  </a:lnTo>
                  <a:lnTo>
                    <a:pt x="103" y="212"/>
                  </a:lnTo>
                  <a:lnTo>
                    <a:pt x="103" y="240"/>
                  </a:lnTo>
                  <a:lnTo>
                    <a:pt x="28" y="212"/>
                  </a:lnTo>
                  <a:lnTo>
                    <a:pt x="0" y="106"/>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15" name="Freeform 387"/>
            <p:cNvSpPr>
              <a:spLocks/>
            </p:cNvSpPr>
            <p:nvPr/>
          </p:nvSpPr>
          <p:spPr bwMode="auto">
            <a:xfrm>
              <a:off x="4975811" y="4332840"/>
              <a:ext cx="20444" cy="25362"/>
            </a:xfrm>
            <a:custGeom>
              <a:avLst/>
              <a:gdLst>
                <a:gd name="T0" fmla="*/ 0 w 43"/>
                <a:gd name="T1" fmla="*/ 0 h 57"/>
                <a:gd name="T2" fmla="*/ 1 w 43"/>
                <a:gd name="T3" fmla="*/ 0 h 57"/>
                <a:gd name="T4" fmla="*/ 1 w 43"/>
                <a:gd name="T5" fmla="*/ 0 h 57"/>
                <a:gd name="T6" fmla="*/ 1 w 43"/>
                <a:gd name="T7" fmla="*/ 1 h 57"/>
                <a:gd name="T8" fmla="*/ 0 w 43"/>
                <a:gd name="T9" fmla="*/ 0 h 57"/>
                <a:gd name="T10" fmla="*/ 0 60000 65536"/>
                <a:gd name="T11" fmla="*/ 0 60000 65536"/>
                <a:gd name="T12" fmla="*/ 0 60000 65536"/>
                <a:gd name="T13" fmla="*/ 0 60000 65536"/>
                <a:gd name="T14" fmla="*/ 0 60000 65536"/>
                <a:gd name="T15" fmla="*/ 0 w 43"/>
                <a:gd name="T16" fmla="*/ 0 h 57"/>
                <a:gd name="T17" fmla="*/ 43 w 43"/>
                <a:gd name="T18" fmla="*/ 57 h 57"/>
              </a:gdLst>
              <a:ahLst/>
              <a:cxnLst>
                <a:cxn ang="T10">
                  <a:pos x="T0" y="T1"/>
                </a:cxn>
                <a:cxn ang="T11">
                  <a:pos x="T2" y="T3"/>
                </a:cxn>
                <a:cxn ang="T12">
                  <a:pos x="T4" y="T5"/>
                </a:cxn>
                <a:cxn ang="T13">
                  <a:pos x="T6" y="T7"/>
                </a:cxn>
                <a:cxn ang="T14">
                  <a:pos x="T8" y="T9"/>
                </a:cxn>
              </a:cxnLst>
              <a:rect l="T15" t="T16" r="T17" b="T18"/>
              <a:pathLst>
                <a:path w="43" h="57">
                  <a:moveTo>
                    <a:pt x="0" y="0"/>
                  </a:moveTo>
                  <a:lnTo>
                    <a:pt x="24" y="0"/>
                  </a:lnTo>
                  <a:lnTo>
                    <a:pt x="43" y="13"/>
                  </a:lnTo>
                  <a:lnTo>
                    <a:pt x="35" y="57"/>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16" name="Freeform 388"/>
            <p:cNvSpPr>
              <a:spLocks/>
            </p:cNvSpPr>
            <p:nvPr/>
          </p:nvSpPr>
          <p:spPr bwMode="auto">
            <a:xfrm>
              <a:off x="5004118" y="4363838"/>
              <a:ext cx="20444" cy="32407"/>
            </a:xfrm>
            <a:custGeom>
              <a:avLst/>
              <a:gdLst>
                <a:gd name="T0" fmla="*/ 0 w 40"/>
                <a:gd name="T1" fmla="*/ 0 h 70"/>
                <a:gd name="T2" fmla="*/ 0 w 40"/>
                <a:gd name="T3" fmla="*/ 2 h 70"/>
                <a:gd name="T4" fmla="*/ 1 w 40"/>
                <a:gd name="T5" fmla="*/ 1 h 70"/>
                <a:gd name="T6" fmla="*/ 0 w 40"/>
                <a:gd name="T7" fmla="*/ 0 h 70"/>
                <a:gd name="T8" fmla="*/ 0 60000 65536"/>
                <a:gd name="T9" fmla="*/ 0 60000 65536"/>
                <a:gd name="T10" fmla="*/ 0 60000 65536"/>
                <a:gd name="T11" fmla="*/ 0 60000 65536"/>
                <a:gd name="T12" fmla="*/ 0 w 40"/>
                <a:gd name="T13" fmla="*/ 0 h 70"/>
                <a:gd name="T14" fmla="*/ 40 w 40"/>
                <a:gd name="T15" fmla="*/ 70 h 70"/>
              </a:gdLst>
              <a:ahLst/>
              <a:cxnLst>
                <a:cxn ang="T8">
                  <a:pos x="T0" y="T1"/>
                </a:cxn>
                <a:cxn ang="T9">
                  <a:pos x="T2" y="T3"/>
                </a:cxn>
                <a:cxn ang="T10">
                  <a:pos x="T4" y="T5"/>
                </a:cxn>
                <a:cxn ang="T11">
                  <a:pos x="T6" y="T7"/>
                </a:cxn>
              </a:cxnLst>
              <a:rect l="T12" t="T13" r="T14" b="T15"/>
              <a:pathLst>
                <a:path w="40" h="70">
                  <a:moveTo>
                    <a:pt x="0" y="0"/>
                  </a:moveTo>
                  <a:lnTo>
                    <a:pt x="5" y="70"/>
                  </a:lnTo>
                  <a:lnTo>
                    <a:pt x="40" y="42"/>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17" name="Freeform 389"/>
            <p:cNvSpPr>
              <a:spLocks/>
            </p:cNvSpPr>
            <p:nvPr/>
          </p:nvSpPr>
          <p:spPr bwMode="auto">
            <a:xfrm>
              <a:off x="5007263" y="4407517"/>
              <a:ext cx="80201" cy="84539"/>
            </a:xfrm>
            <a:custGeom>
              <a:avLst/>
              <a:gdLst>
                <a:gd name="T0" fmla="*/ 0 w 167"/>
                <a:gd name="T1" fmla="*/ 3 h 186"/>
                <a:gd name="T2" fmla="*/ 1 w 167"/>
                <a:gd name="T3" fmla="*/ 1 h 186"/>
                <a:gd name="T4" fmla="*/ 2 w 167"/>
                <a:gd name="T5" fmla="*/ 2 h 186"/>
                <a:gd name="T6" fmla="*/ 3 w 167"/>
                <a:gd name="T7" fmla="*/ 0 h 186"/>
                <a:gd name="T8" fmla="*/ 4 w 167"/>
                <a:gd name="T9" fmla="*/ 1 h 186"/>
                <a:gd name="T10" fmla="*/ 4 w 167"/>
                <a:gd name="T11" fmla="*/ 4 h 186"/>
                <a:gd name="T12" fmla="*/ 3 w 167"/>
                <a:gd name="T13" fmla="*/ 3 h 186"/>
                <a:gd name="T14" fmla="*/ 3 w 167"/>
                <a:gd name="T15" fmla="*/ 4 h 186"/>
                <a:gd name="T16" fmla="*/ 2 w 167"/>
                <a:gd name="T17" fmla="*/ 4 h 186"/>
                <a:gd name="T18" fmla="*/ 1 w 167"/>
                <a:gd name="T19" fmla="*/ 2 h 186"/>
                <a:gd name="T20" fmla="*/ 0 w 167"/>
                <a:gd name="T21" fmla="*/ 3 h 1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7"/>
                <a:gd name="T34" fmla="*/ 0 h 186"/>
                <a:gd name="T35" fmla="*/ 167 w 167"/>
                <a:gd name="T36" fmla="*/ 186 h 1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7" h="186">
                  <a:moveTo>
                    <a:pt x="0" y="127"/>
                  </a:moveTo>
                  <a:lnTo>
                    <a:pt x="34" y="62"/>
                  </a:lnTo>
                  <a:lnTo>
                    <a:pt x="78" y="71"/>
                  </a:lnTo>
                  <a:lnTo>
                    <a:pt x="138" y="0"/>
                  </a:lnTo>
                  <a:lnTo>
                    <a:pt x="167" y="43"/>
                  </a:lnTo>
                  <a:lnTo>
                    <a:pt x="162" y="153"/>
                  </a:lnTo>
                  <a:lnTo>
                    <a:pt x="148" y="107"/>
                  </a:lnTo>
                  <a:lnTo>
                    <a:pt x="131" y="186"/>
                  </a:lnTo>
                  <a:lnTo>
                    <a:pt x="90" y="165"/>
                  </a:lnTo>
                  <a:lnTo>
                    <a:pt x="63" y="82"/>
                  </a:lnTo>
                  <a:lnTo>
                    <a:pt x="0" y="127"/>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18" name="Freeform 390"/>
            <p:cNvSpPr>
              <a:spLocks/>
            </p:cNvSpPr>
            <p:nvPr/>
          </p:nvSpPr>
          <p:spPr bwMode="auto">
            <a:xfrm>
              <a:off x="5016698" y="4387791"/>
              <a:ext cx="17299" cy="33816"/>
            </a:xfrm>
            <a:custGeom>
              <a:avLst/>
              <a:gdLst>
                <a:gd name="T0" fmla="*/ 0 w 37"/>
                <a:gd name="T1" fmla="*/ 1 h 74"/>
                <a:gd name="T2" fmla="*/ 0 w 37"/>
                <a:gd name="T3" fmla="*/ 1 h 74"/>
                <a:gd name="T4" fmla="*/ 1 w 37"/>
                <a:gd name="T5" fmla="*/ 0 h 74"/>
                <a:gd name="T6" fmla="*/ 1 w 37"/>
                <a:gd name="T7" fmla="*/ 2 h 74"/>
                <a:gd name="T8" fmla="*/ 0 w 37"/>
                <a:gd name="T9" fmla="*/ 1 h 74"/>
                <a:gd name="T10" fmla="*/ 0 60000 65536"/>
                <a:gd name="T11" fmla="*/ 0 60000 65536"/>
                <a:gd name="T12" fmla="*/ 0 60000 65536"/>
                <a:gd name="T13" fmla="*/ 0 60000 65536"/>
                <a:gd name="T14" fmla="*/ 0 60000 65536"/>
                <a:gd name="T15" fmla="*/ 0 w 37"/>
                <a:gd name="T16" fmla="*/ 0 h 74"/>
                <a:gd name="T17" fmla="*/ 37 w 37"/>
                <a:gd name="T18" fmla="*/ 74 h 74"/>
              </a:gdLst>
              <a:ahLst/>
              <a:cxnLst>
                <a:cxn ang="T10">
                  <a:pos x="T0" y="T1"/>
                </a:cxn>
                <a:cxn ang="T11">
                  <a:pos x="T2" y="T3"/>
                </a:cxn>
                <a:cxn ang="T12">
                  <a:pos x="T4" y="T5"/>
                </a:cxn>
                <a:cxn ang="T13">
                  <a:pos x="T6" y="T7"/>
                </a:cxn>
                <a:cxn ang="T14">
                  <a:pos x="T8" y="T9"/>
                </a:cxn>
              </a:cxnLst>
              <a:rect l="T15" t="T16" r="T17" b="T18"/>
              <a:pathLst>
                <a:path w="37" h="74">
                  <a:moveTo>
                    <a:pt x="0" y="46"/>
                  </a:moveTo>
                  <a:lnTo>
                    <a:pt x="8" y="34"/>
                  </a:lnTo>
                  <a:lnTo>
                    <a:pt x="37" y="0"/>
                  </a:lnTo>
                  <a:lnTo>
                    <a:pt x="25" y="74"/>
                  </a:lnTo>
                  <a:lnTo>
                    <a:pt x="0" y="46"/>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19" name="Freeform 391"/>
            <p:cNvSpPr>
              <a:spLocks/>
            </p:cNvSpPr>
            <p:nvPr/>
          </p:nvSpPr>
          <p:spPr bwMode="auto">
            <a:xfrm>
              <a:off x="3025833" y="3386004"/>
              <a:ext cx="185562" cy="150761"/>
            </a:xfrm>
            <a:custGeom>
              <a:avLst/>
              <a:gdLst>
                <a:gd name="T0" fmla="*/ 0 w 383"/>
                <a:gd name="T1" fmla="*/ 1 h 337"/>
                <a:gd name="T2" fmla="*/ 1 w 383"/>
                <a:gd name="T3" fmla="*/ 5 h 337"/>
                <a:gd name="T4" fmla="*/ 5 w 383"/>
                <a:gd name="T5" fmla="*/ 7 h 337"/>
                <a:gd name="T6" fmla="*/ 7 w 383"/>
                <a:gd name="T7" fmla="*/ 8 h 337"/>
                <a:gd name="T8" fmla="*/ 9 w 383"/>
                <a:gd name="T9" fmla="*/ 6 h 337"/>
                <a:gd name="T10" fmla="*/ 8 w 383"/>
                <a:gd name="T11" fmla="*/ 3 h 337"/>
                <a:gd name="T12" fmla="*/ 9 w 383"/>
                <a:gd name="T13" fmla="*/ 3 h 337"/>
                <a:gd name="T14" fmla="*/ 9 w 383"/>
                <a:gd name="T15" fmla="*/ 1 h 337"/>
                <a:gd name="T16" fmla="*/ 5 w 383"/>
                <a:gd name="T17" fmla="*/ 0 h 337"/>
                <a:gd name="T18" fmla="*/ 3 w 383"/>
                <a:gd name="T19" fmla="*/ 0 h 337"/>
                <a:gd name="T20" fmla="*/ 0 w 383"/>
                <a:gd name="T21" fmla="*/ 1 h 3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3"/>
                <a:gd name="T34" fmla="*/ 0 h 337"/>
                <a:gd name="T35" fmla="*/ 383 w 383"/>
                <a:gd name="T36" fmla="*/ 337 h 3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3" h="337">
                  <a:moveTo>
                    <a:pt x="0" y="61"/>
                  </a:moveTo>
                  <a:lnTo>
                    <a:pt x="26" y="237"/>
                  </a:lnTo>
                  <a:lnTo>
                    <a:pt x="222" y="326"/>
                  </a:lnTo>
                  <a:lnTo>
                    <a:pt x="319" y="337"/>
                  </a:lnTo>
                  <a:lnTo>
                    <a:pt x="383" y="248"/>
                  </a:lnTo>
                  <a:lnTo>
                    <a:pt x="349" y="149"/>
                  </a:lnTo>
                  <a:lnTo>
                    <a:pt x="375" y="124"/>
                  </a:lnTo>
                  <a:lnTo>
                    <a:pt x="358" y="45"/>
                  </a:lnTo>
                  <a:lnTo>
                    <a:pt x="213" y="19"/>
                  </a:lnTo>
                  <a:lnTo>
                    <a:pt x="118" y="0"/>
                  </a:lnTo>
                  <a:lnTo>
                    <a:pt x="0" y="61"/>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20" name="Freeform 392"/>
            <p:cNvSpPr>
              <a:spLocks/>
            </p:cNvSpPr>
            <p:nvPr/>
          </p:nvSpPr>
          <p:spPr bwMode="auto">
            <a:xfrm>
              <a:off x="2601241" y="3718524"/>
              <a:ext cx="56612" cy="109901"/>
            </a:xfrm>
            <a:custGeom>
              <a:avLst/>
              <a:gdLst>
                <a:gd name="T0" fmla="*/ 0 w 118"/>
                <a:gd name="T1" fmla="*/ 4 h 245"/>
                <a:gd name="T2" fmla="*/ 0 w 118"/>
                <a:gd name="T3" fmla="*/ 0 h 245"/>
                <a:gd name="T4" fmla="*/ 3 w 118"/>
                <a:gd name="T5" fmla="*/ 0 h 245"/>
                <a:gd name="T6" fmla="*/ 2 w 118"/>
                <a:gd name="T7" fmla="*/ 3 h 245"/>
                <a:gd name="T8" fmla="*/ 2 w 118"/>
                <a:gd name="T9" fmla="*/ 5 h 245"/>
                <a:gd name="T10" fmla="*/ 0 w 118"/>
                <a:gd name="T11" fmla="*/ 5 h 245"/>
                <a:gd name="T12" fmla="*/ 1 w 118"/>
                <a:gd name="T13" fmla="*/ 4 h 245"/>
                <a:gd name="T14" fmla="*/ 0 w 118"/>
                <a:gd name="T15" fmla="*/ 4 h 245"/>
                <a:gd name="T16" fmla="*/ 0 60000 65536"/>
                <a:gd name="T17" fmla="*/ 0 60000 65536"/>
                <a:gd name="T18" fmla="*/ 0 60000 65536"/>
                <a:gd name="T19" fmla="*/ 0 60000 65536"/>
                <a:gd name="T20" fmla="*/ 0 60000 65536"/>
                <a:gd name="T21" fmla="*/ 0 60000 65536"/>
                <a:gd name="T22" fmla="*/ 0 60000 65536"/>
                <a:gd name="T23" fmla="*/ 0 60000 65536"/>
                <a:gd name="T24" fmla="*/ 0 w 118"/>
                <a:gd name="T25" fmla="*/ 0 h 245"/>
                <a:gd name="T26" fmla="*/ 118 w 118"/>
                <a:gd name="T27" fmla="*/ 245 h 2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8" h="245">
                  <a:moveTo>
                    <a:pt x="0" y="161"/>
                  </a:moveTo>
                  <a:lnTo>
                    <a:pt x="19" y="0"/>
                  </a:lnTo>
                  <a:lnTo>
                    <a:pt x="118" y="9"/>
                  </a:lnTo>
                  <a:lnTo>
                    <a:pt x="76" y="112"/>
                  </a:lnTo>
                  <a:lnTo>
                    <a:pt x="76" y="238"/>
                  </a:lnTo>
                  <a:lnTo>
                    <a:pt x="17" y="245"/>
                  </a:lnTo>
                  <a:lnTo>
                    <a:pt x="25" y="169"/>
                  </a:lnTo>
                  <a:lnTo>
                    <a:pt x="0" y="161"/>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21" name="Freeform 393"/>
            <p:cNvSpPr>
              <a:spLocks/>
            </p:cNvSpPr>
            <p:nvPr/>
          </p:nvSpPr>
          <p:spPr bwMode="auto">
            <a:xfrm>
              <a:off x="3139058" y="3557900"/>
              <a:ext cx="176127" cy="111310"/>
            </a:xfrm>
            <a:custGeom>
              <a:avLst/>
              <a:gdLst>
                <a:gd name="T0" fmla="*/ 0 w 366"/>
                <a:gd name="T1" fmla="*/ 3 h 247"/>
                <a:gd name="T2" fmla="*/ 2 w 366"/>
                <a:gd name="T3" fmla="*/ 5 h 247"/>
                <a:gd name="T4" fmla="*/ 7 w 366"/>
                <a:gd name="T5" fmla="*/ 6 h 247"/>
                <a:gd name="T6" fmla="*/ 9 w 366"/>
                <a:gd name="T7" fmla="*/ 4 h 247"/>
                <a:gd name="T8" fmla="*/ 7 w 366"/>
                <a:gd name="T9" fmla="*/ 4 h 247"/>
                <a:gd name="T10" fmla="*/ 7 w 366"/>
                <a:gd name="T11" fmla="*/ 2 h 247"/>
                <a:gd name="T12" fmla="*/ 6 w 366"/>
                <a:gd name="T13" fmla="*/ 0 h 247"/>
                <a:gd name="T14" fmla="*/ 2 w 366"/>
                <a:gd name="T15" fmla="*/ 0 h 247"/>
                <a:gd name="T16" fmla="*/ 0 w 366"/>
                <a:gd name="T17" fmla="*/ 3 h 2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6"/>
                <a:gd name="T28" fmla="*/ 0 h 247"/>
                <a:gd name="T29" fmla="*/ 366 w 366"/>
                <a:gd name="T30" fmla="*/ 247 h 2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6" h="247">
                  <a:moveTo>
                    <a:pt x="0" y="123"/>
                  </a:moveTo>
                  <a:lnTo>
                    <a:pt x="100" y="223"/>
                  </a:lnTo>
                  <a:lnTo>
                    <a:pt x="324" y="247"/>
                  </a:lnTo>
                  <a:lnTo>
                    <a:pt x="366" y="162"/>
                  </a:lnTo>
                  <a:lnTo>
                    <a:pt x="308" y="158"/>
                  </a:lnTo>
                  <a:lnTo>
                    <a:pt x="301" y="81"/>
                  </a:lnTo>
                  <a:lnTo>
                    <a:pt x="251" y="0"/>
                  </a:lnTo>
                  <a:lnTo>
                    <a:pt x="100" y="18"/>
                  </a:lnTo>
                  <a:lnTo>
                    <a:pt x="0" y="123"/>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22" name="Freeform 394"/>
            <p:cNvSpPr>
              <a:spLocks/>
            </p:cNvSpPr>
            <p:nvPr/>
          </p:nvSpPr>
          <p:spPr bwMode="auto">
            <a:xfrm>
              <a:off x="3403248" y="3939735"/>
              <a:ext cx="388424" cy="352245"/>
            </a:xfrm>
            <a:custGeom>
              <a:avLst/>
              <a:gdLst>
                <a:gd name="T0" fmla="*/ 0 w 805"/>
                <a:gd name="T1" fmla="*/ 5 h 776"/>
                <a:gd name="T2" fmla="*/ 0 w 805"/>
                <a:gd name="T3" fmla="*/ 3 h 776"/>
                <a:gd name="T4" fmla="*/ 1 w 805"/>
                <a:gd name="T5" fmla="*/ 3 h 776"/>
                <a:gd name="T6" fmla="*/ 3 w 805"/>
                <a:gd name="T7" fmla="*/ 3 h 776"/>
                <a:gd name="T8" fmla="*/ 3 w 805"/>
                <a:gd name="T9" fmla="*/ 2 h 776"/>
                <a:gd name="T10" fmla="*/ 2 w 805"/>
                <a:gd name="T11" fmla="*/ 1 h 776"/>
                <a:gd name="T12" fmla="*/ 4 w 805"/>
                <a:gd name="T13" fmla="*/ 0 h 776"/>
                <a:gd name="T14" fmla="*/ 8 w 805"/>
                <a:gd name="T15" fmla="*/ 2 h 776"/>
                <a:gd name="T16" fmla="*/ 8 w 805"/>
                <a:gd name="T17" fmla="*/ 3 h 776"/>
                <a:gd name="T18" fmla="*/ 9 w 805"/>
                <a:gd name="T19" fmla="*/ 3 h 776"/>
                <a:gd name="T20" fmla="*/ 10 w 805"/>
                <a:gd name="T21" fmla="*/ 4 h 776"/>
                <a:gd name="T22" fmla="*/ 11 w 805"/>
                <a:gd name="T23" fmla="*/ 3 h 776"/>
                <a:gd name="T24" fmla="*/ 12 w 805"/>
                <a:gd name="T25" fmla="*/ 4 h 776"/>
                <a:gd name="T26" fmla="*/ 14 w 805"/>
                <a:gd name="T27" fmla="*/ 8 h 776"/>
                <a:gd name="T28" fmla="*/ 15 w 805"/>
                <a:gd name="T29" fmla="*/ 9 h 776"/>
                <a:gd name="T30" fmla="*/ 15 w 805"/>
                <a:gd name="T31" fmla="*/ 10 h 776"/>
                <a:gd name="T32" fmla="*/ 18 w 805"/>
                <a:gd name="T33" fmla="*/ 10 h 776"/>
                <a:gd name="T34" fmla="*/ 19 w 805"/>
                <a:gd name="T35" fmla="*/ 11 h 776"/>
                <a:gd name="T36" fmla="*/ 18 w 805"/>
                <a:gd name="T37" fmla="*/ 13 h 776"/>
                <a:gd name="T38" fmla="*/ 15 w 805"/>
                <a:gd name="T39" fmla="*/ 14 h 776"/>
                <a:gd name="T40" fmla="*/ 13 w 805"/>
                <a:gd name="T41" fmla="*/ 15 h 776"/>
                <a:gd name="T42" fmla="*/ 10 w 805"/>
                <a:gd name="T43" fmla="*/ 18 h 776"/>
                <a:gd name="T44" fmla="*/ 10 w 805"/>
                <a:gd name="T45" fmla="*/ 17 h 776"/>
                <a:gd name="T46" fmla="*/ 9 w 805"/>
                <a:gd name="T47" fmla="*/ 16 h 776"/>
                <a:gd name="T48" fmla="*/ 7 w 805"/>
                <a:gd name="T49" fmla="*/ 17 h 776"/>
                <a:gd name="T50" fmla="*/ 5 w 805"/>
                <a:gd name="T51" fmla="*/ 14 h 776"/>
                <a:gd name="T52" fmla="*/ 4 w 805"/>
                <a:gd name="T53" fmla="*/ 13 h 776"/>
                <a:gd name="T54" fmla="*/ 3 w 805"/>
                <a:gd name="T55" fmla="*/ 9 h 776"/>
                <a:gd name="T56" fmla="*/ 0 w 805"/>
                <a:gd name="T57" fmla="*/ 5 h 7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05"/>
                <a:gd name="T88" fmla="*/ 0 h 776"/>
                <a:gd name="T89" fmla="*/ 805 w 805"/>
                <a:gd name="T90" fmla="*/ 776 h 77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05" h="776">
                  <a:moveTo>
                    <a:pt x="0" y="202"/>
                  </a:moveTo>
                  <a:lnTo>
                    <a:pt x="12" y="135"/>
                  </a:lnTo>
                  <a:lnTo>
                    <a:pt x="54" y="149"/>
                  </a:lnTo>
                  <a:lnTo>
                    <a:pt x="107" y="107"/>
                  </a:lnTo>
                  <a:lnTo>
                    <a:pt x="130" y="78"/>
                  </a:lnTo>
                  <a:lnTo>
                    <a:pt x="85" y="32"/>
                  </a:lnTo>
                  <a:lnTo>
                    <a:pt x="171" y="0"/>
                  </a:lnTo>
                  <a:lnTo>
                    <a:pt x="344" y="89"/>
                  </a:lnTo>
                  <a:lnTo>
                    <a:pt x="345" y="120"/>
                  </a:lnTo>
                  <a:lnTo>
                    <a:pt x="388" y="143"/>
                  </a:lnTo>
                  <a:lnTo>
                    <a:pt x="420" y="165"/>
                  </a:lnTo>
                  <a:lnTo>
                    <a:pt x="454" y="149"/>
                  </a:lnTo>
                  <a:lnTo>
                    <a:pt x="524" y="174"/>
                  </a:lnTo>
                  <a:lnTo>
                    <a:pt x="617" y="352"/>
                  </a:lnTo>
                  <a:lnTo>
                    <a:pt x="627" y="365"/>
                  </a:lnTo>
                  <a:lnTo>
                    <a:pt x="664" y="436"/>
                  </a:lnTo>
                  <a:lnTo>
                    <a:pt x="786" y="450"/>
                  </a:lnTo>
                  <a:lnTo>
                    <a:pt x="805" y="483"/>
                  </a:lnTo>
                  <a:lnTo>
                    <a:pt x="775" y="575"/>
                  </a:lnTo>
                  <a:lnTo>
                    <a:pt x="664" y="619"/>
                  </a:lnTo>
                  <a:lnTo>
                    <a:pt x="542" y="652"/>
                  </a:lnTo>
                  <a:lnTo>
                    <a:pt x="443" y="776"/>
                  </a:lnTo>
                  <a:lnTo>
                    <a:pt x="443" y="729"/>
                  </a:lnTo>
                  <a:lnTo>
                    <a:pt x="373" y="697"/>
                  </a:lnTo>
                  <a:lnTo>
                    <a:pt x="306" y="739"/>
                  </a:lnTo>
                  <a:lnTo>
                    <a:pt x="234" y="599"/>
                  </a:lnTo>
                  <a:lnTo>
                    <a:pt x="180" y="544"/>
                  </a:lnTo>
                  <a:lnTo>
                    <a:pt x="146" y="398"/>
                  </a:lnTo>
                  <a:lnTo>
                    <a:pt x="0" y="202"/>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23" name="Freeform 395"/>
            <p:cNvSpPr>
              <a:spLocks/>
            </p:cNvSpPr>
            <p:nvPr/>
          </p:nvSpPr>
          <p:spPr bwMode="auto">
            <a:xfrm>
              <a:off x="3129622" y="2611064"/>
              <a:ext cx="3129401" cy="1103233"/>
            </a:xfrm>
            <a:custGeom>
              <a:avLst/>
              <a:gdLst>
                <a:gd name="T0" fmla="*/ 3 w 6518"/>
                <a:gd name="T1" fmla="*/ 35 h 2431"/>
                <a:gd name="T2" fmla="*/ 8 w 6518"/>
                <a:gd name="T3" fmla="*/ 31 h 2431"/>
                <a:gd name="T4" fmla="*/ 8 w 6518"/>
                <a:gd name="T5" fmla="*/ 18 h 2431"/>
                <a:gd name="T6" fmla="*/ 14 w 6518"/>
                <a:gd name="T7" fmla="*/ 17 h 2431"/>
                <a:gd name="T8" fmla="*/ 16 w 6518"/>
                <a:gd name="T9" fmla="*/ 26 h 2431"/>
                <a:gd name="T10" fmla="*/ 18 w 6518"/>
                <a:gd name="T11" fmla="*/ 23 h 2431"/>
                <a:gd name="T12" fmla="*/ 23 w 6518"/>
                <a:gd name="T13" fmla="*/ 20 h 2431"/>
                <a:gd name="T14" fmla="*/ 35 w 6518"/>
                <a:gd name="T15" fmla="*/ 17 h 2431"/>
                <a:gd name="T16" fmla="*/ 44 w 6518"/>
                <a:gd name="T17" fmla="*/ 17 h 2431"/>
                <a:gd name="T18" fmla="*/ 44 w 6518"/>
                <a:gd name="T19" fmla="*/ 10 h 2431"/>
                <a:gd name="T20" fmla="*/ 47 w 6518"/>
                <a:gd name="T21" fmla="*/ 19 h 2431"/>
                <a:gd name="T22" fmla="*/ 49 w 6518"/>
                <a:gd name="T23" fmla="*/ 17 h 2431"/>
                <a:gd name="T24" fmla="*/ 51 w 6518"/>
                <a:gd name="T25" fmla="*/ 17 h 2431"/>
                <a:gd name="T26" fmla="*/ 49 w 6518"/>
                <a:gd name="T27" fmla="*/ 13 h 2431"/>
                <a:gd name="T28" fmla="*/ 56 w 6518"/>
                <a:gd name="T29" fmla="*/ 12 h 2431"/>
                <a:gd name="T30" fmla="*/ 59 w 6518"/>
                <a:gd name="T31" fmla="*/ 8 h 2431"/>
                <a:gd name="T32" fmla="*/ 67 w 6518"/>
                <a:gd name="T33" fmla="*/ 3 h 2431"/>
                <a:gd name="T34" fmla="*/ 72 w 6518"/>
                <a:gd name="T35" fmla="*/ 1 h 2431"/>
                <a:gd name="T36" fmla="*/ 83 w 6518"/>
                <a:gd name="T37" fmla="*/ 4 h 2431"/>
                <a:gd name="T38" fmla="*/ 77 w 6518"/>
                <a:gd name="T39" fmla="*/ 9 h 2431"/>
                <a:gd name="T40" fmla="*/ 84 w 6518"/>
                <a:gd name="T41" fmla="*/ 9 h 2431"/>
                <a:gd name="T42" fmla="*/ 92 w 6518"/>
                <a:gd name="T43" fmla="*/ 8 h 2431"/>
                <a:gd name="T44" fmla="*/ 102 w 6518"/>
                <a:gd name="T45" fmla="*/ 12 h 2431"/>
                <a:gd name="T46" fmla="*/ 114 w 6518"/>
                <a:gd name="T47" fmla="*/ 12 h 2431"/>
                <a:gd name="T48" fmla="*/ 126 w 6518"/>
                <a:gd name="T49" fmla="*/ 16 h 2431"/>
                <a:gd name="T50" fmla="*/ 133 w 6518"/>
                <a:gd name="T51" fmla="*/ 15 h 2431"/>
                <a:gd name="T52" fmla="*/ 148 w 6518"/>
                <a:gd name="T53" fmla="*/ 21 h 2431"/>
                <a:gd name="T54" fmla="*/ 147 w 6518"/>
                <a:gd name="T55" fmla="*/ 25 h 2431"/>
                <a:gd name="T56" fmla="*/ 143 w 6518"/>
                <a:gd name="T57" fmla="*/ 22 h 2431"/>
                <a:gd name="T58" fmla="*/ 141 w 6518"/>
                <a:gd name="T59" fmla="*/ 28 h 2431"/>
                <a:gd name="T60" fmla="*/ 129 w 6518"/>
                <a:gd name="T61" fmla="*/ 31 h 2431"/>
                <a:gd name="T62" fmla="*/ 126 w 6518"/>
                <a:gd name="T63" fmla="*/ 37 h 2431"/>
                <a:gd name="T64" fmla="*/ 121 w 6518"/>
                <a:gd name="T65" fmla="*/ 45 h 2431"/>
                <a:gd name="T66" fmla="*/ 128 w 6518"/>
                <a:gd name="T67" fmla="*/ 29 h 2431"/>
                <a:gd name="T68" fmla="*/ 119 w 6518"/>
                <a:gd name="T69" fmla="*/ 32 h 2431"/>
                <a:gd name="T70" fmla="*/ 109 w 6518"/>
                <a:gd name="T71" fmla="*/ 33 h 2431"/>
                <a:gd name="T72" fmla="*/ 105 w 6518"/>
                <a:gd name="T73" fmla="*/ 41 h 2431"/>
                <a:gd name="T74" fmla="*/ 107 w 6518"/>
                <a:gd name="T75" fmla="*/ 45 h 2431"/>
                <a:gd name="T76" fmla="*/ 99 w 6518"/>
                <a:gd name="T77" fmla="*/ 55 h 2431"/>
                <a:gd name="T78" fmla="*/ 94 w 6518"/>
                <a:gd name="T79" fmla="*/ 42 h 2431"/>
                <a:gd name="T80" fmla="*/ 84 w 6518"/>
                <a:gd name="T81" fmla="*/ 46 h 2431"/>
                <a:gd name="T82" fmla="*/ 69 w 6518"/>
                <a:gd name="T83" fmla="*/ 46 h 2431"/>
                <a:gd name="T84" fmla="*/ 53 w 6518"/>
                <a:gd name="T85" fmla="*/ 46 h 2431"/>
                <a:gd name="T86" fmla="*/ 46 w 6518"/>
                <a:gd name="T87" fmla="*/ 42 h 2431"/>
                <a:gd name="T88" fmla="*/ 38 w 6518"/>
                <a:gd name="T89" fmla="*/ 39 h 2431"/>
                <a:gd name="T90" fmla="*/ 32 w 6518"/>
                <a:gd name="T91" fmla="*/ 40 h 2431"/>
                <a:gd name="T92" fmla="*/ 33 w 6518"/>
                <a:gd name="T93" fmla="*/ 45 h 2431"/>
                <a:gd name="T94" fmla="*/ 29 w 6518"/>
                <a:gd name="T95" fmla="*/ 44 h 2431"/>
                <a:gd name="T96" fmla="*/ 24 w 6518"/>
                <a:gd name="T97" fmla="*/ 46 h 2431"/>
                <a:gd name="T98" fmla="*/ 23 w 6518"/>
                <a:gd name="T99" fmla="*/ 48 h 2431"/>
                <a:gd name="T100" fmla="*/ 25 w 6518"/>
                <a:gd name="T101" fmla="*/ 51 h 2431"/>
                <a:gd name="T102" fmla="*/ 23 w 6518"/>
                <a:gd name="T103" fmla="*/ 55 h 2431"/>
                <a:gd name="T104" fmla="*/ 17 w 6518"/>
                <a:gd name="T105" fmla="*/ 54 h 2431"/>
                <a:gd name="T106" fmla="*/ 17 w 6518"/>
                <a:gd name="T107" fmla="*/ 47 h 2431"/>
                <a:gd name="T108" fmla="*/ 12 w 6518"/>
                <a:gd name="T109" fmla="*/ 43 h 2431"/>
                <a:gd name="T110" fmla="*/ 10 w 6518"/>
                <a:gd name="T111" fmla="*/ 42 h 2431"/>
                <a:gd name="T112" fmla="*/ 6 w 6518"/>
                <a:gd name="T113" fmla="*/ 38 h 2431"/>
                <a:gd name="T114" fmla="*/ 4 w 6518"/>
                <a:gd name="T115" fmla="*/ 41 h 24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518"/>
                <a:gd name="T175" fmla="*/ 0 h 2431"/>
                <a:gd name="T176" fmla="*/ 6518 w 6518"/>
                <a:gd name="T177" fmla="*/ 2431 h 243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518" h="2431">
                  <a:moveTo>
                    <a:pt x="0" y="1726"/>
                  </a:moveTo>
                  <a:lnTo>
                    <a:pt x="55" y="1671"/>
                  </a:lnTo>
                  <a:lnTo>
                    <a:pt x="36" y="1694"/>
                  </a:lnTo>
                  <a:lnTo>
                    <a:pt x="61" y="1701"/>
                  </a:lnTo>
                  <a:lnTo>
                    <a:pt x="55" y="1587"/>
                  </a:lnTo>
                  <a:lnTo>
                    <a:pt x="77" y="1534"/>
                  </a:lnTo>
                  <a:lnTo>
                    <a:pt x="108" y="1526"/>
                  </a:lnTo>
                  <a:lnTo>
                    <a:pt x="171" y="1575"/>
                  </a:lnTo>
                  <a:lnTo>
                    <a:pt x="182" y="1482"/>
                  </a:lnTo>
                  <a:lnTo>
                    <a:pt x="158" y="1483"/>
                  </a:lnTo>
                  <a:lnTo>
                    <a:pt x="147" y="1429"/>
                  </a:lnTo>
                  <a:lnTo>
                    <a:pt x="405" y="1377"/>
                  </a:lnTo>
                  <a:lnTo>
                    <a:pt x="339" y="1358"/>
                  </a:lnTo>
                  <a:lnTo>
                    <a:pt x="343" y="1330"/>
                  </a:lnTo>
                  <a:lnTo>
                    <a:pt x="305" y="1340"/>
                  </a:lnTo>
                  <a:lnTo>
                    <a:pt x="452" y="1197"/>
                  </a:lnTo>
                  <a:lnTo>
                    <a:pt x="389" y="1047"/>
                  </a:lnTo>
                  <a:lnTo>
                    <a:pt x="401" y="976"/>
                  </a:lnTo>
                  <a:lnTo>
                    <a:pt x="361" y="896"/>
                  </a:lnTo>
                  <a:lnTo>
                    <a:pt x="398" y="850"/>
                  </a:lnTo>
                  <a:lnTo>
                    <a:pt x="339" y="786"/>
                  </a:lnTo>
                  <a:lnTo>
                    <a:pt x="355" y="736"/>
                  </a:lnTo>
                  <a:lnTo>
                    <a:pt x="429" y="677"/>
                  </a:lnTo>
                  <a:lnTo>
                    <a:pt x="469" y="670"/>
                  </a:lnTo>
                  <a:lnTo>
                    <a:pt x="516" y="683"/>
                  </a:lnTo>
                  <a:lnTo>
                    <a:pt x="475" y="696"/>
                  </a:lnTo>
                  <a:lnTo>
                    <a:pt x="505" y="719"/>
                  </a:lnTo>
                  <a:lnTo>
                    <a:pt x="620" y="727"/>
                  </a:lnTo>
                  <a:lnTo>
                    <a:pt x="819" y="847"/>
                  </a:lnTo>
                  <a:lnTo>
                    <a:pt x="824" y="907"/>
                  </a:lnTo>
                  <a:lnTo>
                    <a:pt x="738" y="958"/>
                  </a:lnTo>
                  <a:lnTo>
                    <a:pt x="471" y="886"/>
                  </a:lnTo>
                  <a:lnTo>
                    <a:pt x="578" y="972"/>
                  </a:lnTo>
                  <a:lnTo>
                    <a:pt x="574" y="1074"/>
                  </a:lnTo>
                  <a:lnTo>
                    <a:pt x="682" y="1122"/>
                  </a:lnTo>
                  <a:lnTo>
                    <a:pt x="712" y="1114"/>
                  </a:lnTo>
                  <a:lnTo>
                    <a:pt x="698" y="1074"/>
                  </a:lnTo>
                  <a:lnTo>
                    <a:pt x="647" y="1057"/>
                  </a:lnTo>
                  <a:lnTo>
                    <a:pt x="659" y="1023"/>
                  </a:lnTo>
                  <a:lnTo>
                    <a:pt x="710" y="1061"/>
                  </a:lnTo>
                  <a:lnTo>
                    <a:pt x="813" y="1074"/>
                  </a:lnTo>
                  <a:lnTo>
                    <a:pt x="768" y="993"/>
                  </a:lnTo>
                  <a:lnTo>
                    <a:pt x="867" y="926"/>
                  </a:lnTo>
                  <a:lnTo>
                    <a:pt x="937" y="972"/>
                  </a:lnTo>
                  <a:lnTo>
                    <a:pt x="934" y="792"/>
                  </a:lnTo>
                  <a:lnTo>
                    <a:pt x="903" y="765"/>
                  </a:lnTo>
                  <a:lnTo>
                    <a:pt x="1023" y="805"/>
                  </a:lnTo>
                  <a:lnTo>
                    <a:pt x="1032" y="827"/>
                  </a:lnTo>
                  <a:lnTo>
                    <a:pt x="969" y="859"/>
                  </a:lnTo>
                  <a:lnTo>
                    <a:pt x="1032" y="917"/>
                  </a:lnTo>
                  <a:lnTo>
                    <a:pt x="1086" y="850"/>
                  </a:lnTo>
                  <a:lnTo>
                    <a:pt x="1303" y="743"/>
                  </a:lnTo>
                  <a:lnTo>
                    <a:pt x="1337" y="739"/>
                  </a:lnTo>
                  <a:lnTo>
                    <a:pt x="1303" y="755"/>
                  </a:lnTo>
                  <a:lnTo>
                    <a:pt x="1340" y="807"/>
                  </a:lnTo>
                  <a:lnTo>
                    <a:pt x="1500" y="739"/>
                  </a:lnTo>
                  <a:lnTo>
                    <a:pt x="1536" y="789"/>
                  </a:lnTo>
                  <a:lnTo>
                    <a:pt x="1575" y="748"/>
                  </a:lnTo>
                  <a:lnTo>
                    <a:pt x="1553" y="693"/>
                  </a:lnTo>
                  <a:lnTo>
                    <a:pt x="1578" y="674"/>
                  </a:lnTo>
                  <a:lnTo>
                    <a:pt x="1699" y="701"/>
                  </a:lnTo>
                  <a:lnTo>
                    <a:pt x="1858" y="803"/>
                  </a:lnTo>
                  <a:lnTo>
                    <a:pt x="1888" y="754"/>
                  </a:lnTo>
                  <a:lnTo>
                    <a:pt x="1855" y="704"/>
                  </a:lnTo>
                  <a:lnTo>
                    <a:pt x="1807" y="688"/>
                  </a:lnTo>
                  <a:lnTo>
                    <a:pt x="1824" y="608"/>
                  </a:lnTo>
                  <a:lnTo>
                    <a:pt x="1795" y="597"/>
                  </a:lnTo>
                  <a:lnTo>
                    <a:pt x="1803" y="560"/>
                  </a:lnTo>
                  <a:lnTo>
                    <a:pt x="1861" y="521"/>
                  </a:lnTo>
                  <a:lnTo>
                    <a:pt x="1899" y="424"/>
                  </a:lnTo>
                  <a:lnTo>
                    <a:pt x="1981" y="425"/>
                  </a:lnTo>
                  <a:lnTo>
                    <a:pt x="2024" y="439"/>
                  </a:lnTo>
                  <a:lnTo>
                    <a:pt x="1990" y="543"/>
                  </a:lnTo>
                  <a:lnTo>
                    <a:pt x="2028" y="593"/>
                  </a:lnTo>
                  <a:lnTo>
                    <a:pt x="2017" y="736"/>
                  </a:lnTo>
                  <a:lnTo>
                    <a:pt x="2056" y="784"/>
                  </a:lnTo>
                  <a:lnTo>
                    <a:pt x="2039" y="836"/>
                  </a:lnTo>
                  <a:lnTo>
                    <a:pt x="1977" y="877"/>
                  </a:lnTo>
                  <a:lnTo>
                    <a:pt x="1996" y="896"/>
                  </a:lnTo>
                  <a:lnTo>
                    <a:pt x="1914" y="915"/>
                  </a:lnTo>
                  <a:lnTo>
                    <a:pt x="2002" y="949"/>
                  </a:lnTo>
                  <a:lnTo>
                    <a:pt x="2105" y="836"/>
                  </a:lnTo>
                  <a:lnTo>
                    <a:pt x="2091" y="765"/>
                  </a:lnTo>
                  <a:lnTo>
                    <a:pt x="2123" y="754"/>
                  </a:lnTo>
                  <a:lnTo>
                    <a:pt x="2176" y="740"/>
                  </a:lnTo>
                  <a:lnTo>
                    <a:pt x="2204" y="781"/>
                  </a:lnTo>
                  <a:lnTo>
                    <a:pt x="2201" y="835"/>
                  </a:lnTo>
                  <a:lnTo>
                    <a:pt x="2263" y="851"/>
                  </a:lnTo>
                  <a:lnTo>
                    <a:pt x="2212" y="834"/>
                  </a:lnTo>
                  <a:lnTo>
                    <a:pt x="2236" y="801"/>
                  </a:lnTo>
                  <a:lnTo>
                    <a:pt x="2214" y="754"/>
                  </a:lnTo>
                  <a:lnTo>
                    <a:pt x="2067" y="723"/>
                  </a:lnTo>
                  <a:lnTo>
                    <a:pt x="2091" y="612"/>
                  </a:lnTo>
                  <a:lnTo>
                    <a:pt x="2039" y="543"/>
                  </a:lnTo>
                  <a:lnTo>
                    <a:pt x="2112" y="479"/>
                  </a:lnTo>
                  <a:lnTo>
                    <a:pt x="2106" y="433"/>
                  </a:lnTo>
                  <a:lnTo>
                    <a:pt x="2137" y="459"/>
                  </a:lnTo>
                  <a:lnTo>
                    <a:pt x="2120" y="550"/>
                  </a:lnTo>
                  <a:lnTo>
                    <a:pt x="2145" y="560"/>
                  </a:lnTo>
                  <a:lnTo>
                    <a:pt x="2246" y="587"/>
                  </a:lnTo>
                  <a:lnTo>
                    <a:pt x="2153" y="514"/>
                  </a:lnTo>
                  <a:lnTo>
                    <a:pt x="2221" y="517"/>
                  </a:lnTo>
                  <a:lnTo>
                    <a:pt x="2206" y="487"/>
                  </a:lnTo>
                  <a:lnTo>
                    <a:pt x="2246" y="472"/>
                  </a:lnTo>
                  <a:lnTo>
                    <a:pt x="2429" y="532"/>
                  </a:lnTo>
                  <a:lnTo>
                    <a:pt x="2394" y="568"/>
                  </a:lnTo>
                  <a:lnTo>
                    <a:pt x="2389" y="628"/>
                  </a:lnTo>
                  <a:lnTo>
                    <a:pt x="2427" y="660"/>
                  </a:lnTo>
                  <a:lnTo>
                    <a:pt x="2446" y="532"/>
                  </a:lnTo>
                  <a:lnTo>
                    <a:pt x="2347" y="466"/>
                  </a:lnTo>
                  <a:lnTo>
                    <a:pt x="2325" y="375"/>
                  </a:lnTo>
                  <a:lnTo>
                    <a:pt x="2558" y="344"/>
                  </a:lnTo>
                  <a:lnTo>
                    <a:pt x="2529" y="260"/>
                  </a:lnTo>
                  <a:lnTo>
                    <a:pt x="2558" y="279"/>
                  </a:lnTo>
                  <a:lnTo>
                    <a:pt x="2599" y="247"/>
                  </a:lnTo>
                  <a:lnTo>
                    <a:pt x="2568" y="237"/>
                  </a:lnTo>
                  <a:lnTo>
                    <a:pt x="2816" y="171"/>
                  </a:lnTo>
                  <a:lnTo>
                    <a:pt x="2794" y="152"/>
                  </a:lnTo>
                  <a:lnTo>
                    <a:pt x="2909" y="145"/>
                  </a:lnTo>
                  <a:lnTo>
                    <a:pt x="2908" y="167"/>
                  </a:lnTo>
                  <a:lnTo>
                    <a:pt x="2934" y="167"/>
                  </a:lnTo>
                  <a:lnTo>
                    <a:pt x="3018" y="137"/>
                  </a:lnTo>
                  <a:lnTo>
                    <a:pt x="3057" y="153"/>
                  </a:lnTo>
                  <a:lnTo>
                    <a:pt x="3019" y="117"/>
                  </a:lnTo>
                  <a:lnTo>
                    <a:pt x="3113" y="110"/>
                  </a:lnTo>
                  <a:lnTo>
                    <a:pt x="3116" y="64"/>
                  </a:lnTo>
                  <a:lnTo>
                    <a:pt x="3223" y="0"/>
                  </a:lnTo>
                  <a:lnTo>
                    <a:pt x="3300" y="38"/>
                  </a:lnTo>
                  <a:lnTo>
                    <a:pt x="3235" y="71"/>
                  </a:lnTo>
                  <a:lnTo>
                    <a:pt x="3348" y="69"/>
                  </a:lnTo>
                  <a:lnTo>
                    <a:pt x="3301" y="117"/>
                  </a:lnTo>
                  <a:lnTo>
                    <a:pt x="3491" y="92"/>
                  </a:lnTo>
                  <a:lnTo>
                    <a:pt x="3593" y="167"/>
                  </a:lnTo>
                  <a:lnTo>
                    <a:pt x="3577" y="194"/>
                  </a:lnTo>
                  <a:lnTo>
                    <a:pt x="3543" y="176"/>
                  </a:lnTo>
                  <a:lnTo>
                    <a:pt x="3590" y="201"/>
                  </a:lnTo>
                  <a:lnTo>
                    <a:pt x="3568" y="244"/>
                  </a:lnTo>
                  <a:lnTo>
                    <a:pt x="3223" y="456"/>
                  </a:lnTo>
                  <a:lnTo>
                    <a:pt x="3335" y="428"/>
                  </a:lnTo>
                  <a:lnTo>
                    <a:pt x="3311" y="401"/>
                  </a:lnTo>
                  <a:lnTo>
                    <a:pt x="3485" y="362"/>
                  </a:lnTo>
                  <a:lnTo>
                    <a:pt x="3437" y="367"/>
                  </a:lnTo>
                  <a:lnTo>
                    <a:pt x="3448" y="332"/>
                  </a:lnTo>
                  <a:lnTo>
                    <a:pt x="3543" y="362"/>
                  </a:lnTo>
                  <a:lnTo>
                    <a:pt x="3560" y="332"/>
                  </a:lnTo>
                  <a:lnTo>
                    <a:pt x="3579" y="401"/>
                  </a:lnTo>
                  <a:lnTo>
                    <a:pt x="3626" y="406"/>
                  </a:lnTo>
                  <a:lnTo>
                    <a:pt x="3582" y="376"/>
                  </a:lnTo>
                  <a:lnTo>
                    <a:pt x="3675" y="362"/>
                  </a:lnTo>
                  <a:lnTo>
                    <a:pt x="3786" y="375"/>
                  </a:lnTo>
                  <a:lnTo>
                    <a:pt x="3778" y="401"/>
                  </a:lnTo>
                  <a:lnTo>
                    <a:pt x="3871" y="424"/>
                  </a:lnTo>
                  <a:lnTo>
                    <a:pt x="3954" y="418"/>
                  </a:lnTo>
                  <a:lnTo>
                    <a:pt x="3958" y="353"/>
                  </a:lnTo>
                  <a:lnTo>
                    <a:pt x="3983" y="347"/>
                  </a:lnTo>
                  <a:lnTo>
                    <a:pt x="4193" y="418"/>
                  </a:lnTo>
                  <a:lnTo>
                    <a:pt x="4167" y="532"/>
                  </a:lnTo>
                  <a:lnTo>
                    <a:pt x="4264" y="608"/>
                  </a:lnTo>
                  <a:lnTo>
                    <a:pt x="4319" y="504"/>
                  </a:lnTo>
                  <a:lnTo>
                    <a:pt x="4354" y="550"/>
                  </a:lnTo>
                  <a:lnTo>
                    <a:pt x="4424" y="532"/>
                  </a:lnTo>
                  <a:lnTo>
                    <a:pt x="4519" y="568"/>
                  </a:lnTo>
                  <a:lnTo>
                    <a:pt x="4593" y="547"/>
                  </a:lnTo>
                  <a:lnTo>
                    <a:pt x="4589" y="504"/>
                  </a:lnTo>
                  <a:lnTo>
                    <a:pt x="4640" y="431"/>
                  </a:lnTo>
                  <a:lnTo>
                    <a:pt x="4957" y="482"/>
                  </a:lnTo>
                  <a:lnTo>
                    <a:pt x="4978" y="516"/>
                  </a:lnTo>
                  <a:lnTo>
                    <a:pt x="4938" y="531"/>
                  </a:lnTo>
                  <a:lnTo>
                    <a:pt x="5042" y="547"/>
                  </a:lnTo>
                  <a:lnTo>
                    <a:pt x="5080" y="597"/>
                  </a:lnTo>
                  <a:lnTo>
                    <a:pt x="5319" y="587"/>
                  </a:lnTo>
                  <a:lnTo>
                    <a:pt x="5362" y="628"/>
                  </a:lnTo>
                  <a:lnTo>
                    <a:pt x="5345" y="677"/>
                  </a:lnTo>
                  <a:lnTo>
                    <a:pt x="5415" y="712"/>
                  </a:lnTo>
                  <a:lnTo>
                    <a:pt x="5451" y="685"/>
                  </a:lnTo>
                  <a:lnTo>
                    <a:pt x="5622" y="705"/>
                  </a:lnTo>
                  <a:lnTo>
                    <a:pt x="5655" y="677"/>
                  </a:lnTo>
                  <a:lnTo>
                    <a:pt x="5677" y="721"/>
                  </a:lnTo>
                  <a:lnTo>
                    <a:pt x="5747" y="757"/>
                  </a:lnTo>
                  <a:lnTo>
                    <a:pt x="5780" y="732"/>
                  </a:lnTo>
                  <a:lnTo>
                    <a:pt x="5744" y="693"/>
                  </a:lnTo>
                  <a:lnTo>
                    <a:pt x="5765" y="660"/>
                  </a:lnTo>
                  <a:lnTo>
                    <a:pt x="6062" y="711"/>
                  </a:lnTo>
                  <a:lnTo>
                    <a:pt x="6258" y="838"/>
                  </a:lnTo>
                  <a:lnTo>
                    <a:pt x="6302" y="838"/>
                  </a:lnTo>
                  <a:lnTo>
                    <a:pt x="6352" y="942"/>
                  </a:lnTo>
                  <a:lnTo>
                    <a:pt x="6328" y="886"/>
                  </a:lnTo>
                  <a:lnTo>
                    <a:pt x="6361" y="881"/>
                  </a:lnTo>
                  <a:lnTo>
                    <a:pt x="6383" y="903"/>
                  </a:lnTo>
                  <a:lnTo>
                    <a:pt x="6439" y="896"/>
                  </a:lnTo>
                  <a:lnTo>
                    <a:pt x="6518" y="954"/>
                  </a:lnTo>
                  <a:lnTo>
                    <a:pt x="6404" y="1020"/>
                  </a:lnTo>
                  <a:lnTo>
                    <a:pt x="6428" y="1039"/>
                  </a:lnTo>
                  <a:lnTo>
                    <a:pt x="6387" y="1051"/>
                  </a:lnTo>
                  <a:lnTo>
                    <a:pt x="6420" y="1076"/>
                  </a:lnTo>
                  <a:lnTo>
                    <a:pt x="6352" y="1077"/>
                  </a:lnTo>
                  <a:lnTo>
                    <a:pt x="6327" y="1039"/>
                  </a:lnTo>
                  <a:lnTo>
                    <a:pt x="6303" y="1054"/>
                  </a:lnTo>
                  <a:lnTo>
                    <a:pt x="6258" y="993"/>
                  </a:lnTo>
                  <a:lnTo>
                    <a:pt x="6179" y="995"/>
                  </a:lnTo>
                  <a:lnTo>
                    <a:pt x="6158" y="958"/>
                  </a:lnTo>
                  <a:lnTo>
                    <a:pt x="6178" y="942"/>
                  </a:lnTo>
                  <a:lnTo>
                    <a:pt x="6150" y="942"/>
                  </a:lnTo>
                  <a:lnTo>
                    <a:pt x="6124" y="954"/>
                  </a:lnTo>
                  <a:lnTo>
                    <a:pt x="6151" y="996"/>
                  </a:lnTo>
                  <a:lnTo>
                    <a:pt x="6135" y="1023"/>
                  </a:lnTo>
                  <a:lnTo>
                    <a:pt x="6069" y="1065"/>
                  </a:lnTo>
                  <a:lnTo>
                    <a:pt x="6024" y="1055"/>
                  </a:lnTo>
                  <a:lnTo>
                    <a:pt x="6099" y="1173"/>
                  </a:lnTo>
                  <a:lnTo>
                    <a:pt x="6085" y="1219"/>
                  </a:lnTo>
                  <a:lnTo>
                    <a:pt x="6009" y="1187"/>
                  </a:lnTo>
                  <a:lnTo>
                    <a:pt x="6012" y="1206"/>
                  </a:lnTo>
                  <a:lnTo>
                    <a:pt x="5875" y="1264"/>
                  </a:lnTo>
                  <a:lnTo>
                    <a:pt x="5751" y="1384"/>
                  </a:lnTo>
                  <a:lnTo>
                    <a:pt x="5669" y="1338"/>
                  </a:lnTo>
                  <a:lnTo>
                    <a:pt x="5593" y="1387"/>
                  </a:lnTo>
                  <a:lnTo>
                    <a:pt x="5593" y="1344"/>
                  </a:lnTo>
                  <a:lnTo>
                    <a:pt x="5549" y="1388"/>
                  </a:lnTo>
                  <a:lnTo>
                    <a:pt x="5493" y="1386"/>
                  </a:lnTo>
                  <a:lnTo>
                    <a:pt x="5436" y="1502"/>
                  </a:lnTo>
                  <a:lnTo>
                    <a:pt x="5483" y="1526"/>
                  </a:lnTo>
                  <a:lnTo>
                    <a:pt x="5465" y="1564"/>
                  </a:lnTo>
                  <a:lnTo>
                    <a:pt x="5486" y="1625"/>
                  </a:lnTo>
                  <a:lnTo>
                    <a:pt x="5446" y="1614"/>
                  </a:lnTo>
                  <a:lnTo>
                    <a:pt x="5423" y="1668"/>
                  </a:lnTo>
                  <a:lnTo>
                    <a:pt x="5437" y="1714"/>
                  </a:lnTo>
                  <a:lnTo>
                    <a:pt x="5353" y="1753"/>
                  </a:lnTo>
                  <a:lnTo>
                    <a:pt x="5362" y="1808"/>
                  </a:lnTo>
                  <a:lnTo>
                    <a:pt x="5306" y="1822"/>
                  </a:lnTo>
                  <a:lnTo>
                    <a:pt x="5293" y="1881"/>
                  </a:lnTo>
                  <a:lnTo>
                    <a:pt x="5241" y="1943"/>
                  </a:lnTo>
                  <a:lnTo>
                    <a:pt x="5196" y="1714"/>
                  </a:lnTo>
                  <a:lnTo>
                    <a:pt x="5200" y="1591"/>
                  </a:lnTo>
                  <a:lnTo>
                    <a:pt x="5241" y="1518"/>
                  </a:lnTo>
                  <a:lnTo>
                    <a:pt x="5299" y="1503"/>
                  </a:lnTo>
                  <a:lnTo>
                    <a:pt x="5434" y="1350"/>
                  </a:lnTo>
                  <a:lnTo>
                    <a:pt x="5498" y="1318"/>
                  </a:lnTo>
                  <a:lnTo>
                    <a:pt x="5520" y="1230"/>
                  </a:lnTo>
                  <a:lnTo>
                    <a:pt x="5549" y="1207"/>
                  </a:lnTo>
                  <a:lnTo>
                    <a:pt x="5497" y="1206"/>
                  </a:lnTo>
                  <a:lnTo>
                    <a:pt x="5482" y="1279"/>
                  </a:lnTo>
                  <a:lnTo>
                    <a:pt x="5367" y="1340"/>
                  </a:lnTo>
                  <a:lnTo>
                    <a:pt x="5378" y="1246"/>
                  </a:lnTo>
                  <a:lnTo>
                    <a:pt x="5254" y="1268"/>
                  </a:lnTo>
                  <a:lnTo>
                    <a:pt x="5138" y="1387"/>
                  </a:lnTo>
                  <a:lnTo>
                    <a:pt x="5161" y="1438"/>
                  </a:lnTo>
                  <a:lnTo>
                    <a:pt x="5037" y="1455"/>
                  </a:lnTo>
                  <a:lnTo>
                    <a:pt x="5021" y="1440"/>
                  </a:lnTo>
                  <a:lnTo>
                    <a:pt x="5063" y="1432"/>
                  </a:lnTo>
                  <a:lnTo>
                    <a:pt x="4959" y="1400"/>
                  </a:lnTo>
                  <a:lnTo>
                    <a:pt x="4929" y="1432"/>
                  </a:lnTo>
                  <a:lnTo>
                    <a:pt x="4694" y="1433"/>
                  </a:lnTo>
                  <a:lnTo>
                    <a:pt x="4417" y="1709"/>
                  </a:lnTo>
                  <a:lnTo>
                    <a:pt x="4473" y="1721"/>
                  </a:lnTo>
                  <a:lnTo>
                    <a:pt x="4473" y="1771"/>
                  </a:lnTo>
                  <a:lnTo>
                    <a:pt x="4507" y="1740"/>
                  </a:lnTo>
                  <a:lnTo>
                    <a:pt x="4497" y="1783"/>
                  </a:lnTo>
                  <a:lnTo>
                    <a:pt x="4537" y="1759"/>
                  </a:lnTo>
                  <a:lnTo>
                    <a:pt x="4535" y="1786"/>
                  </a:lnTo>
                  <a:lnTo>
                    <a:pt x="4546" y="1740"/>
                  </a:lnTo>
                  <a:lnTo>
                    <a:pt x="4589" y="1741"/>
                  </a:lnTo>
                  <a:lnTo>
                    <a:pt x="4647" y="1801"/>
                  </a:lnTo>
                  <a:lnTo>
                    <a:pt x="4592" y="1806"/>
                  </a:lnTo>
                  <a:lnTo>
                    <a:pt x="4641" y="1824"/>
                  </a:lnTo>
                  <a:lnTo>
                    <a:pt x="4653" y="1866"/>
                  </a:lnTo>
                  <a:lnTo>
                    <a:pt x="4614" y="1952"/>
                  </a:lnTo>
                  <a:lnTo>
                    <a:pt x="4606" y="2082"/>
                  </a:lnTo>
                  <a:lnTo>
                    <a:pt x="4411" y="2358"/>
                  </a:lnTo>
                  <a:lnTo>
                    <a:pt x="4342" y="2396"/>
                  </a:lnTo>
                  <a:lnTo>
                    <a:pt x="4287" y="2358"/>
                  </a:lnTo>
                  <a:lnTo>
                    <a:pt x="4240" y="2412"/>
                  </a:lnTo>
                  <a:lnTo>
                    <a:pt x="4237" y="2401"/>
                  </a:lnTo>
                  <a:lnTo>
                    <a:pt x="4262" y="2358"/>
                  </a:lnTo>
                  <a:lnTo>
                    <a:pt x="4249" y="2289"/>
                  </a:lnTo>
                  <a:lnTo>
                    <a:pt x="4334" y="2261"/>
                  </a:lnTo>
                  <a:lnTo>
                    <a:pt x="4403" y="2077"/>
                  </a:lnTo>
                  <a:lnTo>
                    <a:pt x="4257" y="2121"/>
                  </a:lnTo>
                  <a:lnTo>
                    <a:pt x="4237" y="2052"/>
                  </a:lnTo>
                  <a:lnTo>
                    <a:pt x="4120" y="2010"/>
                  </a:lnTo>
                  <a:lnTo>
                    <a:pt x="4050" y="1821"/>
                  </a:lnTo>
                  <a:lnTo>
                    <a:pt x="3972" y="1786"/>
                  </a:lnTo>
                  <a:lnTo>
                    <a:pt x="3834" y="1837"/>
                  </a:lnTo>
                  <a:lnTo>
                    <a:pt x="3859" y="1878"/>
                  </a:lnTo>
                  <a:lnTo>
                    <a:pt x="3802" y="1990"/>
                  </a:lnTo>
                  <a:lnTo>
                    <a:pt x="3748" y="2020"/>
                  </a:lnTo>
                  <a:lnTo>
                    <a:pt x="3691" y="1993"/>
                  </a:lnTo>
                  <a:lnTo>
                    <a:pt x="3621" y="1981"/>
                  </a:lnTo>
                  <a:lnTo>
                    <a:pt x="3441" y="2033"/>
                  </a:lnTo>
                  <a:lnTo>
                    <a:pt x="3280" y="1956"/>
                  </a:lnTo>
                  <a:lnTo>
                    <a:pt x="3179" y="1967"/>
                  </a:lnTo>
                  <a:lnTo>
                    <a:pt x="3142" y="1905"/>
                  </a:lnTo>
                  <a:lnTo>
                    <a:pt x="3042" y="1866"/>
                  </a:lnTo>
                  <a:lnTo>
                    <a:pt x="2989" y="1908"/>
                  </a:lnTo>
                  <a:lnTo>
                    <a:pt x="2986" y="1992"/>
                  </a:lnTo>
                  <a:lnTo>
                    <a:pt x="2756" y="1955"/>
                  </a:lnTo>
                  <a:lnTo>
                    <a:pt x="2633" y="2033"/>
                  </a:lnTo>
                  <a:lnTo>
                    <a:pt x="2568" y="2063"/>
                  </a:lnTo>
                  <a:lnTo>
                    <a:pt x="2488" y="2002"/>
                  </a:lnTo>
                  <a:lnTo>
                    <a:pt x="2435" y="2036"/>
                  </a:lnTo>
                  <a:lnTo>
                    <a:pt x="2339" y="1993"/>
                  </a:lnTo>
                  <a:lnTo>
                    <a:pt x="2302" y="1990"/>
                  </a:lnTo>
                  <a:lnTo>
                    <a:pt x="2275" y="1923"/>
                  </a:lnTo>
                  <a:lnTo>
                    <a:pt x="2221" y="1923"/>
                  </a:lnTo>
                  <a:lnTo>
                    <a:pt x="2202" y="1935"/>
                  </a:lnTo>
                  <a:lnTo>
                    <a:pt x="2159" y="1885"/>
                  </a:lnTo>
                  <a:lnTo>
                    <a:pt x="2130" y="1898"/>
                  </a:lnTo>
                  <a:lnTo>
                    <a:pt x="2106" y="1914"/>
                  </a:lnTo>
                  <a:lnTo>
                    <a:pt x="1996" y="1812"/>
                  </a:lnTo>
                  <a:lnTo>
                    <a:pt x="1965" y="1802"/>
                  </a:lnTo>
                  <a:lnTo>
                    <a:pt x="1893" y="1724"/>
                  </a:lnTo>
                  <a:lnTo>
                    <a:pt x="1825" y="1771"/>
                  </a:lnTo>
                  <a:lnTo>
                    <a:pt x="1813" y="1739"/>
                  </a:lnTo>
                  <a:lnTo>
                    <a:pt x="1713" y="1733"/>
                  </a:lnTo>
                  <a:lnTo>
                    <a:pt x="1674" y="1678"/>
                  </a:lnTo>
                  <a:lnTo>
                    <a:pt x="1622" y="1682"/>
                  </a:lnTo>
                  <a:lnTo>
                    <a:pt x="1601" y="1705"/>
                  </a:lnTo>
                  <a:lnTo>
                    <a:pt x="1536" y="1718"/>
                  </a:lnTo>
                  <a:lnTo>
                    <a:pt x="1517" y="1705"/>
                  </a:lnTo>
                  <a:lnTo>
                    <a:pt x="1493" y="1749"/>
                  </a:lnTo>
                  <a:lnTo>
                    <a:pt x="1471" y="1739"/>
                  </a:lnTo>
                  <a:lnTo>
                    <a:pt x="1392" y="1751"/>
                  </a:lnTo>
                  <a:lnTo>
                    <a:pt x="1367" y="1739"/>
                  </a:lnTo>
                  <a:lnTo>
                    <a:pt x="1357" y="1751"/>
                  </a:lnTo>
                  <a:lnTo>
                    <a:pt x="1398" y="1802"/>
                  </a:lnTo>
                  <a:lnTo>
                    <a:pt x="1369" y="1832"/>
                  </a:lnTo>
                  <a:lnTo>
                    <a:pt x="1370" y="1874"/>
                  </a:lnTo>
                  <a:lnTo>
                    <a:pt x="1416" y="1875"/>
                  </a:lnTo>
                  <a:lnTo>
                    <a:pt x="1438" y="1914"/>
                  </a:lnTo>
                  <a:lnTo>
                    <a:pt x="1424" y="1944"/>
                  </a:lnTo>
                  <a:lnTo>
                    <a:pt x="1392" y="1923"/>
                  </a:lnTo>
                  <a:lnTo>
                    <a:pt x="1367" y="1943"/>
                  </a:lnTo>
                  <a:lnTo>
                    <a:pt x="1339" y="1927"/>
                  </a:lnTo>
                  <a:lnTo>
                    <a:pt x="1325" y="1898"/>
                  </a:lnTo>
                  <a:lnTo>
                    <a:pt x="1295" y="1914"/>
                  </a:lnTo>
                  <a:lnTo>
                    <a:pt x="1273" y="1900"/>
                  </a:lnTo>
                  <a:lnTo>
                    <a:pt x="1245" y="1923"/>
                  </a:lnTo>
                  <a:lnTo>
                    <a:pt x="1211" y="1929"/>
                  </a:lnTo>
                  <a:lnTo>
                    <a:pt x="1190" y="1898"/>
                  </a:lnTo>
                  <a:lnTo>
                    <a:pt x="1066" y="1890"/>
                  </a:lnTo>
                  <a:lnTo>
                    <a:pt x="1054" y="1905"/>
                  </a:lnTo>
                  <a:lnTo>
                    <a:pt x="1042" y="1904"/>
                  </a:lnTo>
                  <a:lnTo>
                    <a:pt x="1020" y="1937"/>
                  </a:lnTo>
                  <a:lnTo>
                    <a:pt x="1023" y="1970"/>
                  </a:lnTo>
                  <a:lnTo>
                    <a:pt x="1008" y="1973"/>
                  </a:lnTo>
                  <a:lnTo>
                    <a:pt x="999" y="1944"/>
                  </a:lnTo>
                  <a:lnTo>
                    <a:pt x="980" y="1947"/>
                  </a:lnTo>
                  <a:lnTo>
                    <a:pt x="975" y="2042"/>
                  </a:lnTo>
                  <a:lnTo>
                    <a:pt x="993" y="2070"/>
                  </a:lnTo>
                  <a:lnTo>
                    <a:pt x="993" y="2096"/>
                  </a:lnTo>
                  <a:lnTo>
                    <a:pt x="1015" y="2092"/>
                  </a:lnTo>
                  <a:lnTo>
                    <a:pt x="1042" y="2079"/>
                  </a:lnTo>
                  <a:lnTo>
                    <a:pt x="1064" y="2121"/>
                  </a:lnTo>
                  <a:lnTo>
                    <a:pt x="1078" y="2148"/>
                  </a:lnTo>
                  <a:lnTo>
                    <a:pt x="1097" y="2184"/>
                  </a:lnTo>
                  <a:lnTo>
                    <a:pt x="1126" y="2193"/>
                  </a:lnTo>
                  <a:lnTo>
                    <a:pt x="1089" y="2221"/>
                  </a:lnTo>
                  <a:lnTo>
                    <a:pt x="1065" y="2194"/>
                  </a:lnTo>
                  <a:lnTo>
                    <a:pt x="1040" y="2300"/>
                  </a:lnTo>
                  <a:lnTo>
                    <a:pt x="1070" y="2328"/>
                  </a:lnTo>
                  <a:lnTo>
                    <a:pt x="1095" y="2431"/>
                  </a:lnTo>
                  <a:lnTo>
                    <a:pt x="1071" y="2412"/>
                  </a:lnTo>
                  <a:lnTo>
                    <a:pt x="1047" y="2401"/>
                  </a:lnTo>
                  <a:lnTo>
                    <a:pt x="1015" y="2396"/>
                  </a:lnTo>
                  <a:lnTo>
                    <a:pt x="993" y="2384"/>
                  </a:lnTo>
                  <a:lnTo>
                    <a:pt x="973" y="2381"/>
                  </a:lnTo>
                  <a:lnTo>
                    <a:pt x="958" y="2345"/>
                  </a:lnTo>
                  <a:lnTo>
                    <a:pt x="918" y="2366"/>
                  </a:lnTo>
                  <a:lnTo>
                    <a:pt x="883" y="2365"/>
                  </a:lnTo>
                  <a:lnTo>
                    <a:pt x="856" y="2334"/>
                  </a:lnTo>
                  <a:lnTo>
                    <a:pt x="796" y="2303"/>
                  </a:lnTo>
                  <a:lnTo>
                    <a:pt x="737" y="2309"/>
                  </a:lnTo>
                  <a:lnTo>
                    <a:pt x="671" y="2258"/>
                  </a:lnTo>
                  <a:lnTo>
                    <a:pt x="722" y="2212"/>
                  </a:lnTo>
                  <a:lnTo>
                    <a:pt x="727" y="2170"/>
                  </a:lnTo>
                  <a:lnTo>
                    <a:pt x="726" y="2131"/>
                  </a:lnTo>
                  <a:lnTo>
                    <a:pt x="733" y="2098"/>
                  </a:lnTo>
                  <a:lnTo>
                    <a:pt x="765" y="2088"/>
                  </a:lnTo>
                  <a:lnTo>
                    <a:pt x="745" y="2027"/>
                  </a:lnTo>
                  <a:lnTo>
                    <a:pt x="708" y="2010"/>
                  </a:lnTo>
                  <a:lnTo>
                    <a:pt x="688" y="2000"/>
                  </a:lnTo>
                  <a:lnTo>
                    <a:pt x="660" y="2009"/>
                  </a:lnTo>
                  <a:lnTo>
                    <a:pt x="605" y="1992"/>
                  </a:lnTo>
                  <a:lnTo>
                    <a:pt x="562" y="1931"/>
                  </a:lnTo>
                  <a:lnTo>
                    <a:pt x="524" y="1913"/>
                  </a:lnTo>
                  <a:lnTo>
                    <a:pt x="505" y="1858"/>
                  </a:lnTo>
                  <a:lnTo>
                    <a:pt x="475" y="1851"/>
                  </a:lnTo>
                  <a:lnTo>
                    <a:pt x="444" y="1870"/>
                  </a:lnTo>
                  <a:lnTo>
                    <a:pt x="423" y="1881"/>
                  </a:lnTo>
                  <a:lnTo>
                    <a:pt x="412" y="1856"/>
                  </a:lnTo>
                  <a:lnTo>
                    <a:pt x="399" y="1831"/>
                  </a:lnTo>
                  <a:lnTo>
                    <a:pt x="441" y="1825"/>
                  </a:lnTo>
                  <a:lnTo>
                    <a:pt x="439" y="1810"/>
                  </a:lnTo>
                  <a:lnTo>
                    <a:pt x="429" y="1797"/>
                  </a:lnTo>
                  <a:lnTo>
                    <a:pt x="412" y="1785"/>
                  </a:lnTo>
                  <a:lnTo>
                    <a:pt x="391" y="1718"/>
                  </a:lnTo>
                  <a:lnTo>
                    <a:pt x="355" y="1686"/>
                  </a:lnTo>
                  <a:lnTo>
                    <a:pt x="322" y="1684"/>
                  </a:lnTo>
                  <a:lnTo>
                    <a:pt x="287" y="1684"/>
                  </a:lnTo>
                  <a:lnTo>
                    <a:pt x="265" y="1664"/>
                  </a:lnTo>
                  <a:lnTo>
                    <a:pt x="241" y="1660"/>
                  </a:lnTo>
                  <a:lnTo>
                    <a:pt x="222" y="1660"/>
                  </a:lnTo>
                  <a:lnTo>
                    <a:pt x="210" y="1678"/>
                  </a:lnTo>
                  <a:lnTo>
                    <a:pt x="186" y="1703"/>
                  </a:lnTo>
                  <a:lnTo>
                    <a:pt x="181" y="1730"/>
                  </a:lnTo>
                  <a:lnTo>
                    <a:pt x="173" y="1739"/>
                  </a:lnTo>
                  <a:lnTo>
                    <a:pt x="159" y="1783"/>
                  </a:lnTo>
                  <a:lnTo>
                    <a:pt x="150" y="1768"/>
                  </a:lnTo>
                  <a:lnTo>
                    <a:pt x="145" y="1752"/>
                  </a:lnTo>
                  <a:lnTo>
                    <a:pt x="0" y="1726"/>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24" name="Freeform 396"/>
            <p:cNvSpPr>
              <a:spLocks/>
            </p:cNvSpPr>
            <p:nvPr/>
          </p:nvSpPr>
          <p:spPr bwMode="auto">
            <a:xfrm>
              <a:off x="3624980" y="2467348"/>
              <a:ext cx="91209" cy="45087"/>
            </a:xfrm>
            <a:custGeom>
              <a:avLst/>
              <a:gdLst>
                <a:gd name="T0" fmla="*/ 0 w 190"/>
                <a:gd name="T1" fmla="*/ 2 h 94"/>
                <a:gd name="T2" fmla="*/ 1 w 190"/>
                <a:gd name="T3" fmla="*/ 1 h 94"/>
                <a:gd name="T4" fmla="*/ 0 w 190"/>
                <a:gd name="T5" fmla="*/ 1 h 94"/>
                <a:gd name="T6" fmla="*/ 3 w 190"/>
                <a:gd name="T7" fmla="*/ 0 h 94"/>
                <a:gd name="T8" fmla="*/ 4 w 190"/>
                <a:gd name="T9" fmla="*/ 0 h 94"/>
                <a:gd name="T10" fmla="*/ 3 w 190"/>
                <a:gd name="T11" fmla="*/ 1 h 94"/>
                <a:gd name="T12" fmla="*/ 4 w 190"/>
                <a:gd name="T13" fmla="*/ 1 h 94"/>
                <a:gd name="T14" fmla="*/ 1 w 190"/>
                <a:gd name="T15" fmla="*/ 2 h 94"/>
                <a:gd name="T16" fmla="*/ 1 w 190"/>
                <a:gd name="T17" fmla="*/ 2 h 94"/>
                <a:gd name="T18" fmla="*/ 1 w 190"/>
                <a:gd name="T19" fmla="*/ 2 h 94"/>
                <a:gd name="T20" fmla="*/ 0 w 190"/>
                <a:gd name="T21" fmla="*/ 2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0"/>
                <a:gd name="T34" fmla="*/ 0 h 94"/>
                <a:gd name="T35" fmla="*/ 190 w 190"/>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0" h="94">
                  <a:moveTo>
                    <a:pt x="0" y="67"/>
                  </a:moveTo>
                  <a:lnTo>
                    <a:pt x="39" y="46"/>
                  </a:lnTo>
                  <a:lnTo>
                    <a:pt x="11" y="27"/>
                  </a:lnTo>
                  <a:lnTo>
                    <a:pt x="146" y="0"/>
                  </a:lnTo>
                  <a:lnTo>
                    <a:pt x="168" y="1"/>
                  </a:lnTo>
                  <a:lnTo>
                    <a:pt x="142" y="25"/>
                  </a:lnTo>
                  <a:lnTo>
                    <a:pt x="190" y="23"/>
                  </a:lnTo>
                  <a:lnTo>
                    <a:pt x="66" y="79"/>
                  </a:lnTo>
                  <a:lnTo>
                    <a:pt x="39" y="94"/>
                  </a:lnTo>
                  <a:lnTo>
                    <a:pt x="45" y="71"/>
                  </a:lnTo>
                  <a:lnTo>
                    <a:pt x="0" y="67"/>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25" name="Freeform 397"/>
            <p:cNvSpPr>
              <a:spLocks/>
            </p:cNvSpPr>
            <p:nvPr/>
          </p:nvSpPr>
          <p:spPr bwMode="auto">
            <a:xfrm>
              <a:off x="3651713" y="2930904"/>
              <a:ext cx="36169" cy="22544"/>
            </a:xfrm>
            <a:custGeom>
              <a:avLst/>
              <a:gdLst>
                <a:gd name="T0" fmla="*/ 0 w 75"/>
                <a:gd name="T1" fmla="*/ 1 h 49"/>
                <a:gd name="T2" fmla="*/ 1 w 75"/>
                <a:gd name="T3" fmla="*/ 0 h 49"/>
                <a:gd name="T4" fmla="*/ 2 w 75"/>
                <a:gd name="T5" fmla="*/ 1 h 49"/>
                <a:gd name="T6" fmla="*/ 0 w 75"/>
                <a:gd name="T7" fmla="*/ 1 h 49"/>
                <a:gd name="T8" fmla="*/ 0 60000 65536"/>
                <a:gd name="T9" fmla="*/ 0 60000 65536"/>
                <a:gd name="T10" fmla="*/ 0 60000 65536"/>
                <a:gd name="T11" fmla="*/ 0 60000 65536"/>
                <a:gd name="T12" fmla="*/ 0 w 75"/>
                <a:gd name="T13" fmla="*/ 0 h 49"/>
                <a:gd name="T14" fmla="*/ 75 w 75"/>
                <a:gd name="T15" fmla="*/ 49 h 49"/>
              </a:gdLst>
              <a:ahLst/>
              <a:cxnLst>
                <a:cxn ang="T8">
                  <a:pos x="T0" y="T1"/>
                </a:cxn>
                <a:cxn ang="T9">
                  <a:pos x="T2" y="T3"/>
                </a:cxn>
                <a:cxn ang="T10">
                  <a:pos x="T4" y="T5"/>
                </a:cxn>
                <a:cxn ang="T11">
                  <a:pos x="T6" y="T7"/>
                </a:cxn>
              </a:cxnLst>
              <a:rect l="T12" t="T13" r="T14" b="T15"/>
              <a:pathLst>
                <a:path w="75" h="49">
                  <a:moveTo>
                    <a:pt x="0" y="49"/>
                  </a:moveTo>
                  <a:lnTo>
                    <a:pt x="22" y="0"/>
                  </a:lnTo>
                  <a:lnTo>
                    <a:pt x="75" y="27"/>
                  </a:lnTo>
                  <a:lnTo>
                    <a:pt x="0" y="49"/>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26" name="Freeform 398"/>
            <p:cNvSpPr>
              <a:spLocks/>
            </p:cNvSpPr>
            <p:nvPr/>
          </p:nvSpPr>
          <p:spPr bwMode="auto">
            <a:xfrm>
              <a:off x="3716189" y="2792824"/>
              <a:ext cx="110079" cy="91583"/>
            </a:xfrm>
            <a:custGeom>
              <a:avLst/>
              <a:gdLst>
                <a:gd name="T0" fmla="*/ 0 w 229"/>
                <a:gd name="T1" fmla="*/ 2 h 204"/>
                <a:gd name="T2" fmla="*/ 0 w 229"/>
                <a:gd name="T3" fmla="*/ 3 h 204"/>
                <a:gd name="T4" fmla="*/ 1 w 229"/>
                <a:gd name="T5" fmla="*/ 3 h 204"/>
                <a:gd name="T6" fmla="*/ 2 w 229"/>
                <a:gd name="T7" fmla="*/ 4 h 204"/>
                <a:gd name="T8" fmla="*/ 2 w 229"/>
                <a:gd name="T9" fmla="*/ 3 h 204"/>
                <a:gd name="T10" fmla="*/ 2 w 229"/>
                <a:gd name="T11" fmla="*/ 5 h 204"/>
                <a:gd name="T12" fmla="*/ 5 w 229"/>
                <a:gd name="T13" fmla="*/ 5 h 204"/>
                <a:gd name="T14" fmla="*/ 4 w 229"/>
                <a:gd name="T15" fmla="*/ 4 h 204"/>
                <a:gd name="T16" fmla="*/ 3 w 229"/>
                <a:gd name="T17" fmla="*/ 3 h 204"/>
                <a:gd name="T18" fmla="*/ 3 w 229"/>
                <a:gd name="T19" fmla="*/ 1 h 204"/>
                <a:gd name="T20" fmla="*/ 5 w 229"/>
                <a:gd name="T21" fmla="*/ 0 h 204"/>
                <a:gd name="T22" fmla="*/ 1 w 229"/>
                <a:gd name="T23" fmla="*/ 0 h 204"/>
                <a:gd name="T24" fmla="*/ 1 w 229"/>
                <a:gd name="T25" fmla="*/ 2 h 204"/>
                <a:gd name="T26" fmla="*/ 0 w 229"/>
                <a:gd name="T27" fmla="*/ 2 h 2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9"/>
                <a:gd name="T43" fmla="*/ 0 h 204"/>
                <a:gd name="T44" fmla="*/ 229 w 229"/>
                <a:gd name="T45" fmla="*/ 204 h 2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9" h="204">
                  <a:moveTo>
                    <a:pt x="0" y="103"/>
                  </a:moveTo>
                  <a:lnTo>
                    <a:pt x="16" y="146"/>
                  </a:lnTo>
                  <a:lnTo>
                    <a:pt x="41" y="131"/>
                  </a:lnTo>
                  <a:lnTo>
                    <a:pt x="71" y="159"/>
                  </a:lnTo>
                  <a:lnTo>
                    <a:pt x="91" y="146"/>
                  </a:lnTo>
                  <a:lnTo>
                    <a:pt x="82" y="196"/>
                  </a:lnTo>
                  <a:lnTo>
                    <a:pt x="229" y="204"/>
                  </a:lnTo>
                  <a:lnTo>
                    <a:pt x="175" y="167"/>
                  </a:lnTo>
                  <a:lnTo>
                    <a:pt x="147" y="105"/>
                  </a:lnTo>
                  <a:lnTo>
                    <a:pt x="148" y="38"/>
                  </a:lnTo>
                  <a:lnTo>
                    <a:pt x="186" y="0"/>
                  </a:lnTo>
                  <a:lnTo>
                    <a:pt x="57" y="13"/>
                  </a:lnTo>
                  <a:lnTo>
                    <a:pt x="25" y="103"/>
                  </a:lnTo>
                  <a:lnTo>
                    <a:pt x="0" y="103"/>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27" name="Freeform 399"/>
            <p:cNvSpPr>
              <a:spLocks/>
            </p:cNvSpPr>
            <p:nvPr/>
          </p:nvSpPr>
          <p:spPr bwMode="auto">
            <a:xfrm>
              <a:off x="3752357" y="2643472"/>
              <a:ext cx="283061" cy="149352"/>
            </a:xfrm>
            <a:custGeom>
              <a:avLst/>
              <a:gdLst>
                <a:gd name="T0" fmla="*/ 0 w 587"/>
                <a:gd name="T1" fmla="*/ 7 h 330"/>
                <a:gd name="T2" fmla="*/ 1 w 587"/>
                <a:gd name="T3" fmla="*/ 7 h 330"/>
                <a:gd name="T4" fmla="*/ 0 w 587"/>
                <a:gd name="T5" fmla="*/ 7 h 330"/>
                <a:gd name="T6" fmla="*/ 3 w 587"/>
                <a:gd name="T7" fmla="*/ 8 h 330"/>
                <a:gd name="T8" fmla="*/ 3 w 587"/>
                <a:gd name="T9" fmla="*/ 7 h 330"/>
                <a:gd name="T10" fmla="*/ 3 w 587"/>
                <a:gd name="T11" fmla="*/ 7 h 330"/>
                <a:gd name="T12" fmla="*/ 3 w 587"/>
                <a:gd name="T13" fmla="*/ 7 h 330"/>
                <a:gd name="T14" fmla="*/ 4 w 587"/>
                <a:gd name="T15" fmla="*/ 7 h 330"/>
                <a:gd name="T16" fmla="*/ 3 w 587"/>
                <a:gd name="T17" fmla="*/ 6 h 330"/>
                <a:gd name="T18" fmla="*/ 4 w 587"/>
                <a:gd name="T19" fmla="*/ 6 h 330"/>
                <a:gd name="T20" fmla="*/ 5 w 587"/>
                <a:gd name="T21" fmla="*/ 6 h 330"/>
                <a:gd name="T22" fmla="*/ 4 w 587"/>
                <a:gd name="T23" fmla="*/ 5 h 330"/>
                <a:gd name="T24" fmla="*/ 5 w 587"/>
                <a:gd name="T25" fmla="*/ 5 h 330"/>
                <a:gd name="T26" fmla="*/ 5 w 587"/>
                <a:gd name="T27" fmla="*/ 5 h 330"/>
                <a:gd name="T28" fmla="*/ 6 w 587"/>
                <a:gd name="T29" fmla="*/ 5 h 330"/>
                <a:gd name="T30" fmla="*/ 6 w 587"/>
                <a:gd name="T31" fmla="*/ 4 h 330"/>
                <a:gd name="T32" fmla="*/ 13 w 587"/>
                <a:gd name="T33" fmla="*/ 2 h 330"/>
                <a:gd name="T34" fmla="*/ 14 w 587"/>
                <a:gd name="T35" fmla="*/ 1 h 330"/>
                <a:gd name="T36" fmla="*/ 13 w 587"/>
                <a:gd name="T37" fmla="*/ 0 h 330"/>
                <a:gd name="T38" fmla="*/ 9 w 587"/>
                <a:gd name="T39" fmla="*/ 1 h 330"/>
                <a:gd name="T40" fmla="*/ 7 w 587"/>
                <a:gd name="T41" fmla="*/ 1 h 330"/>
                <a:gd name="T42" fmla="*/ 3 w 587"/>
                <a:gd name="T43" fmla="*/ 4 h 330"/>
                <a:gd name="T44" fmla="*/ 2 w 587"/>
                <a:gd name="T45" fmla="*/ 4 h 330"/>
                <a:gd name="T46" fmla="*/ 2 w 587"/>
                <a:gd name="T47" fmla="*/ 5 h 330"/>
                <a:gd name="T48" fmla="*/ 3 w 587"/>
                <a:gd name="T49" fmla="*/ 5 h 330"/>
                <a:gd name="T50" fmla="*/ 2 w 587"/>
                <a:gd name="T51" fmla="*/ 5 h 330"/>
                <a:gd name="T52" fmla="*/ 2 w 587"/>
                <a:gd name="T53" fmla="*/ 5 h 330"/>
                <a:gd name="T54" fmla="*/ 1 w 587"/>
                <a:gd name="T55" fmla="*/ 6 h 330"/>
                <a:gd name="T56" fmla="*/ 2 w 587"/>
                <a:gd name="T57" fmla="*/ 6 h 330"/>
                <a:gd name="T58" fmla="*/ 0 w 587"/>
                <a:gd name="T59" fmla="*/ 7 h 3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87"/>
                <a:gd name="T91" fmla="*/ 0 h 330"/>
                <a:gd name="T92" fmla="*/ 587 w 587"/>
                <a:gd name="T93" fmla="*/ 330 h 3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87" h="330">
                  <a:moveTo>
                    <a:pt x="0" y="284"/>
                  </a:moveTo>
                  <a:lnTo>
                    <a:pt x="58" y="293"/>
                  </a:lnTo>
                  <a:lnTo>
                    <a:pt x="18" y="321"/>
                  </a:lnTo>
                  <a:lnTo>
                    <a:pt x="117" y="330"/>
                  </a:lnTo>
                  <a:lnTo>
                    <a:pt x="120" y="293"/>
                  </a:lnTo>
                  <a:lnTo>
                    <a:pt x="149" y="298"/>
                  </a:lnTo>
                  <a:lnTo>
                    <a:pt x="119" y="279"/>
                  </a:lnTo>
                  <a:lnTo>
                    <a:pt x="158" y="286"/>
                  </a:lnTo>
                  <a:lnTo>
                    <a:pt x="149" y="244"/>
                  </a:lnTo>
                  <a:lnTo>
                    <a:pt x="167" y="270"/>
                  </a:lnTo>
                  <a:lnTo>
                    <a:pt x="196" y="245"/>
                  </a:lnTo>
                  <a:lnTo>
                    <a:pt x="177" y="217"/>
                  </a:lnTo>
                  <a:lnTo>
                    <a:pt x="239" y="222"/>
                  </a:lnTo>
                  <a:lnTo>
                    <a:pt x="221" y="205"/>
                  </a:lnTo>
                  <a:lnTo>
                    <a:pt x="249" y="209"/>
                  </a:lnTo>
                  <a:lnTo>
                    <a:pt x="265" y="175"/>
                  </a:lnTo>
                  <a:lnTo>
                    <a:pt x="558" y="71"/>
                  </a:lnTo>
                  <a:lnTo>
                    <a:pt x="587" y="30"/>
                  </a:lnTo>
                  <a:lnTo>
                    <a:pt x="530" y="0"/>
                  </a:lnTo>
                  <a:lnTo>
                    <a:pt x="409" y="67"/>
                  </a:lnTo>
                  <a:lnTo>
                    <a:pt x="282" y="67"/>
                  </a:lnTo>
                  <a:lnTo>
                    <a:pt x="147" y="155"/>
                  </a:lnTo>
                  <a:lnTo>
                    <a:pt x="71" y="165"/>
                  </a:lnTo>
                  <a:lnTo>
                    <a:pt x="76" y="205"/>
                  </a:lnTo>
                  <a:lnTo>
                    <a:pt x="116" y="209"/>
                  </a:lnTo>
                  <a:lnTo>
                    <a:pt x="70" y="210"/>
                  </a:lnTo>
                  <a:lnTo>
                    <a:pt x="91" y="226"/>
                  </a:lnTo>
                  <a:lnTo>
                    <a:pt x="58" y="245"/>
                  </a:lnTo>
                  <a:lnTo>
                    <a:pt x="97" y="263"/>
                  </a:lnTo>
                  <a:lnTo>
                    <a:pt x="0" y="284"/>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28" name="Freeform 400"/>
            <p:cNvSpPr>
              <a:spLocks/>
            </p:cNvSpPr>
            <p:nvPr/>
          </p:nvSpPr>
          <p:spPr bwMode="auto">
            <a:xfrm>
              <a:off x="3915904" y="2446214"/>
              <a:ext cx="53467" cy="29588"/>
            </a:xfrm>
            <a:custGeom>
              <a:avLst/>
              <a:gdLst>
                <a:gd name="T0" fmla="*/ 0 w 115"/>
                <a:gd name="T1" fmla="*/ 1 h 66"/>
                <a:gd name="T2" fmla="*/ 1 w 115"/>
                <a:gd name="T3" fmla="*/ 1 h 66"/>
                <a:gd name="T4" fmla="*/ 3 w 115"/>
                <a:gd name="T5" fmla="*/ 1 h 66"/>
                <a:gd name="T6" fmla="*/ 1 w 115"/>
                <a:gd name="T7" fmla="*/ 0 h 66"/>
                <a:gd name="T8" fmla="*/ 0 w 115"/>
                <a:gd name="T9" fmla="*/ 1 h 66"/>
                <a:gd name="T10" fmla="*/ 0 60000 65536"/>
                <a:gd name="T11" fmla="*/ 0 60000 65536"/>
                <a:gd name="T12" fmla="*/ 0 60000 65536"/>
                <a:gd name="T13" fmla="*/ 0 60000 65536"/>
                <a:gd name="T14" fmla="*/ 0 60000 65536"/>
                <a:gd name="T15" fmla="*/ 0 w 115"/>
                <a:gd name="T16" fmla="*/ 0 h 66"/>
                <a:gd name="T17" fmla="*/ 115 w 115"/>
                <a:gd name="T18" fmla="*/ 66 h 66"/>
              </a:gdLst>
              <a:ahLst/>
              <a:cxnLst>
                <a:cxn ang="T10">
                  <a:pos x="T0" y="T1"/>
                </a:cxn>
                <a:cxn ang="T11">
                  <a:pos x="T2" y="T3"/>
                </a:cxn>
                <a:cxn ang="T12">
                  <a:pos x="T4" y="T5"/>
                </a:cxn>
                <a:cxn ang="T13">
                  <a:pos x="T6" y="T7"/>
                </a:cxn>
                <a:cxn ang="T14">
                  <a:pos x="T8" y="T9"/>
                </a:cxn>
              </a:cxnLst>
              <a:rect l="T15" t="T16" r="T17" b="T18"/>
              <a:pathLst>
                <a:path w="115" h="66">
                  <a:moveTo>
                    <a:pt x="0" y="47"/>
                  </a:moveTo>
                  <a:lnTo>
                    <a:pt x="32" y="66"/>
                  </a:lnTo>
                  <a:lnTo>
                    <a:pt x="115" y="43"/>
                  </a:lnTo>
                  <a:lnTo>
                    <a:pt x="66" y="0"/>
                  </a:lnTo>
                  <a:lnTo>
                    <a:pt x="0" y="47"/>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29" name="Freeform 401"/>
            <p:cNvSpPr>
              <a:spLocks/>
            </p:cNvSpPr>
            <p:nvPr/>
          </p:nvSpPr>
          <p:spPr bwMode="auto">
            <a:xfrm>
              <a:off x="4437995" y="2505391"/>
              <a:ext cx="48750" cy="19726"/>
            </a:xfrm>
            <a:custGeom>
              <a:avLst/>
              <a:gdLst>
                <a:gd name="T0" fmla="*/ 0 w 103"/>
                <a:gd name="T1" fmla="*/ 0 h 42"/>
                <a:gd name="T2" fmla="*/ 1 w 103"/>
                <a:gd name="T3" fmla="*/ 1 h 42"/>
                <a:gd name="T4" fmla="*/ 1 w 103"/>
                <a:gd name="T5" fmla="*/ 1 h 42"/>
                <a:gd name="T6" fmla="*/ 2 w 103"/>
                <a:gd name="T7" fmla="*/ 1 h 42"/>
                <a:gd name="T8" fmla="*/ 2 w 103"/>
                <a:gd name="T9" fmla="*/ 1 h 42"/>
                <a:gd name="T10" fmla="*/ 0 w 103"/>
                <a:gd name="T11" fmla="*/ 0 h 42"/>
                <a:gd name="T12" fmla="*/ 0 60000 65536"/>
                <a:gd name="T13" fmla="*/ 0 60000 65536"/>
                <a:gd name="T14" fmla="*/ 0 60000 65536"/>
                <a:gd name="T15" fmla="*/ 0 60000 65536"/>
                <a:gd name="T16" fmla="*/ 0 60000 65536"/>
                <a:gd name="T17" fmla="*/ 0 60000 65536"/>
                <a:gd name="T18" fmla="*/ 0 w 103"/>
                <a:gd name="T19" fmla="*/ 0 h 42"/>
                <a:gd name="T20" fmla="*/ 103 w 103"/>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103" h="42">
                  <a:moveTo>
                    <a:pt x="0" y="0"/>
                  </a:moveTo>
                  <a:lnTo>
                    <a:pt x="46" y="34"/>
                  </a:lnTo>
                  <a:lnTo>
                    <a:pt x="31" y="42"/>
                  </a:lnTo>
                  <a:lnTo>
                    <a:pt x="70" y="41"/>
                  </a:lnTo>
                  <a:lnTo>
                    <a:pt x="103" y="20"/>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30" name="Freeform 402"/>
            <p:cNvSpPr>
              <a:spLocks/>
            </p:cNvSpPr>
            <p:nvPr/>
          </p:nvSpPr>
          <p:spPr bwMode="auto">
            <a:xfrm>
              <a:off x="4449003" y="2451850"/>
              <a:ext cx="116370" cy="56359"/>
            </a:xfrm>
            <a:custGeom>
              <a:avLst/>
              <a:gdLst>
                <a:gd name="T0" fmla="*/ 0 w 242"/>
                <a:gd name="T1" fmla="*/ 2 h 123"/>
                <a:gd name="T2" fmla="*/ 1 w 242"/>
                <a:gd name="T3" fmla="*/ 1 h 123"/>
                <a:gd name="T4" fmla="*/ 4 w 242"/>
                <a:gd name="T5" fmla="*/ 0 h 123"/>
                <a:gd name="T6" fmla="*/ 6 w 242"/>
                <a:gd name="T7" fmla="*/ 1 h 123"/>
                <a:gd name="T8" fmla="*/ 5 w 242"/>
                <a:gd name="T9" fmla="*/ 2 h 123"/>
                <a:gd name="T10" fmla="*/ 5 w 242"/>
                <a:gd name="T11" fmla="*/ 2 h 123"/>
                <a:gd name="T12" fmla="*/ 2 w 242"/>
                <a:gd name="T13" fmla="*/ 3 h 123"/>
                <a:gd name="T14" fmla="*/ 0 w 242"/>
                <a:gd name="T15" fmla="*/ 2 h 123"/>
                <a:gd name="T16" fmla="*/ 0 60000 65536"/>
                <a:gd name="T17" fmla="*/ 0 60000 65536"/>
                <a:gd name="T18" fmla="*/ 0 60000 65536"/>
                <a:gd name="T19" fmla="*/ 0 60000 65536"/>
                <a:gd name="T20" fmla="*/ 0 60000 65536"/>
                <a:gd name="T21" fmla="*/ 0 60000 65536"/>
                <a:gd name="T22" fmla="*/ 0 60000 65536"/>
                <a:gd name="T23" fmla="*/ 0 60000 65536"/>
                <a:gd name="T24" fmla="*/ 0 w 242"/>
                <a:gd name="T25" fmla="*/ 0 h 123"/>
                <a:gd name="T26" fmla="*/ 242 w 242"/>
                <a:gd name="T27" fmla="*/ 123 h 1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2" h="123">
                  <a:moveTo>
                    <a:pt x="0" y="100"/>
                  </a:moveTo>
                  <a:lnTo>
                    <a:pt x="65" y="33"/>
                  </a:lnTo>
                  <a:lnTo>
                    <a:pt x="156" y="0"/>
                  </a:lnTo>
                  <a:lnTo>
                    <a:pt x="242" y="59"/>
                  </a:lnTo>
                  <a:lnTo>
                    <a:pt x="212" y="71"/>
                  </a:lnTo>
                  <a:lnTo>
                    <a:pt x="220" y="98"/>
                  </a:lnTo>
                  <a:lnTo>
                    <a:pt x="95" y="123"/>
                  </a:lnTo>
                  <a:lnTo>
                    <a:pt x="0" y="10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31" name="Freeform 403"/>
            <p:cNvSpPr>
              <a:spLocks/>
            </p:cNvSpPr>
            <p:nvPr/>
          </p:nvSpPr>
          <p:spPr bwMode="auto">
            <a:xfrm>
              <a:off x="4472591" y="2501164"/>
              <a:ext cx="130523" cy="63405"/>
            </a:xfrm>
            <a:custGeom>
              <a:avLst/>
              <a:gdLst>
                <a:gd name="T0" fmla="*/ 0 w 274"/>
                <a:gd name="T1" fmla="*/ 1 h 142"/>
                <a:gd name="T2" fmla="*/ 1 w 274"/>
                <a:gd name="T3" fmla="*/ 1 h 142"/>
                <a:gd name="T4" fmla="*/ 2 w 274"/>
                <a:gd name="T5" fmla="*/ 3 h 142"/>
                <a:gd name="T6" fmla="*/ 3 w 274"/>
                <a:gd name="T7" fmla="*/ 2 h 142"/>
                <a:gd name="T8" fmla="*/ 5 w 274"/>
                <a:gd name="T9" fmla="*/ 3 h 142"/>
                <a:gd name="T10" fmla="*/ 6 w 274"/>
                <a:gd name="T11" fmla="*/ 3 h 142"/>
                <a:gd name="T12" fmla="*/ 5 w 274"/>
                <a:gd name="T13" fmla="*/ 2 h 142"/>
                <a:gd name="T14" fmla="*/ 6 w 274"/>
                <a:gd name="T15" fmla="*/ 2 h 142"/>
                <a:gd name="T16" fmla="*/ 6 w 274"/>
                <a:gd name="T17" fmla="*/ 1 h 142"/>
                <a:gd name="T18" fmla="*/ 5 w 274"/>
                <a:gd name="T19" fmla="*/ 0 h 142"/>
                <a:gd name="T20" fmla="*/ 4 w 274"/>
                <a:gd name="T21" fmla="*/ 1 h 142"/>
                <a:gd name="T22" fmla="*/ 5 w 274"/>
                <a:gd name="T23" fmla="*/ 1 h 142"/>
                <a:gd name="T24" fmla="*/ 4 w 274"/>
                <a:gd name="T25" fmla="*/ 0 h 142"/>
                <a:gd name="T26" fmla="*/ 2 w 274"/>
                <a:gd name="T27" fmla="*/ 0 h 142"/>
                <a:gd name="T28" fmla="*/ 0 w 274"/>
                <a:gd name="T29" fmla="*/ 1 h 1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4"/>
                <a:gd name="T46" fmla="*/ 0 h 142"/>
                <a:gd name="T47" fmla="*/ 274 w 274"/>
                <a:gd name="T48" fmla="*/ 142 h 1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4" h="142">
                  <a:moveTo>
                    <a:pt x="0" y="61"/>
                  </a:moveTo>
                  <a:lnTo>
                    <a:pt x="50" y="68"/>
                  </a:lnTo>
                  <a:lnTo>
                    <a:pt x="85" y="118"/>
                  </a:lnTo>
                  <a:lnTo>
                    <a:pt x="114" y="103"/>
                  </a:lnTo>
                  <a:lnTo>
                    <a:pt x="225" y="142"/>
                  </a:lnTo>
                  <a:lnTo>
                    <a:pt x="264" y="126"/>
                  </a:lnTo>
                  <a:lnTo>
                    <a:pt x="235" y="88"/>
                  </a:lnTo>
                  <a:lnTo>
                    <a:pt x="258" y="98"/>
                  </a:lnTo>
                  <a:lnTo>
                    <a:pt x="274" y="39"/>
                  </a:lnTo>
                  <a:lnTo>
                    <a:pt x="215" y="12"/>
                  </a:lnTo>
                  <a:lnTo>
                    <a:pt x="156" y="52"/>
                  </a:lnTo>
                  <a:lnTo>
                    <a:pt x="203" y="31"/>
                  </a:lnTo>
                  <a:lnTo>
                    <a:pt x="173" y="0"/>
                  </a:lnTo>
                  <a:lnTo>
                    <a:pt x="79" y="11"/>
                  </a:lnTo>
                  <a:lnTo>
                    <a:pt x="0" y="61"/>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32" name="Freeform 404"/>
            <p:cNvSpPr>
              <a:spLocks/>
            </p:cNvSpPr>
            <p:nvPr/>
          </p:nvSpPr>
          <p:spPr bwMode="auto">
            <a:xfrm>
              <a:off x="4595251" y="2533571"/>
              <a:ext cx="110079" cy="66222"/>
            </a:xfrm>
            <a:custGeom>
              <a:avLst/>
              <a:gdLst>
                <a:gd name="T0" fmla="*/ 0 w 226"/>
                <a:gd name="T1" fmla="*/ 3 h 145"/>
                <a:gd name="T2" fmla="*/ 0 w 226"/>
                <a:gd name="T3" fmla="*/ 3 h 145"/>
                <a:gd name="T4" fmla="*/ 5 w 226"/>
                <a:gd name="T5" fmla="*/ 3 h 145"/>
                <a:gd name="T6" fmla="*/ 5 w 226"/>
                <a:gd name="T7" fmla="*/ 2 h 145"/>
                <a:gd name="T8" fmla="*/ 4 w 226"/>
                <a:gd name="T9" fmla="*/ 1 h 145"/>
                <a:gd name="T10" fmla="*/ 3 w 226"/>
                <a:gd name="T11" fmla="*/ 1 h 145"/>
                <a:gd name="T12" fmla="*/ 3 w 226"/>
                <a:gd name="T13" fmla="*/ 0 h 145"/>
                <a:gd name="T14" fmla="*/ 3 w 226"/>
                <a:gd name="T15" fmla="*/ 0 h 145"/>
                <a:gd name="T16" fmla="*/ 1 w 226"/>
                <a:gd name="T17" fmla="*/ 3 h 145"/>
                <a:gd name="T18" fmla="*/ 0 w 226"/>
                <a:gd name="T19" fmla="*/ 3 h 1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6"/>
                <a:gd name="T31" fmla="*/ 0 h 145"/>
                <a:gd name="T32" fmla="*/ 226 w 226"/>
                <a:gd name="T33" fmla="*/ 145 h 1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6" h="145">
                  <a:moveTo>
                    <a:pt x="0" y="125"/>
                  </a:moveTo>
                  <a:lnTo>
                    <a:pt x="17" y="145"/>
                  </a:lnTo>
                  <a:lnTo>
                    <a:pt x="209" y="117"/>
                  </a:lnTo>
                  <a:lnTo>
                    <a:pt x="226" y="69"/>
                  </a:lnTo>
                  <a:lnTo>
                    <a:pt x="172" y="30"/>
                  </a:lnTo>
                  <a:lnTo>
                    <a:pt x="126" y="45"/>
                  </a:lnTo>
                  <a:lnTo>
                    <a:pt x="134" y="12"/>
                  </a:lnTo>
                  <a:lnTo>
                    <a:pt x="110" y="0"/>
                  </a:lnTo>
                  <a:lnTo>
                    <a:pt x="20" y="108"/>
                  </a:lnTo>
                  <a:lnTo>
                    <a:pt x="0" y="12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33" name="Freeform 405"/>
            <p:cNvSpPr>
              <a:spLocks/>
            </p:cNvSpPr>
            <p:nvPr/>
          </p:nvSpPr>
          <p:spPr bwMode="auto">
            <a:xfrm>
              <a:off x="5274598" y="2673060"/>
              <a:ext cx="124233" cy="63405"/>
            </a:xfrm>
            <a:custGeom>
              <a:avLst/>
              <a:gdLst>
                <a:gd name="T0" fmla="*/ 0 w 258"/>
                <a:gd name="T1" fmla="*/ 2 h 136"/>
                <a:gd name="T2" fmla="*/ 1 w 258"/>
                <a:gd name="T3" fmla="*/ 0 h 136"/>
                <a:gd name="T4" fmla="*/ 2 w 258"/>
                <a:gd name="T5" fmla="*/ 0 h 136"/>
                <a:gd name="T6" fmla="*/ 3 w 258"/>
                <a:gd name="T7" fmla="*/ 1 h 136"/>
                <a:gd name="T8" fmla="*/ 4 w 258"/>
                <a:gd name="T9" fmla="*/ 0 h 136"/>
                <a:gd name="T10" fmla="*/ 5 w 258"/>
                <a:gd name="T11" fmla="*/ 1 h 136"/>
                <a:gd name="T12" fmla="*/ 5 w 258"/>
                <a:gd name="T13" fmla="*/ 2 h 136"/>
                <a:gd name="T14" fmla="*/ 6 w 258"/>
                <a:gd name="T15" fmla="*/ 3 h 136"/>
                <a:gd name="T16" fmla="*/ 3 w 258"/>
                <a:gd name="T17" fmla="*/ 3 h 136"/>
                <a:gd name="T18" fmla="*/ 3 w 258"/>
                <a:gd name="T19" fmla="*/ 3 h 136"/>
                <a:gd name="T20" fmla="*/ 2 w 258"/>
                <a:gd name="T21" fmla="*/ 4 h 136"/>
                <a:gd name="T22" fmla="*/ 0 w 258"/>
                <a:gd name="T23" fmla="*/ 2 h 1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8"/>
                <a:gd name="T37" fmla="*/ 0 h 136"/>
                <a:gd name="T38" fmla="*/ 258 w 258"/>
                <a:gd name="T39" fmla="*/ 136 h 1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8" h="136">
                  <a:moveTo>
                    <a:pt x="0" y="73"/>
                  </a:moveTo>
                  <a:lnTo>
                    <a:pt x="53" y="5"/>
                  </a:lnTo>
                  <a:lnTo>
                    <a:pt x="88" y="0"/>
                  </a:lnTo>
                  <a:lnTo>
                    <a:pt x="147" y="50"/>
                  </a:lnTo>
                  <a:lnTo>
                    <a:pt x="157" y="13"/>
                  </a:lnTo>
                  <a:lnTo>
                    <a:pt x="220" y="44"/>
                  </a:lnTo>
                  <a:lnTo>
                    <a:pt x="216" y="93"/>
                  </a:lnTo>
                  <a:lnTo>
                    <a:pt x="258" y="112"/>
                  </a:lnTo>
                  <a:lnTo>
                    <a:pt x="123" y="120"/>
                  </a:lnTo>
                  <a:lnTo>
                    <a:pt x="115" y="98"/>
                  </a:lnTo>
                  <a:lnTo>
                    <a:pt x="92" y="136"/>
                  </a:lnTo>
                  <a:lnTo>
                    <a:pt x="0" y="73"/>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34" name="Freeform 406"/>
            <p:cNvSpPr>
              <a:spLocks/>
            </p:cNvSpPr>
            <p:nvPr/>
          </p:nvSpPr>
          <p:spPr bwMode="auto">
            <a:xfrm>
              <a:off x="5361090" y="2675878"/>
              <a:ext cx="77055" cy="43679"/>
            </a:xfrm>
            <a:custGeom>
              <a:avLst/>
              <a:gdLst>
                <a:gd name="T0" fmla="*/ 0 w 158"/>
                <a:gd name="T1" fmla="*/ 0 h 92"/>
                <a:gd name="T2" fmla="*/ 1 w 158"/>
                <a:gd name="T3" fmla="*/ 1 h 92"/>
                <a:gd name="T4" fmla="*/ 1 w 158"/>
                <a:gd name="T5" fmla="*/ 2 h 92"/>
                <a:gd name="T6" fmla="*/ 1 w 158"/>
                <a:gd name="T7" fmla="*/ 2 h 92"/>
                <a:gd name="T8" fmla="*/ 3 w 158"/>
                <a:gd name="T9" fmla="*/ 2 h 92"/>
                <a:gd name="T10" fmla="*/ 4 w 158"/>
                <a:gd name="T11" fmla="*/ 1 h 92"/>
                <a:gd name="T12" fmla="*/ 0 w 158"/>
                <a:gd name="T13" fmla="*/ 0 h 92"/>
                <a:gd name="T14" fmla="*/ 0 60000 65536"/>
                <a:gd name="T15" fmla="*/ 0 60000 65536"/>
                <a:gd name="T16" fmla="*/ 0 60000 65536"/>
                <a:gd name="T17" fmla="*/ 0 60000 65536"/>
                <a:gd name="T18" fmla="*/ 0 60000 65536"/>
                <a:gd name="T19" fmla="*/ 0 60000 65536"/>
                <a:gd name="T20" fmla="*/ 0 60000 65536"/>
                <a:gd name="T21" fmla="*/ 0 w 158"/>
                <a:gd name="T22" fmla="*/ 0 h 92"/>
                <a:gd name="T23" fmla="*/ 158 w 158"/>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92">
                  <a:moveTo>
                    <a:pt x="0" y="0"/>
                  </a:moveTo>
                  <a:lnTo>
                    <a:pt x="50" y="33"/>
                  </a:lnTo>
                  <a:lnTo>
                    <a:pt x="39" y="65"/>
                  </a:lnTo>
                  <a:lnTo>
                    <a:pt x="64" y="92"/>
                  </a:lnTo>
                  <a:lnTo>
                    <a:pt x="110" y="92"/>
                  </a:lnTo>
                  <a:lnTo>
                    <a:pt x="158" y="57"/>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35" name="Freeform 407"/>
            <p:cNvSpPr>
              <a:spLocks/>
            </p:cNvSpPr>
            <p:nvPr/>
          </p:nvSpPr>
          <p:spPr bwMode="auto">
            <a:xfrm>
              <a:off x="5370525" y="3397276"/>
              <a:ext cx="53467" cy="219801"/>
            </a:xfrm>
            <a:custGeom>
              <a:avLst/>
              <a:gdLst>
                <a:gd name="T0" fmla="*/ 0 w 115"/>
                <a:gd name="T1" fmla="*/ 3 h 483"/>
                <a:gd name="T2" fmla="*/ 0 w 115"/>
                <a:gd name="T3" fmla="*/ 4 h 483"/>
                <a:gd name="T4" fmla="*/ 0 w 115"/>
                <a:gd name="T5" fmla="*/ 11 h 483"/>
                <a:gd name="T6" fmla="*/ 1 w 115"/>
                <a:gd name="T7" fmla="*/ 10 h 483"/>
                <a:gd name="T8" fmla="*/ 1 w 115"/>
                <a:gd name="T9" fmla="*/ 11 h 483"/>
                <a:gd name="T10" fmla="*/ 1 w 115"/>
                <a:gd name="T11" fmla="*/ 9 h 483"/>
                <a:gd name="T12" fmla="*/ 1 w 115"/>
                <a:gd name="T13" fmla="*/ 7 h 483"/>
                <a:gd name="T14" fmla="*/ 3 w 115"/>
                <a:gd name="T15" fmla="*/ 8 h 483"/>
                <a:gd name="T16" fmla="*/ 1 w 115"/>
                <a:gd name="T17" fmla="*/ 4 h 483"/>
                <a:gd name="T18" fmla="*/ 1 w 115"/>
                <a:gd name="T19" fmla="*/ 0 h 483"/>
                <a:gd name="T20" fmla="*/ 0 w 115"/>
                <a:gd name="T21" fmla="*/ 3 h 4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83"/>
                <a:gd name="T35" fmla="*/ 115 w 115"/>
                <a:gd name="T36" fmla="*/ 483 h 4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83">
                  <a:moveTo>
                    <a:pt x="0" y="123"/>
                  </a:moveTo>
                  <a:lnTo>
                    <a:pt x="19" y="182"/>
                  </a:lnTo>
                  <a:lnTo>
                    <a:pt x="19" y="483"/>
                  </a:lnTo>
                  <a:lnTo>
                    <a:pt x="39" y="446"/>
                  </a:lnTo>
                  <a:lnTo>
                    <a:pt x="70" y="469"/>
                  </a:lnTo>
                  <a:lnTo>
                    <a:pt x="32" y="387"/>
                  </a:lnTo>
                  <a:lnTo>
                    <a:pt x="53" y="304"/>
                  </a:lnTo>
                  <a:lnTo>
                    <a:pt x="115" y="329"/>
                  </a:lnTo>
                  <a:lnTo>
                    <a:pt x="57" y="169"/>
                  </a:lnTo>
                  <a:lnTo>
                    <a:pt x="39" y="0"/>
                  </a:lnTo>
                  <a:lnTo>
                    <a:pt x="0" y="123"/>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36" name="Freeform 408"/>
            <p:cNvSpPr>
              <a:spLocks/>
            </p:cNvSpPr>
            <p:nvPr/>
          </p:nvSpPr>
          <p:spPr bwMode="auto">
            <a:xfrm>
              <a:off x="5452299" y="2699831"/>
              <a:ext cx="84918" cy="32406"/>
            </a:xfrm>
            <a:custGeom>
              <a:avLst/>
              <a:gdLst>
                <a:gd name="T0" fmla="*/ 0 w 179"/>
                <a:gd name="T1" fmla="*/ 0 h 70"/>
                <a:gd name="T2" fmla="*/ 1 w 179"/>
                <a:gd name="T3" fmla="*/ 1 h 70"/>
                <a:gd name="T4" fmla="*/ 3 w 179"/>
                <a:gd name="T5" fmla="*/ 2 h 70"/>
                <a:gd name="T6" fmla="*/ 4 w 179"/>
                <a:gd name="T7" fmla="*/ 1 h 70"/>
                <a:gd name="T8" fmla="*/ 0 w 179"/>
                <a:gd name="T9" fmla="*/ 0 h 70"/>
                <a:gd name="T10" fmla="*/ 0 60000 65536"/>
                <a:gd name="T11" fmla="*/ 0 60000 65536"/>
                <a:gd name="T12" fmla="*/ 0 60000 65536"/>
                <a:gd name="T13" fmla="*/ 0 60000 65536"/>
                <a:gd name="T14" fmla="*/ 0 60000 65536"/>
                <a:gd name="T15" fmla="*/ 0 w 179"/>
                <a:gd name="T16" fmla="*/ 0 h 70"/>
                <a:gd name="T17" fmla="*/ 179 w 179"/>
                <a:gd name="T18" fmla="*/ 70 h 70"/>
              </a:gdLst>
              <a:ahLst/>
              <a:cxnLst>
                <a:cxn ang="T10">
                  <a:pos x="T0" y="T1"/>
                </a:cxn>
                <a:cxn ang="T11">
                  <a:pos x="T2" y="T3"/>
                </a:cxn>
                <a:cxn ang="T12">
                  <a:pos x="T4" y="T5"/>
                </a:cxn>
                <a:cxn ang="T13">
                  <a:pos x="T6" y="T7"/>
                </a:cxn>
                <a:cxn ang="T14">
                  <a:pos x="T8" y="T9"/>
                </a:cxn>
              </a:cxnLst>
              <a:rect l="T15" t="T16" r="T17" b="T18"/>
              <a:pathLst>
                <a:path w="179" h="70">
                  <a:moveTo>
                    <a:pt x="0" y="0"/>
                  </a:moveTo>
                  <a:lnTo>
                    <a:pt x="31" y="47"/>
                  </a:lnTo>
                  <a:lnTo>
                    <a:pt x="112" y="70"/>
                  </a:lnTo>
                  <a:lnTo>
                    <a:pt x="179" y="55"/>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37" name="Freeform 409"/>
            <p:cNvSpPr>
              <a:spLocks/>
            </p:cNvSpPr>
            <p:nvPr/>
          </p:nvSpPr>
          <p:spPr bwMode="auto">
            <a:xfrm>
              <a:off x="2605959" y="3673437"/>
              <a:ext cx="223304" cy="178941"/>
            </a:xfrm>
            <a:custGeom>
              <a:avLst/>
              <a:gdLst>
                <a:gd name="T0" fmla="*/ 0 w 469"/>
                <a:gd name="T1" fmla="*/ 1 h 392"/>
                <a:gd name="T2" fmla="*/ 0 w 469"/>
                <a:gd name="T3" fmla="*/ 2 h 392"/>
                <a:gd name="T4" fmla="*/ 3 w 469"/>
                <a:gd name="T5" fmla="*/ 3 h 392"/>
                <a:gd name="T6" fmla="*/ 2 w 469"/>
                <a:gd name="T7" fmla="*/ 5 h 392"/>
                <a:gd name="T8" fmla="*/ 2 w 469"/>
                <a:gd name="T9" fmla="*/ 8 h 392"/>
                <a:gd name="T10" fmla="*/ 3 w 469"/>
                <a:gd name="T11" fmla="*/ 9 h 392"/>
                <a:gd name="T12" fmla="*/ 6 w 469"/>
                <a:gd name="T13" fmla="*/ 8 h 392"/>
                <a:gd name="T14" fmla="*/ 8 w 469"/>
                <a:gd name="T15" fmla="*/ 6 h 392"/>
                <a:gd name="T16" fmla="*/ 8 w 469"/>
                <a:gd name="T17" fmla="*/ 5 h 392"/>
                <a:gd name="T18" fmla="*/ 9 w 469"/>
                <a:gd name="T19" fmla="*/ 3 h 392"/>
                <a:gd name="T20" fmla="*/ 11 w 469"/>
                <a:gd name="T21" fmla="*/ 2 h 392"/>
                <a:gd name="T22" fmla="*/ 11 w 469"/>
                <a:gd name="T23" fmla="*/ 1 h 392"/>
                <a:gd name="T24" fmla="*/ 9 w 469"/>
                <a:gd name="T25" fmla="*/ 1 h 392"/>
                <a:gd name="T26" fmla="*/ 9 w 469"/>
                <a:gd name="T27" fmla="*/ 1 h 392"/>
                <a:gd name="T28" fmla="*/ 6 w 469"/>
                <a:gd name="T29" fmla="*/ 0 h 392"/>
                <a:gd name="T30" fmla="*/ 1 w 469"/>
                <a:gd name="T31" fmla="*/ 0 h 392"/>
                <a:gd name="T32" fmla="*/ 0 w 469"/>
                <a:gd name="T33" fmla="*/ 1 h 3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9"/>
                <a:gd name="T52" fmla="*/ 0 h 392"/>
                <a:gd name="T53" fmla="*/ 469 w 469"/>
                <a:gd name="T54" fmla="*/ 392 h 3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9" h="392">
                  <a:moveTo>
                    <a:pt x="0" y="33"/>
                  </a:moveTo>
                  <a:lnTo>
                    <a:pt x="13" y="97"/>
                  </a:lnTo>
                  <a:lnTo>
                    <a:pt x="112" y="106"/>
                  </a:lnTo>
                  <a:lnTo>
                    <a:pt x="70" y="209"/>
                  </a:lnTo>
                  <a:lnTo>
                    <a:pt x="70" y="335"/>
                  </a:lnTo>
                  <a:lnTo>
                    <a:pt x="138" y="392"/>
                  </a:lnTo>
                  <a:lnTo>
                    <a:pt x="275" y="355"/>
                  </a:lnTo>
                  <a:lnTo>
                    <a:pt x="354" y="261"/>
                  </a:lnTo>
                  <a:lnTo>
                    <a:pt x="338" y="223"/>
                  </a:lnTo>
                  <a:lnTo>
                    <a:pt x="379" y="152"/>
                  </a:lnTo>
                  <a:lnTo>
                    <a:pt x="468" y="98"/>
                  </a:lnTo>
                  <a:lnTo>
                    <a:pt x="469" y="67"/>
                  </a:lnTo>
                  <a:lnTo>
                    <a:pt x="412" y="60"/>
                  </a:lnTo>
                  <a:lnTo>
                    <a:pt x="400" y="55"/>
                  </a:lnTo>
                  <a:lnTo>
                    <a:pt x="279" y="13"/>
                  </a:lnTo>
                  <a:lnTo>
                    <a:pt x="39" y="0"/>
                  </a:lnTo>
                  <a:lnTo>
                    <a:pt x="0" y="33"/>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38" name="Freeform 410"/>
            <p:cNvSpPr>
              <a:spLocks/>
            </p:cNvSpPr>
            <p:nvPr/>
          </p:nvSpPr>
          <p:spPr bwMode="auto">
            <a:xfrm>
              <a:off x="2967649" y="2505391"/>
              <a:ext cx="193425" cy="152170"/>
            </a:xfrm>
            <a:custGeom>
              <a:avLst/>
              <a:gdLst>
                <a:gd name="T0" fmla="*/ 0 w 404"/>
                <a:gd name="T1" fmla="*/ 1 h 334"/>
                <a:gd name="T2" fmla="*/ 0 w 404"/>
                <a:gd name="T3" fmla="*/ 2 h 334"/>
                <a:gd name="T4" fmla="*/ 1 w 404"/>
                <a:gd name="T5" fmla="*/ 2 h 334"/>
                <a:gd name="T6" fmla="*/ 1 w 404"/>
                <a:gd name="T7" fmla="*/ 2 h 334"/>
                <a:gd name="T8" fmla="*/ 1 w 404"/>
                <a:gd name="T9" fmla="*/ 3 h 334"/>
                <a:gd name="T10" fmla="*/ 0 w 404"/>
                <a:gd name="T11" fmla="*/ 3 h 334"/>
                <a:gd name="T12" fmla="*/ 2 w 404"/>
                <a:gd name="T13" fmla="*/ 3 h 334"/>
                <a:gd name="T14" fmla="*/ 1 w 404"/>
                <a:gd name="T15" fmla="*/ 4 h 334"/>
                <a:gd name="T16" fmla="*/ 2 w 404"/>
                <a:gd name="T17" fmla="*/ 4 h 334"/>
                <a:gd name="T18" fmla="*/ 3 w 404"/>
                <a:gd name="T19" fmla="*/ 4 h 334"/>
                <a:gd name="T20" fmla="*/ 3 w 404"/>
                <a:gd name="T21" fmla="*/ 3 h 334"/>
                <a:gd name="T22" fmla="*/ 4 w 404"/>
                <a:gd name="T23" fmla="*/ 3 h 334"/>
                <a:gd name="T24" fmla="*/ 4 w 404"/>
                <a:gd name="T25" fmla="*/ 4 h 334"/>
                <a:gd name="T26" fmla="*/ 5 w 404"/>
                <a:gd name="T27" fmla="*/ 3 h 334"/>
                <a:gd name="T28" fmla="*/ 5 w 404"/>
                <a:gd name="T29" fmla="*/ 4 h 334"/>
                <a:gd name="T30" fmla="*/ 6 w 404"/>
                <a:gd name="T31" fmla="*/ 4 h 334"/>
                <a:gd name="T32" fmla="*/ 3 w 404"/>
                <a:gd name="T33" fmla="*/ 5 h 334"/>
                <a:gd name="T34" fmla="*/ 3 w 404"/>
                <a:gd name="T35" fmla="*/ 5 h 334"/>
                <a:gd name="T36" fmla="*/ 5 w 404"/>
                <a:gd name="T37" fmla="*/ 5 h 334"/>
                <a:gd name="T38" fmla="*/ 4 w 404"/>
                <a:gd name="T39" fmla="*/ 5 h 334"/>
                <a:gd name="T40" fmla="*/ 5 w 404"/>
                <a:gd name="T41" fmla="*/ 6 h 334"/>
                <a:gd name="T42" fmla="*/ 3 w 404"/>
                <a:gd name="T43" fmla="*/ 6 h 334"/>
                <a:gd name="T44" fmla="*/ 5 w 404"/>
                <a:gd name="T45" fmla="*/ 8 h 334"/>
                <a:gd name="T46" fmla="*/ 7 w 404"/>
                <a:gd name="T47" fmla="*/ 4 h 334"/>
                <a:gd name="T48" fmla="*/ 9 w 404"/>
                <a:gd name="T49" fmla="*/ 3 h 334"/>
                <a:gd name="T50" fmla="*/ 7 w 404"/>
                <a:gd name="T51" fmla="*/ 2 h 334"/>
                <a:gd name="T52" fmla="*/ 7 w 404"/>
                <a:gd name="T53" fmla="*/ 1 h 334"/>
                <a:gd name="T54" fmla="*/ 6 w 404"/>
                <a:gd name="T55" fmla="*/ 2 h 334"/>
                <a:gd name="T56" fmla="*/ 6 w 404"/>
                <a:gd name="T57" fmla="*/ 1 h 334"/>
                <a:gd name="T58" fmla="*/ 5 w 404"/>
                <a:gd name="T59" fmla="*/ 0 h 334"/>
                <a:gd name="T60" fmla="*/ 4 w 404"/>
                <a:gd name="T61" fmla="*/ 1 h 334"/>
                <a:gd name="T62" fmla="*/ 5 w 404"/>
                <a:gd name="T63" fmla="*/ 3 h 334"/>
                <a:gd name="T64" fmla="*/ 3 w 404"/>
                <a:gd name="T65" fmla="*/ 1 h 334"/>
                <a:gd name="T66" fmla="*/ 3 w 404"/>
                <a:gd name="T67" fmla="*/ 1 h 334"/>
                <a:gd name="T68" fmla="*/ 3 w 404"/>
                <a:gd name="T69" fmla="*/ 2 h 334"/>
                <a:gd name="T70" fmla="*/ 1 w 404"/>
                <a:gd name="T71" fmla="*/ 1 h 334"/>
                <a:gd name="T72" fmla="*/ 3 w 404"/>
                <a:gd name="T73" fmla="*/ 1 h 334"/>
                <a:gd name="T74" fmla="*/ 0 w 404"/>
                <a:gd name="T75" fmla="*/ 1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4"/>
                <a:gd name="T115" fmla="*/ 0 h 334"/>
                <a:gd name="T116" fmla="*/ 404 w 40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4" h="334">
                  <a:moveTo>
                    <a:pt x="0" y="41"/>
                  </a:moveTo>
                  <a:lnTo>
                    <a:pt x="2" y="81"/>
                  </a:lnTo>
                  <a:lnTo>
                    <a:pt x="43" y="81"/>
                  </a:lnTo>
                  <a:lnTo>
                    <a:pt x="30" y="100"/>
                  </a:lnTo>
                  <a:lnTo>
                    <a:pt x="64" y="115"/>
                  </a:lnTo>
                  <a:lnTo>
                    <a:pt x="19" y="112"/>
                  </a:lnTo>
                  <a:lnTo>
                    <a:pt x="94" y="147"/>
                  </a:lnTo>
                  <a:lnTo>
                    <a:pt x="66" y="160"/>
                  </a:lnTo>
                  <a:lnTo>
                    <a:pt x="86" y="187"/>
                  </a:lnTo>
                  <a:lnTo>
                    <a:pt x="151" y="170"/>
                  </a:lnTo>
                  <a:lnTo>
                    <a:pt x="150" y="135"/>
                  </a:lnTo>
                  <a:lnTo>
                    <a:pt x="176" y="123"/>
                  </a:lnTo>
                  <a:lnTo>
                    <a:pt x="182" y="162"/>
                  </a:lnTo>
                  <a:lnTo>
                    <a:pt x="224" y="135"/>
                  </a:lnTo>
                  <a:lnTo>
                    <a:pt x="215" y="162"/>
                  </a:lnTo>
                  <a:lnTo>
                    <a:pt x="250" y="164"/>
                  </a:lnTo>
                  <a:lnTo>
                    <a:pt x="113" y="203"/>
                  </a:lnTo>
                  <a:lnTo>
                    <a:pt x="118" y="230"/>
                  </a:lnTo>
                  <a:lnTo>
                    <a:pt x="235" y="211"/>
                  </a:lnTo>
                  <a:lnTo>
                    <a:pt x="157" y="237"/>
                  </a:lnTo>
                  <a:lnTo>
                    <a:pt x="201" y="252"/>
                  </a:lnTo>
                  <a:lnTo>
                    <a:pt x="120" y="265"/>
                  </a:lnTo>
                  <a:lnTo>
                    <a:pt x="238" y="334"/>
                  </a:lnTo>
                  <a:lnTo>
                    <a:pt x="314" y="162"/>
                  </a:lnTo>
                  <a:lnTo>
                    <a:pt x="404" y="122"/>
                  </a:lnTo>
                  <a:lnTo>
                    <a:pt x="306" y="92"/>
                  </a:lnTo>
                  <a:lnTo>
                    <a:pt x="291" y="47"/>
                  </a:lnTo>
                  <a:lnTo>
                    <a:pt x="261" y="73"/>
                  </a:lnTo>
                  <a:lnTo>
                    <a:pt x="276" y="34"/>
                  </a:lnTo>
                  <a:lnTo>
                    <a:pt x="208" y="0"/>
                  </a:lnTo>
                  <a:lnTo>
                    <a:pt x="185" y="34"/>
                  </a:lnTo>
                  <a:lnTo>
                    <a:pt x="216" y="115"/>
                  </a:lnTo>
                  <a:lnTo>
                    <a:pt x="143" y="30"/>
                  </a:lnTo>
                  <a:lnTo>
                    <a:pt x="118" y="47"/>
                  </a:lnTo>
                  <a:lnTo>
                    <a:pt x="134" y="89"/>
                  </a:lnTo>
                  <a:lnTo>
                    <a:pt x="62" y="51"/>
                  </a:lnTo>
                  <a:lnTo>
                    <a:pt x="113" y="27"/>
                  </a:lnTo>
                  <a:lnTo>
                    <a:pt x="0" y="41"/>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39" name="Freeform 411"/>
            <p:cNvSpPr>
              <a:spLocks/>
            </p:cNvSpPr>
            <p:nvPr/>
          </p:nvSpPr>
          <p:spPr bwMode="auto">
            <a:xfrm>
              <a:off x="3091881" y="2485666"/>
              <a:ext cx="176127" cy="63404"/>
            </a:xfrm>
            <a:custGeom>
              <a:avLst/>
              <a:gdLst>
                <a:gd name="T0" fmla="*/ 0 w 365"/>
                <a:gd name="T1" fmla="*/ 1 h 141"/>
                <a:gd name="T2" fmla="*/ 1 w 365"/>
                <a:gd name="T3" fmla="*/ 1 h 141"/>
                <a:gd name="T4" fmla="*/ 0 w 365"/>
                <a:gd name="T5" fmla="*/ 1 h 141"/>
                <a:gd name="T6" fmla="*/ 1 w 365"/>
                <a:gd name="T7" fmla="*/ 2 h 141"/>
                <a:gd name="T8" fmla="*/ 4 w 365"/>
                <a:gd name="T9" fmla="*/ 2 h 141"/>
                <a:gd name="T10" fmla="*/ 2 w 365"/>
                <a:gd name="T11" fmla="*/ 2 h 141"/>
                <a:gd name="T12" fmla="*/ 5 w 365"/>
                <a:gd name="T13" fmla="*/ 3 h 141"/>
                <a:gd name="T14" fmla="*/ 7 w 365"/>
                <a:gd name="T15" fmla="*/ 3 h 141"/>
                <a:gd name="T16" fmla="*/ 9 w 365"/>
                <a:gd name="T17" fmla="*/ 1 h 141"/>
                <a:gd name="T18" fmla="*/ 8 w 365"/>
                <a:gd name="T19" fmla="*/ 1 h 141"/>
                <a:gd name="T20" fmla="*/ 6 w 365"/>
                <a:gd name="T21" fmla="*/ 1 h 141"/>
                <a:gd name="T22" fmla="*/ 7 w 365"/>
                <a:gd name="T23" fmla="*/ 0 h 141"/>
                <a:gd name="T24" fmla="*/ 5 w 365"/>
                <a:gd name="T25" fmla="*/ 1 h 141"/>
                <a:gd name="T26" fmla="*/ 5 w 365"/>
                <a:gd name="T27" fmla="*/ 0 h 141"/>
                <a:gd name="T28" fmla="*/ 4 w 365"/>
                <a:gd name="T29" fmla="*/ 1 h 141"/>
                <a:gd name="T30" fmla="*/ 2 w 365"/>
                <a:gd name="T31" fmla="*/ 0 h 141"/>
                <a:gd name="T32" fmla="*/ 2 w 365"/>
                <a:gd name="T33" fmla="*/ 1 h 141"/>
                <a:gd name="T34" fmla="*/ 1 w 365"/>
                <a:gd name="T35" fmla="*/ 0 h 141"/>
                <a:gd name="T36" fmla="*/ 2 w 365"/>
                <a:gd name="T37" fmla="*/ 1 h 141"/>
                <a:gd name="T38" fmla="*/ 0 w 365"/>
                <a:gd name="T39" fmla="*/ 1 h 1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5"/>
                <a:gd name="T61" fmla="*/ 0 h 141"/>
                <a:gd name="T62" fmla="*/ 365 w 365"/>
                <a:gd name="T63" fmla="*/ 141 h 1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5" h="141">
                  <a:moveTo>
                    <a:pt x="0" y="38"/>
                  </a:moveTo>
                  <a:lnTo>
                    <a:pt x="53" y="49"/>
                  </a:lnTo>
                  <a:lnTo>
                    <a:pt x="19" y="66"/>
                  </a:lnTo>
                  <a:lnTo>
                    <a:pt x="33" y="76"/>
                  </a:lnTo>
                  <a:lnTo>
                    <a:pt x="168" y="74"/>
                  </a:lnTo>
                  <a:lnTo>
                    <a:pt x="83" y="96"/>
                  </a:lnTo>
                  <a:lnTo>
                    <a:pt x="219" y="141"/>
                  </a:lnTo>
                  <a:lnTo>
                    <a:pt x="309" y="115"/>
                  </a:lnTo>
                  <a:lnTo>
                    <a:pt x="365" y="66"/>
                  </a:lnTo>
                  <a:lnTo>
                    <a:pt x="351" y="43"/>
                  </a:lnTo>
                  <a:lnTo>
                    <a:pt x="265" y="45"/>
                  </a:lnTo>
                  <a:lnTo>
                    <a:pt x="277" y="19"/>
                  </a:lnTo>
                  <a:lnTo>
                    <a:pt x="209" y="45"/>
                  </a:lnTo>
                  <a:lnTo>
                    <a:pt x="198" y="0"/>
                  </a:lnTo>
                  <a:lnTo>
                    <a:pt x="182" y="57"/>
                  </a:lnTo>
                  <a:lnTo>
                    <a:pt x="83" y="0"/>
                  </a:lnTo>
                  <a:lnTo>
                    <a:pt x="85" y="35"/>
                  </a:lnTo>
                  <a:lnTo>
                    <a:pt x="57" y="19"/>
                  </a:lnTo>
                  <a:lnTo>
                    <a:pt x="69" y="51"/>
                  </a:lnTo>
                  <a:lnTo>
                    <a:pt x="0" y="3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40" name="Freeform 412"/>
            <p:cNvSpPr>
              <a:spLocks/>
            </p:cNvSpPr>
            <p:nvPr/>
          </p:nvSpPr>
          <p:spPr bwMode="auto">
            <a:xfrm>
              <a:off x="3153211" y="2588521"/>
              <a:ext cx="73910" cy="42269"/>
            </a:xfrm>
            <a:custGeom>
              <a:avLst/>
              <a:gdLst>
                <a:gd name="T0" fmla="*/ 0 w 157"/>
                <a:gd name="T1" fmla="*/ 2 h 92"/>
                <a:gd name="T2" fmla="*/ 0 w 157"/>
                <a:gd name="T3" fmla="*/ 1 h 92"/>
                <a:gd name="T4" fmla="*/ 2 w 157"/>
                <a:gd name="T5" fmla="*/ 0 h 92"/>
                <a:gd name="T6" fmla="*/ 2 w 157"/>
                <a:gd name="T7" fmla="*/ 1 h 92"/>
                <a:gd name="T8" fmla="*/ 3 w 157"/>
                <a:gd name="T9" fmla="*/ 1 h 92"/>
                <a:gd name="T10" fmla="*/ 1 w 157"/>
                <a:gd name="T11" fmla="*/ 2 h 92"/>
                <a:gd name="T12" fmla="*/ 2 w 157"/>
                <a:gd name="T13" fmla="*/ 1 h 92"/>
                <a:gd name="T14" fmla="*/ 0 w 157"/>
                <a:gd name="T15" fmla="*/ 2 h 92"/>
                <a:gd name="T16" fmla="*/ 0 60000 65536"/>
                <a:gd name="T17" fmla="*/ 0 60000 65536"/>
                <a:gd name="T18" fmla="*/ 0 60000 65536"/>
                <a:gd name="T19" fmla="*/ 0 60000 65536"/>
                <a:gd name="T20" fmla="*/ 0 60000 65536"/>
                <a:gd name="T21" fmla="*/ 0 60000 65536"/>
                <a:gd name="T22" fmla="*/ 0 60000 65536"/>
                <a:gd name="T23" fmla="*/ 0 60000 65536"/>
                <a:gd name="T24" fmla="*/ 0 w 157"/>
                <a:gd name="T25" fmla="*/ 0 h 92"/>
                <a:gd name="T26" fmla="*/ 157 w 157"/>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 h="92">
                  <a:moveTo>
                    <a:pt x="0" y="73"/>
                  </a:moveTo>
                  <a:lnTo>
                    <a:pt x="14" y="26"/>
                  </a:lnTo>
                  <a:lnTo>
                    <a:pt x="78" y="0"/>
                  </a:lnTo>
                  <a:lnTo>
                    <a:pt x="88" y="26"/>
                  </a:lnTo>
                  <a:lnTo>
                    <a:pt x="157" y="48"/>
                  </a:lnTo>
                  <a:lnTo>
                    <a:pt x="62" y="92"/>
                  </a:lnTo>
                  <a:lnTo>
                    <a:pt x="78" y="68"/>
                  </a:lnTo>
                  <a:lnTo>
                    <a:pt x="0" y="73"/>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41" name="Freeform 413"/>
            <p:cNvSpPr>
              <a:spLocks/>
            </p:cNvSpPr>
            <p:nvPr/>
          </p:nvSpPr>
          <p:spPr bwMode="auto">
            <a:xfrm>
              <a:off x="2975511" y="2944994"/>
              <a:ext cx="235884" cy="424103"/>
            </a:xfrm>
            <a:custGeom>
              <a:avLst/>
              <a:gdLst>
                <a:gd name="T0" fmla="*/ 0 w 492"/>
                <a:gd name="T1" fmla="*/ 16 h 935"/>
                <a:gd name="T2" fmla="*/ 0 w 492"/>
                <a:gd name="T3" fmla="*/ 18 h 935"/>
                <a:gd name="T4" fmla="*/ 1 w 492"/>
                <a:gd name="T5" fmla="*/ 20 h 935"/>
                <a:gd name="T6" fmla="*/ 1 w 492"/>
                <a:gd name="T7" fmla="*/ 22 h 935"/>
                <a:gd name="T8" fmla="*/ 4 w 492"/>
                <a:gd name="T9" fmla="*/ 20 h 935"/>
                <a:gd name="T10" fmla="*/ 5 w 492"/>
                <a:gd name="T11" fmla="*/ 17 h 935"/>
                <a:gd name="T12" fmla="*/ 4 w 492"/>
                <a:gd name="T13" fmla="*/ 17 h 935"/>
                <a:gd name="T14" fmla="*/ 6 w 492"/>
                <a:gd name="T15" fmla="*/ 16 h 935"/>
                <a:gd name="T16" fmla="*/ 4 w 492"/>
                <a:gd name="T17" fmla="*/ 16 h 935"/>
                <a:gd name="T18" fmla="*/ 6 w 492"/>
                <a:gd name="T19" fmla="*/ 16 h 935"/>
                <a:gd name="T20" fmla="*/ 7 w 492"/>
                <a:gd name="T21" fmla="*/ 15 h 935"/>
                <a:gd name="T22" fmla="*/ 5 w 492"/>
                <a:gd name="T23" fmla="*/ 14 h 935"/>
                <a:gd name="T24" fmla="*/ 4 w 492"/>
                <a:gd name="T25" fmla="*/ 15 h 935"/>
                <a:gd name="T26" fmla="*/ 5 w 492"/>
                <a:gd name="T27" fmla="*/ 14 h 935"/>
                <a:gd name="T28" fmla="*/ 5 w 492"/>
                <a:gd name="T29" fmla="*/ 11 h 935"/>
                <a:gd name="T30" fmla="*/ 9 w 492"/>
                <a:gd name="T31" fmla="*/ 8 h 935"/>
                <a:gd name="T32" fmla="*/ 9 w 492"/>
                <a:gd name="T33" fmla="*/ 7 h 935"/>
                <a:gd name="T34" fmla="*/ 9 w 492"/>
                <a:gd name="T35" fmla="*/ 6 h 935"/>
                <a:gd name="T36" fmla="*/ 11 w 492"/>
                <a:gd name="T37" fmla="*/ 5 h 935"/>
                <a:gd name="T38" fmla="*/ 11 w 492"/>
                <a:gd name="T39" fmla="*/ 2 h 935"/>
                <a:gd name="T40" fmla="*/ 8 w 492"/>
                <a:gd name="T41" fmla="*/ 0 h 935"/>
                <a:gd name="T42" fmla="*/ 8 w 492"/>
                <a:gd name="T43" fmla="*/ 0 h 935"/>
                <a:gd name="T44" fmla="*/ 8 w 492"/>
                <a:gd name="T45" fmla="*/ 1 h 935"/>
                <a:gd name="T46" fmla="*/ 6 w 492"/>
                <a:gd name="T47" fmla="*/ 1 h 935"/>
                <a:gd name="T48" fmla="*/ 6 w 492"/>
                <a:gd name="T49" fmla="*/ 2 h 935"/>
                <a:gd name="T50" fmla="*/ 5 w 492"/>
                <a:gd name="T51" fmla="*/ 2 h 935"/>
                <a:gd name="T52" fmla="*/ 5 w 492"/>
                <a:gd name="T53" fmla="*/ 3 h 935"/>
                <a:gd name="T54" fmla="*/ 3 w 492"/>
                <a:gd name="T55" fmla="*/ 5 h 935"/>
                <a:gd name="T56" fmla="*/ 2 w 492"/>
                <a:gd name="T57" fmla="*/ 7 h 935"/>
                <a:gd name="T58" fmla="*/ 3 w 492"/>
                <a:gd name="T59" fmla="*/ 9 h 935"/>
                <a:gd name="T60" fmla="*/ 1 w 492"/>
                <a:gd name="T61" fmla="*/ 9 h 935"/>
                <a:gd name="T62" fmla="*/ 1 w 492"/>
                <a:gd name="T63" fmla="*/ 12 h 935"/>
                <a:gd name="T64" fmla="*/ 1 w 492"/>
                <a:gd name="T65" fmla="*/ 13 h 935"/>
                <a:gd name="T66" fmla="*/ 1 w 492"/>
                <a:gd name="T67" fmla="*/ 13 h 935"/>
                <a:gd name="T68" fmla="*/ 1 w 492"/>
                <a:gd name="T69" fmla="*/ 15 h 935"/>
                <a:gd name="T70" fmla="*/ 0 w 492"/>
                <a:gd name="T71" fmla="*/ 16 h 9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92"/>
                <a:gd name="T109" fmla="*/ 0 h 935"/>
                <a:gd name="T110" fmla="*/ 492 w 492"/>
                <a:gd name="T111" fmla="*/ 935 h 9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92" h="935">
                  <a:moveTo>
                    <a:pt x="0" y="704"/>
                  </a:moveTo>
                  <a:lnTo>
                    <a:pt x="19" y="810"/>
                  </a:lnTo>
                  <a:lnTo>
                    <a:pt x="63" y="862"/>
                  </a:lnTo>
                  <a:lnTo>
                    <a:pt x="59" y="935"/>
                  </a:lnTo>
                  <a:lnTo>
                    <a:pt x="179" y="885"/>
                  </a:lnTo>
                  <a:lnTo>
                    <a:pt x="209" y="739"/>
                  </a:lnTo>
                  <a:lnTo>
                    <a:pt x="187" y="732"/>
                  </a:lnTo>
                  <a:lnTo>
                    <a:pt x="275" y="686"/>
                  </a:lnTo>
                  <a:lnTo>
                    <a:pt x="191" y="675"/>
                  </a:lnTo>
                  <a:lnTo>
                    <a:pt x="253" y="686"/>
                  </a:lnTo>
                  <a:lnTo>
                    <a:pt x="290" y="648"/>
                  </a:lnTo>
                  <a:lnTo>
                    <a:pt x="237" y="599"/>
                  </a:lnTo>
                  <a:lnTo>
                    <a:pt x="189" y="633"/>
                  </a:lnTo>
                  <a:lnTo>
                    <a:pt x="227" y="604"/>
                  </a:lnTo>
                  <a:lnTo>
                    <a:pt x="228" y="470"/>
                  </a:lnTo>
                  <a:lnTo>
                    <a:pt x="395" y="341"/>
                  </a:lnTo>
                  <a:lnTo>
                    <a:pt x="383" y="314"/>
                  </a:lnTo>
                  <a:lnTo>
                    <a:pt x="410" y="249"/>
                  </a:lnTo>
                  <a:lnTo>
                    <a:pt x="492" y="230"/>
                  </a:lnTo>
                  <a:lnTo>
                    <a:pt x="470" y="79"/>
                  </a:lnTo>
                  <a:lnTo>
                    <a:pt x="358" y="0"/>
                  </a:lnTo>
                  <a:lnTo>
                    <a:pt x="339" y="0"/>
                  </a:lnTo>
                  <a:lnTo>
                    <a:pt x="338" y="48"/>
                  </a:lnTo>
                  <a:lnTo>
                    <a:pt x="270" y="39"/>
                  </a:lnTo>
                  <a:lnTo>
                    <a:pt x="253" y="79"/>
                  </a:lnTo>
                  <a:lnTo>
                    <a:pt x="208" y="90"/>
                  </a:lnTo>
                  <a:lnTo>
                    <a:pt x="196" y="150"/>
                  </a:lnTo>
                  <a:lnTo>
                    <a:pt x="129" y="222"/>
                  </a:lnTo>
                  <a:lnTo>
                    <a:pt x="97" y="324"/>
                  </a:lnTo>
                  <a:lnTo>
                    <a:pt x="109" y="364"/>
                  </a:lnTo>
                  <a:lnTo>
                    <a:pt x="42" y="394"/>
                  </a:lnTo>
                  <a:lnTo>
                    <a:pt x="35" y="526"/>
                  </a:lnTo>
                  <a:lnTo>
                    <a:pt x="57" y="553"/>
                  </a:lnTo>
                  <a:lnTo>
                    <a:pt x="35" y="578"/>
                  </a:lnTo>
                  <a:lnTo>
                    <a:pt x="46" y="636"/>
                  </a:lnTo>
                  <a:lnTo>
                    <a:pt x="0" y="704"/>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42" name="Freeform 414"/>
            <p:cNvSpPr>
              <a:spLocks/>
            </p:cNvSpPr>
            <p:nvPr/>
          </p:nvSpPr>
          <p:spPr bwMode="auto">
            <a:xfrm>
              <a:off x="2879585" y="3573399"/>
              <a:ext cx="81773" cy="45087"/>
            </a:xfrm>
            <a:custGeom>
              <a:avLst/>
              <a:gdLst>
                <a:gd name="T0" fmla="*/ 0 w 169"/>
                <a:gd name="T1" fmla="*/ 1 h 98"/>
                <a:gd name="T2" fmla="*/ 1 w 169"/>
                <a:gd name="T3" fmla="*/ 2 h 98"/>
                <a:gd name="T4" fmla="*/ 2 w 169"/>
                <a:gd name="T5" fmla="*/ 2 h 98"/>
                <a:gd name="T6" fmla="*/ 3 w 169"/>
                <a:gd name="T7" fmla="*/ 2 h 98"/>
                <a:gd name="T8" fmla="*/ 4 w 169"/>
                <a:gd name="T9" fmla="*/ 1 h 98"/>
                <a:gd name="T10" fmla="*/ 3 w 169"/>
                <a:gd name="T11" fmla="*/ 1 h 98"/>
                <a:gd name="T12" fmla="*/ 3 w 169"/>
                <a:gd name="T13" fmla="*/ 0 h 98"/>
                <a:gd name="T14" fmla="*/ 3 w 169"/>
                <a:gd name="T15" fmla="*/ 0 h 98"/>
                <a:gd name="T16" fmla="*/ 1 w 169"/>
                <a:gd name="T17" fmla="*/ 0 h 98"/>
                <a:gd name="T18" fmla="*/ 0 w 169"/>
                <a:gd name="T19" fmla="*/ 1 h 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9"/>
                <a:gd name="T31" fmla="*/ 0 h 98"/>
                <a:gd name="T32" fmla="*/ 169 w 169"/>
                <a:gd name="T33" fmla="*/ 98 h 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9" h="98">
                  <a:moveTo>
                    <a:pt x="0" y="66"/>
                  </a:moveTo>
                  <a:lnTo>
                    <a:pt x="39" y="98"/>
                  </a:lnTo>
                  <a:lnTo>
                    <a:pt x="92" y="70"/>
                  </a:lnTo>
                  <a:lnTo>
                    <a:pt x="115" y="96"/>
                  </a:lnTo>
                  <a:lnTo>
                    <a:pt x="169" y="44"/>
                  </a:lnTo>
                  <a:lnTo>
                    <a:pt x="136" y="38"/>
                  </a:lnTo>
                  <a:lnTo>
                    <a:pt x="135" y="16"/>
                  </a:lnTo>
                  <a:lnTo>
                    <a:pt x="128" y="9"/>
                  </a:lnTo>
                  <a:lnTo>
                    <a:pt x="54" y="0"/>
                  </a:lnTo>
                  <a:lnTo>
                    <a:pt x="0" y="66"/>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43" name="Freeform 415"/>
            <p:cNvSpPr>
              <a:spLocks/>
            </p:cNvSpPr>
            <p:nvPr/>
          </p:nvSpPr>
          <p:spPr bwMode="auto">
            <a:xfrm>
              <a:off x="3420547" y="3827016"/>
              <a:ext cx="132095" cy="109901"/>
            </a:xfrm>
            <a:custGeom>
              <a:avLst/>
              <a:gdLst>
                <a:gd name="T0" fmla="*/ 0 w 273"/>
                <a:gd name="T1" fmla="*/ 5 h 244"/>
                <a:gd name="T2" fmla="*/ 0 w 273"/>
                <a:gd name="T3" fmla="*/ 5 h 244"/>
                <a:gd name="T4" fmla="*/ 1 w 273"/>
                <a:gd name="T5" fmla="*/ 3 h 244"/>
                <a:gd name="T6" fmla="*/ 1 w 273"/>
                <a:gd name="T7" fmla="*/ 3 h 244"/>
                <a:gd name="T8" fmla="*/ 1 w 273"/>
                <a:gd name="T9" fmla="*/ 1 h 244"/>
                <a:gd name="T10" fmla="*/ 1 w 273"/>
                <a:gd name="T11" fmla="*/ 0 h 244"/>
                <a:gd name="T12" fmla="*/ 6 w 273"/>
                <a:gd name="T13" fmla="*/ 0 h 244"/>
                <a:gd name="T14" fmla="*/ 5 w 273"/>
                <a:gd name="T15" fmla="*/ 1 h 244"/>
                <a:gd name="T16" fmla="*/ 5 w 273"/>
                <a:gd name="T17" fmla="*/ 3 h 244"/>
                <a:gd name="T18" fmla="*/ 3 w 273"/>
                <a:gd name="T19" fmla="*/ 4 h 244"/>
                <a:gd name="T20" fmla="*/ 1 w 273"/>
                <a:gd name="T21" fmla="*/ 6 h 244"/>
                <a:gd name="T22" fmla="*/ 0 w 273"/>
                <a:gd name="T23" fmla="*/ 5 h 2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3"/>
                <a:gd name="T37" fmla="*/ 0 h 244"/>
                <a:gd name="T38" fmla="*/ 273 w 273"/>
                <a:gd name="T39" fmla="*/ 244 h 2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3" h="244">
                  <a:moveTo>
                    <a:pt x="0" y="225"/>
                  </a:moveTo>
                  <a:lnTo>
                    <a:pt x="5" y="199"/>
                  </a:lnTo>
                  <a:lnTo>
                    <a:pt x="43" y="147"/>
                  </a:lnTo>
                  <a:lnTo>
                    <a:pt x="22" y="126"/>
                  </a:lnTo>
                  <a:lnTo>
                    <a:pt x="21" y="64"/>
                  </a:lnTo>
                  <a:lnTo>
                    <a:pt x="43" y="12"/>
                  </a:lnTo>
                  <a:lnTo>
                    <a:pt x="273" y="0"/>
                  </a:lnTo>
                  <a:lnTo>
                    <a:pt x="231" y="37"/>
                  </a:lnTo>
                  <a:lnTo>
                    <a:pt x="215" y="135"/>
                  </a:lnTo>
                  <a:lnTo>
                    <a:pt x="122" y="191"/>
                  </a:lnTo>
                  <a:lnTo>
                    <a:pt x="38" y="244"/>
                  </a:lnTo>
                  <a:lnTo>
                    <a:pt x="0" y="22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44" name="Freeform 416"/>
            <p:cNvSpPr>
              <a:spLocks/>
            </p:cNvSpPr>
            <p:nvPr/>
          </p:nvSpPr>
          <p:spPr bwMode="auto">
            <a:xfrm>
              <a:off x="4557510" y="4184898"/>
              <a:ext cx="147821" cy="307158"/>
            </a:xfrm>
            <a:custGeom>
              <a:avLst/>
              <a:gdLst>
                <a:gd name="T0" fmla="*/ 0 w 303"/>
                <a:gd name="T1" fmla="*/ 3 h 678"/>
                <a:gd name="T2" fmla="*/ 1 w 303"/>
                <a:gd name="T3" fmla="*/ 1 h 678"/>
                <a:gd name="T4" fmla="*/ 3 w 303"/>
                <a:gd name="T5" fmla="*/ 0 h 678"/>
                <a:gd name="T6" fmla="*/ 3 w 303"/>
                <a:gd name="T7" fmla="*/ 1 h 678"/>
                <a:gd name="T8" fmla="*/ 3 w 303"/>
                <a:gd name="T9" fmla="*/ 3 h 678"/>
                <a:gd name="T10" fmla="*/ 5 w 303"/>
                <a:gd name="T11" fmla="*/ 3 h 678"/>
                <a:gd name="T12" fmla="*/ 6 w 303"/>
                <a:gd name="T13" fmla="*/ 3 h 678"/>
                <a:gd name="T14" fmla="*/ 7 w 303"/>
                <a:gd name="T15" fmla="*/ 5 h 678"/>
                <a:gd name="T16" fmla="*/ 7 w 303"/>
                <a:gd name="T17" fmla="*/ 7 h 678"/>
                <a:gd name="T18" fmla="*/ 5 w 303"/>
                <a:gd name="T19" fmla="*/ 7 h 678"/>
                <a:gd name="T20" fmla="*/ 5 w 303"/>
                <a:gd name="T21" fmla="*/ 7 h 678"/>
                <a:gd name="T22" fmla="*/ 5 w 303"/>
                <a:gd name="T23" fmla="*/ 9 h 678"/>
                <a:gd name="T24" fmla="*/ 3 w 303"/>
                <a:gd name="T25" fmla="*/ 7 h 678"/>
                <a:gd name="T26" fmla="*/ 1 w 303"/>
                <a:gd name="T27" fmla="*/ 11 h 678"/>
                <a:gd name="T28" fmla="*/ 3 w 303"/>
                <a:gd name="T29" fmla="*/ 14 h 678"/>
                <a:gd name="T30" fmla="*/ 4 w 303"/>
                <a:gd name="T31" fmla="*/ 15 h 678"/>
                <a:gd name="T32" fmla="*/ 3 w 303"/>
                <a:gd name="T33" fmla="*/ 16 h 678"/>
                <a:gd name="T34" fmla="*/ 3 w 303"/>
                <a:gd name="T35" fmla="*/ 15 h 678"/>
                <a:gd name="T36" fmla="*/ 3 w 303"/>
                <a:gd name="T37" fmla="*/ 15 h 678"/>
                <a:gd name="T38" fmla="*/ 1 w 303"/>
                <a:gd name="T39" fmla="*/ 13 h 678"/>
                <a:gd name="T40" fmla="*/ 1 w 303"/>
                <a:gd name="T41" fmla="*/ 11 h 678"/>
                <a:gd name="T42" fmla="*/ 2 w 303"/>
                <a:gd name="T43" fmla="*/ 9 h 678"/>
                <a:gd name="T44" fmla="*/ 1 w 303"/>
                <a:gd name="T45" fmla="*/ 6 h 678"/>
                <a:gd name="T46" fmla="*/ 1 w 303"/>
                <a:gd name="T47" fmla="*/ 5 h 678"/>
                <a:gd name="T48" fmla="*/ 0 w 303"/>
                <a:gd name="T49" fmla="*/ 3 h 6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03"/>
                <a:gd name="T76" fmla="*/ 0 h 678"/>
                <a:gd name="T77" fmla="*/ 303 w 303"/>
                <a:gd name="T78" fmla="*/ 678 h 6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03" h="678">
                  <a:moveTo>
                    <a:pt x="0" y="109"/>
                  </a:moveTo>
                  <a:lnTo>
                    <a:pt x="22" y="56"/>
                  </a:lnTo>
                  <a:lnTo>
                    <a:pt x="105" y="0"/>
                  </a:lnTo>
                  <a:lnTo>
                    <a:pt x="141" y="53"/>
                  </a:lnTo>
                  <a:lnTo>
                    <a:pt x="130" y="144"/>
                  </a:lnTo>
                  <a:lnTo>
                    <a:pt x="228" y="105"/>
                  </a:lnTo>
                  <a:lnTo>
                    <a:pt x="265" y="144"/>
                  </a:lnTo>
                  <a:lnTo>
                    <a:pt x="303" y="234"/>
                  </a:lnTo>
                  <a:lnTo>
                    <a:pt x="293" y="290"/>
                  </a:lnTo>
                  <a:lnTo>
                    <a:pt x="217" y="287"/>
                  </a:lnTo>
                  <a:lnTo>
                    <a:pt x="192" y="311"/>
                  </a:lnTo>
                  <a:lnTo>
                    <a:pt x="204" y="406"/>
                  </a:lnTo>
                  <a:lnTo>
                    <a:pt x="106" y="324"/>
                  </a:lnTo>
                  <a:lnTo>
                    <a:pt x="66" y="472"/>
                  </a:lnTo>
                  <a:lnTo>
                    <a:pt x="113" y="605"/>
                  </a:lnTo>
                  <a:lnTo>
                    <a:pt x="179" y="652"/>
                  </a:lnTo>
                  <a:lnTo>
                    <a:pt x="144" y="678"/>
                  </a:lnTo>
                  <a:lnTo>
                    <a:pt x="135" y="637"/>
                  </a:lnTo>
                  <a:lnTo>
                    <a:pt x="106" y="637"/>
                  </a:lnTo>
                  <a:lnTo>
                    <a:pt x="31" y="562"/>
                  </a:lnTo>
                  <a:lnTo>
                    <a:pt x="43" y="477"/>
                  </a:lnTo>
                  <a:lnTo>
                    <a:pt x="83" y="397"/>
                  </a:lnTo>
                  <a:lnTo>
                    <a:pt x="29" y="267"/>
                  </a:lnTo>
                  <a:lnTo>
                    <a:pt x="45" y="207"/>
                  </a:lnTo>
                  <a:lnTo>
                    <a:pt x="0" y="109"/>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45" name="Freeform 417"/>
            <p:cNvSpPr>
              <a:spLocks/>
            </p:cNvSpPr>
            <p:nvPr/>
          </p:nvSpPr>
          <p:spPr bwMode="auto">
            <a:xfrm>
              <a:off x="3705180" y="4070770"/>
              <a:ext cx="95927" cy="73267"/>
            </a:xfrm>
            <a:custGeom>
              <a:avLst/>
              <a:gdLst>
                <a:gd name="T0" fmla="*/ 0 w 201"/>
                <a:gd name="T1" fmla="*/ 2 h 159"/>
                <a:gd name="T2" fmla="*/ 0 w 201"/>
                <a:gd name="T3" fmla="*/ 2 h 159"/>
                <a:gd name="T4" fmla="*/ 1 w 201"/>
                <a:gd name="T5" fmla="*/ 2 h 159"/>
                <a:gd name="T6" fmla="*/ 3 w 201"/>
                <a:gd name="T7" fmla="*/ 2 h 159"/>
                <a:gd name="T8" fmla="*/ 4 w 201"/>
                <a:gd name="T9" fmla="*/ 0 h 159"/>
                <a:gd name="T10" fmla="*/ 5 w 201"/>
                <a:gd name="T11" fmla="*/ 1 h 159"/>
                <a:gd name="T12" fmla="*/ 4 w 201"/>
                <a:gd name="T13" fmla="*/ 1 h 159"/>
                <a:gd name="T14" fmla="*/ 4 w 201"/>
                <a:gd name="T15" fmla="*/ 2 h 159"/>
                <a:gd name="T16" fmla="*/ 4 w 201"/>
                <a:gd name="T17" fmla="*/ 4 h 159"/>
                <a:gd name="T18" fmla="*/ 1 w 201"/>
                <a:gd name="T19" fmla="*/ 3 h 159"/>
                <a:gd name="T20" fmla="*/ 0 w 201"/>
                <a:gd name="T21" fmla="*/ 2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1"/>
                <a:gd name="T34" fmla="*/ 0 h 159"/>
                <a:gd name="T35" fmla="*/ 201 w 201"/>
                <a:gd name="T36" fmla="*/ 159 h 1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1" h="159">
                  <a:moveTo>
                    <a:pt x="0" y="74"/>
                  </a:moveTo>
                  <a:lnTo>
                    <a:pt x="12" y="70"/>
                  </a:lnTo>
                  <a:lnTo>
                    <a:pt x="27" y="96"/>
                  </a:lnTo>
                  <a:lnTo>
                    <a:pt x="112" y="94"/>
                  </a:lnTo>
                  <a:lnTo>
                    <a:pt x="190" y="0"/>
                  </a:lnTo>
                  <a:lnTo>
                    <a:pt x="201" y="58"/>
                  </a:lnTo>
                  <a:lnTo>
                    <a:pt x="178" y="59"/>
                  </a:lnTo>
                  <a:lnTo>
                    <a:pt x="190" y="94"/>
                  </a:lnTo>
                  <a:lnTo>
                    <a:pt x="159" y="159"/>
                  </a:lnTo>
                  <a:lnTo>
                    <a:pt x="37" y="145"/>
                  </a:lnTo>
                  <a:lnTo>
                    <a:pt x="0" y="74"/>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46" name="Freeform 418"/>
            <p:cNvSpPr>
              <a:spLocks/>
            </p:cNvSpPr>
            <p:nvPr/>
          </p:nvSpPr>
          <p:spPr bwMode="auto">
            <a:xfrm>
              <a:off x="2904746" y="3828425"/>
              <a:ext cx="70765" cy="152170"/>
            </a:xfrm>
            <a:custGeom>
              <a:avLst/>
              <a:gdLst>
                <a:gd name="T0" fmla="*/ 0 w 149"/>
                <a:gd name="T1" fmla="*/ 4 h 334"/>
                <a:gd name="T2" fmla="*/ 1 w 149"/>
                <a:gd name="T3" fmla="*/ 3 h 334"/>
                <a:gd name="T4" fmla="*/ 1 w 149"/>
                <a:gd name="T5" fmla="*/ 0 h 334"/>
                <a:gd name="T6" fmla="*/ 3 w 149"/>
                <a:gd name="T7" fmla="*/ 0 h 334"/>
                <a:gd name="T8" fmla="*/ 3 w 149"/>
                <a:gd name="T9" fmla="*/ 1 h 334"/>
                <a:gd name="T10" fmla="*/ 3 w 149"/>
                <a:gd name="T11" fmla="*/ 2 h 334"/>
                <a:gd name="T12" fmla="*/ 2 w 149"/>
                <a:gd name="T13" fmla="*/ 4 h 334"/>
                <a:gd name="T14" fmla="*/ 3 w 149"/>
                <a:gd name="T15" fmla="*/ 5 h 334"/>
                <a:gd name="T16" fmla="*/ 2 w 149"/>
                <a:gd name="T17" fmla="*/ 8 h 334"/>
                <a:gd name="T18" fmla="*/ 1 w 149"/>
                <a:gd name="T19" fmla="*/ 6 h 334"/>
                <a:gd name="T20" fmla="*/ 0 w 149"/>
                <a:gd name="T21" fmla="*/ 4 h 3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9"/>
                <a:gd name="T34" fmla="*/ 0 h 334"/>
                <a:gd name="T35" fmla="*/ 149 w 149"/>
                <a:gd name="T36" fmla="*/ 334 h 3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9" h="334">
                  <a:moveTo>
                    <a:pt x="0" y="155"/>
                  </a:moveTo>
                  <a:lnTo>
                    <a:pt x="35" y="124"/>
                  </a:lnTo>
                  <a:lnTo>
                    <a:pt x="47" y="4"/>
                  </a:lnTo>
                  <a:lnTo>
                    <a:pt x="142" y="0"/>
                  </a:lnTo>
                  <a:lnTo>
                    <a:pt x="119" y="40"/>
                  </a:lnTo>
                  <a:lnTo>
                    <a:pt x="146" y="93"/>
                  </a:lnTo>
                  <a:lnTo>
                    <a:pt x="91" y="155"/>
                  </a:lnTo>
                  <a:lnTo>
                    <a:pt x="149" y="195"/>
                  </a:lnTo>
                  <a:lnTo>
                    <a:pt x="76" y="334"/>
                  </a:lnTo>
                  <a:lnTo>
                    <a:pt x="67" y="245"/>
                  </a:lnTo>
                  <a:lnTo>
                    <a:pt x="0" y="15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47" name="Freeform 419"/>
            <p:cNvSpPr>
              <a:spLocks/>
            </p:cNvSpPr>
            <p:nvPr/>
          </p:nvSpPr>
          <p:spPr bwMode="auto">
            <a:xfrm>
              <a:off x="3247565" y="3715706"/>
              <a:ext cx="51894" cy="42269"/>
            </a:xfrm>
            <a:custGeom>
              <a:avLst/>
              <a:gdLst>
                <a:gd name="T0" fmla="*/ 0 w 107"/>
                <a:gd name="T1" fmla="*/ 1 h 93"/>
                <a:gd name="T2" fmla="*/ 0 w 107"/>
                <a:gd name="T3" fmla="*/ 0 h 93"/>
                <a:gd name="T4" fmla="*/ 2 w 107"/>
                <a:gd name="T5" fmla="*/ 0 h 93"/>
                <a:gd name="T6" fmla="*/ 3 w 107"/>
                <a:gd name="T7" fmla="*/ 1 h 93"/>
                <a:gd name="T8" fmla="*/ 1 w 107"/>
                <a:gd name="T9" fmla="*/ 1 h 93"/>
                <a:gd name="T10" fmla="*/ 0 w 107"/>
                <a:gd name="T11" fmla="*/ 2 h 93"/>
                <a:gd name="T12" fmla="*/ 1 w 107"/>
                <a:gd name="T13" fmla="*/ 2 h 93"/>
                <a:gd name="T14" fmla="*/ 0 w 107"/>
                <a:gd name="T15" fmla="*/ 1 h 93"/>
                <a:gd name="T16" fmla="*/ 0 60000 65536"/>
                <a:gd name="T17" fmla="*/ 0 60000 65536"/>
                <a:gd name="T18" fmla="*/ 0 60000 65536"/>
                <a:gd name="T19" fmla="*/ 0 60000 65536"/>
                <a:gd name="T20" fmla="*/ 0 60000 65536"/>
                <a:gd name="T21" fmla="*/ 0 60000 65536"/>
                <a:gd name="T22" fmla="*/ 0 60000 65536"/>
                <a:gd name="T23" fmla="*/ 0 60000 65536"/>
                <a:gd name="T24" fmla="*/ 0 w 107"/>
                <a:gd name="T25" fmla="*/ 0 h 93"/>
                <a:gd name="T26" fmla="*/ 107 w 107"/>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7" h="93">
                  <a:moveTo>
                    <a:pt x="0" y="61"/>
                  </a:moveTo>
                  <a:lnTo>
                    <a:pt x="14" y="4"/>
                  </a:lnTo>
                  <a:lnTo>
                    <a:pt x="73" y="0"/>
                  </a:lnTo>
                  <a:lnTo>
                    <a:pt x="107" y="45"/>
                  </a:lnTo>
                  <a:lnTo>
                    <a:pt x="59" y="47"/>
                  </a:lnTo>
                  <a:lnTo>
                    <a:pt x="6" y="93"/>
                  </a:lnTo>
                  <a:lnTo>
                    <a:pt x="29" y="65"/>
                  </a:lnTo>
                  <a:lnTo>
                    <a:pt x="0" y="61"/>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48" name="Freeform 420"/>
            <p:cNvSpPr>
              <a:spLocks/>
            </p:cNvSpPr>
            <p:nvPr/>
          </p:nvSpPr>
          <p:spPr bwMode="auto">
            <a:xfrm>
              <a:off x="3253855" y="3711480"/>
              <a:ext cx="338101" cy="143716"/>
            </a:xfrm>
            <a:custGeom>
              <a:avLst/>
              <a:gdLst>
                <a:gd name="T0" fmla="*/ 0 w 703"/>
                <a:gd name="T1" fmla="*/ 3 h 317"/>
                <a:gd name="T2" fmla="*/ 1 w 703"/>
                <a:gd name="T3" fmla="*/ 4 h 317"/>
                <a:gd name="T4" fmla="*/ 0 w 703"/>
                <a:gd name="T5" fmla="*/ 5 h 317"/>
                <a:gd name="T6" fmla="*/ 1 w 703"/>
                <a:gd name="T7" fmla="*/ 5 h 317"/>
                <a:gd name="T8" fmla="*/ 1 w 703"/>
                <a:gd name="T9" fmla="*/ 6 h 317"/>
                <a:gd name="T10" fmla="*/ 2 w 703"/>
                <a:gd name="T11" fmla="*/ 6 h 317"/>
                <a:gd name="T12" fmla="*/ 1 w 703"/>
                <a:gd name="T13" fmla="*/ 6 h 317"/>
                <a:gd name="T14" fmla="*/ 2 w 703"/>
                <a:gd name="T15" fmla="*/ 6 h 317"/>
                <a:gd name="T16" fmla="*/ 3 w 703"/>
                <a:gd name="T17" fmla="*/ 7 h 317"/>
                <a:gd name="T18" fmla="*/ 4 w 703"/>
                <a:gd name="T19" fmla="*/ 6 h 317"/>
                <a:gd name="T20" fmla="*/ 6 w 703"/>
                <a:gd name="T21" fmla="*/ 7 h 317"/>
                <a:gd name="T22" fmla="*/ 9 w 703"/>
                <a:gd name="T23" fmla="*/ 6 h 317"/>
                <a:gd name="T24" fmla="*/ 9 w 703"/>
                <a:gd name="T25" fmla="*/ 7 h 317"/>
                <a:gd name="T26" fmla="*/ 9 w 703"/>
                <a:gd name="T27" fmla="*/ 6 h 317"/>
                <a:gd name="T28" fmla="*/ 15 w 703"/>
                <a:gd name="T29" fmla="*/ 6 h 317"/>
                <a:gd name="T30" fmla="*/ 16 w 703"/>
                <a:gd name="T31" fmla="*/ 6 h 317"/>
                <a:gd name="T32" fmla="*/ 16 w 703"/>
                <a:gd name="T33" fmla="*/ 3 h 317"/>
                <a:gd name="T34" fmla="*/ 16 w 703"/>
                <a:gd name="T35" fmla="*/ 3 h 317"/>
                <a:gd name="T36" fmla="*/ 15 w 703"/>
                <a:gd name="T37" fmla="*/ 1 h 317"/>
                <a:gd name="T38" fmla="*/ 13 w 703"/>
                <a:gd name="T39" fmla="*/ 1 h 317"/>
                <a:gd name="T40" fmla="*/ 11 w 703"/>
                <a:gd name="T41" fmla="*/ 1 h 317"/>
                <a:gd name="T42" fmla="*/ 8 w 703"/>
                <a:gd name="T43" fmla="*/ 0 h 317"/>
                <a:gd name="T44" fmla="*/ 6 w 703"/>
                <a:gd name="T45" fmla="*/ 0 h 317"/>
                <a:gd name="T46" fmla="*/ 4 w 703"/>
                <a:gd name="T47" fmla="*/ 1 h 317"/>
                <a:gd name="T48" fmla="*/ 3 w 703"/>
                <a:gd name="T49" fmla="*/ 1 h 317"/>
                <a:gd name="T50" fmla="*/ 3 w 703"/>
                <a:gd name="T51" fmla="*/ 2 h 317"/>
                <a:gd name="T52" fmla="*/ 0 w 703"/>
                <a:gd name="T53" fmla="*/ 3 h 3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3"/>
                <a:gd name="T82" fmla="*/ 0 h 317"/>
                <a:gd name="T83" fmla="*/ 703 w 703"/>
                <a:gd name="T84" fmla="*/ 317 h 31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3" h="317">
                  <a:moveTo>
                    <a:pt x="0" y="106"/>
                  </a:moveTo>
                  <a:lnTo>
                    <a:pt x="27" y="188"/>
                  </a:lnTo>
                  <a:lnTo>
                    <a:pt x="1" y="196"/>
                  </a:lnTo>
                  <a:lnTo>
                    <a:pt x="27" y="210"/>
                  </a:lnTo>
                  <a:lnTo>
                    <a:pt x="39" y="260"/>
                  </a:lnTo>
                  <a:lnTo>
                    <a:pt x="79" y="254"/>
                  </a:lnTo>
                  <a:lnTo>
                    <a:pt x="39" y="276"/>
                  </a:lnTo>
                  <a:lnTo>
                    <a:pt x="84" y="267"/>
                  </a:lnTo>
                  <a:lnTo>
                    <a:pt x="136" y="300"/>
                  </a:lnTo>
                  <a:lnTo>
                    <a:pt x="179" y="265"/>
                  </a:lnTo>
                  <a:lnTo>
                    <a:pt x="246" y="311"/>
                  </a:lnTo>
                  <a:lnTo>
                    <a:pt x="368" y="265"/>
                  </a:lnTo>
                  <a:lnTo>
                    <a:pt x="366" y="317"/>
                  </a:lnTo>
                  <a:lnTo>
                    <a:pt x="388" y="265"/>
                  </a:lnTo>
                  <a:lnTo>
                    <a:pt x="618" y="253"/>
                  </a:lnTo>
                  <a:lnTo>
                    <a:pt x="703" y="249"/>
                  </a:lnTo>
                  <a:lnTo>
                    <a:pt x="675" y="139"/>
                  </a:lnTo>
                  <a:lnTo>
                    <a:pt x="695" y="115"/>
                  </a:lnTo>
                  <a:lnTo>
                    <a:pt x="624" y="20"/>
                  </a:lnTo>
                  <a:lnTo>
                    <a:pt x="577" y="20"/>
                  </a:lnTo>
                  <a:lnTo>
                    <a:pt x="449" y="60"/>
                  </a:lnTo>
                  <a:lnTo>
                    <a:pt x="336" y="0"/>
                  </a:lnTo>
                  <a:lnTo>
                    <a:pt x="267" y="1"/>
                  </a:lnTo>
                  <a:lnTo>
                    <a:pt x="180" y="56"/>
                  </a:lnTo>
                  <a:lnTo>
                    <a:pt x="108" y="41"/>
                  </a:lnTo>
                  <a:lnTo>
                    <a:pt x="132" y="70"/>
                  </a:lnTo>
                  <a:lnTo>
                    <a:pt x="0" y="106"/>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49" name="Freeform 421"/>
            <p:cNvSpPr>
              <a:spLocks/>
            </p:cNvSpPr>
            <p:nvPr/>
          </p:nvSpPr>
          <p:spPr bwMode="auto">
            <a:xfrm>
              <a:off x="2585515" y="3376142"/>
              <a:ext cx="72338" cy="94401"/>
            </a:xfrm>
            <a:custGeom>
              <a:avLst/>
              <a:gdLst>
                <a:gd name="T0" fmla="*/ 0 w 152"/>
                <a:gd name="T1" fmla="*/ 4 h 209"/>
                <a:gd name="T2" fmla="*/ 0 w 152"/>
                <a:gd name="T3" fmla="*/ 4 h 209"/>
                <a:gd name="T4" fmla="*/ 0 w 152"/>
                <a:gd name="T5" fmla="*/ 5 h 209"/>
                <a:gd name="T6" fmla="*/ 3 w 152"/>
                <a:gd name="T7" fmla="*/ 4 h 209"/>
                <a:gd name="T8" fmla="*/ 3 w 152"/>
                <a:gd name="T9" fmla="*/ 1 h 209"/>
                <a:gd name="T10" fmla="*/ 3 w 152"/>
                <a:gd name="T11" fmla="*/ 1 h 209"/>
                <a:gd name="T12" fmla="*/ 2 w 152"/>
                <a:gd name="T13" fmla="*/ 1 h 209"/>
                <a:gd name="T14" fmla="*/ 2 w 152"/>
                <a:gd name="T15" fmla="*/ 1 h 209"/>
                <a:gd name="T16" fmla="*/ 2 w 152"/>
                <a:gd name="T17" fmla="*/ 0 h 209"/>
                <a:gd name="T18" fmla="*/ 2 w 152"/>
                <a:gd name="T19" fmla="*/ 0 h 209"/>
                <a:gd name="T20" fmla="*/ 1 w 152"/>
                <a:gd name="T21" fmla="*/ 1 h 209"/>
                <a:gd name="T22" fmla="*/ 0 w 152"/>
                <a:gd name="T23" fmla="*/ 1 h 209"/>
                <a:gd name="T24" fmla="*/ 1 w 152"/>
                <a:gd name="T25" fmla="*/ 2 h 209"/>
                <a:gd name="T26" fmla="*/ 0 w 152"/>
                <a:gd name="T27" fmla="*/ 3 h 209"/>
                <a:gd name="T28" fmla="*/ 1 w 152"/>
                <a:gd name="T29" fmla="*/ 3 h 209"/>
                <a:gd name="T30" fmla="*/ 0 w 152"/>
                <a:gd name="T31" fmla="*/ 4 h 209"/>
                <a:gd name="T32" fmla="*/ 1 w 152"/>
                <a:gd name="T33" fmla="*/ 3 h 209"/>
                <a:gd name="T34" fmla="*/ 0 w 152"/>
                <a:gd name="T35" fmla="*/ 4 h 2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2"/>
                <a:gd name="T55" fmla="*/ 0 h 209"/>
                <a:gd name="T56" fmla="*/ 152 w 152"/>
                <a:gd name="T57" fmla="*/ 209 h 20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2" h="209">
                  <a:moveTo>
                    <a:pt x="0" y="177"/>
                  </a:moveTo>
                  <a:lnTo>
                    <a:pt x="18" y="193"/>
                  </a:lnTo>
                  <a:lnTo>
                    <a:pt x="2" y="209"/>
                  </a:lnTo>
                  <a:lnTo>
                    <a:pt x="142" y="178"/>
                  </a:lnTo>
                  <a:lnTo>
                    <a:pt x="152" y="67"/>
                  </a:lnTo>
                  <a:lnTo>
                    <a:pt x="133" y="41"/>
                  </a:lnTo>
                  <a:lnTo>
                    <a:pt x="93" y="54"/>
                  </a:lnTo>
                  <a:lnTo>
                    <a:pt x="79" y="37"/>
                  </a:lnTo>
                  <a:lnTo>
                    <a:pt x="96" y="12"/>
                  </a:lnTo>
                  <a:lnTo>
                    <a:pt x="79" y="0"/>
                  </a:lnTo>
                  <a:lnTo>
                    <a:pt x="63" y="52"/>
                  </a:lnTo>
                  <a:lnTo>
                    <a:pt x="2" y="67"/>
                  </a:lnTo>
                  <a:lnTo>
                    <a:pt x="22" y="79"/>
                  </a:lnTo>
                  <a:lnTo>
                    <a:pt x="8" y="109"/>
                  </a:lnTo>
                  <a:lnTo>
                    <a:pt x="49" y="117"/>
                  </a:lnTo>
                  <a:lnTo>
                    <a:pt x="13" y="158"/>
                  </a:lnTo>
                  <a:lnTo>
                    <a:pt x="53" y="148"/>
                  </a:lnTo>
                  <a:lnTo>
                    <a:pt x="0" y="177"/>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50" name="Freeform 422"/>
            <p:cNvSpPr>
              <a:spLocks/>
            </p:cNvSpPr>
            <p:nvPr/>
          </p:nvSpPr>
          <p:spPr bwMode="auto">
            <a:xfrm>
              <a:off x="2623257" y="3370506"/>
              <a:ext cx="45605" cy="36634"/>
            </a:xfrm>
            <a:custGeom>
              <a:avLst/>
              <a:gdLst>
                <a:gd name="T0" fmla="*/ 0 w 97"/>
                <a:gd name="T1" fmla="*/ 1 h 82"/>
                <a:gd name="T2" fmla="*/ 0 w 97"/>
                <a:gd name="T3" fmla="*/ 1 h 82"/>
                <a:gd name="T4" fmla="*/ 1 w 97"/>
                <a:gd name="T5" fmla="*/ 1 h 82"/>
                <a:gd name="T6" fmla="*/ 2 w 97"/>
                <a:gd name="T7" fmla="*/ 2 h 82"/>
                <a:gd name="T8" fmla="*/ 2 w 97"/>
                <a:gd name="T9" fmla="*/ 1 h 82"/>
                <a:gd name="T10" fmla="*/ 2 w 97"/>
                <a:gd name="T11" fmla="*/ 0 h 82"/>
                <a:gd name="T12" fmla="*/ 1 w 97"/>
                <a:gd name="T13" fmla="*/ 0 h 82"/>
                <a:gd name="T14" fmla="*/ 0 w 97"/>
                <a:gd name="T15" fmla="*/ 1 h 82"/>
                <a:gd name="T16" fmla="*/ 0 w 97"/>
                <a:gd name="T17" fmla="*/ 1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7"/>
                <a:gd name="T28" fmla="*/ 0 h 82"/>
                <a:gd name="T29" fmla="*/ 97 w 97"/>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7" h="82">
                  <a:moveTo>
                    <a:pt x="0" y="52"/>
                  </a:moveTo>
                  <a:lnTo>
                    <a:pt x="14" y="69"/>
                  </a:lnTo>
                  <a:lnTo>
                    <a:pt x="54" y="56"/>
                  </a:lnTo>
                  <a:lnTo>
                    <a:pt x="73" y="82"/>
                  </a:lnTo>
                  <a:lnTo>
                    <a:pt x="97" y="52"/>
                  </a:lnTo>
                  <a:lnTo>
                    <a:pt x="74" y="15"/>
                  </a:lnTo>
                  <a:lnTo>
                    <a:pt x="29" y="0"/>
                  </a:lnTo>
                  <a:lnTo>
                    <a:pt x="17" y="27"/>
                  </a:lnTo>
                  <a:lnTo>
                    <a:pt x="0" y="52"/>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51" name="Freeform 423"/>
            <p:cNvSpPr>
              <a:spLocks/>
            </p:cNvSpPr>
            <p:nvPr/>
          </p:nvSpPr>
          <p:spPr bwMode="auto">
            <a:xfrm>
              <a:off x="2643701" y="3287376"/>
              <a:ext cx="14153" cy="14090"/>
            </a:xfrm>
            <a:custGeom>
              <a:avLst/>
              <a:gdLst>
                <a:gd name="T0" fmla="*/ 0 w 26"/>
                <a:gd name="T1" fmla="*/ 1 h 35"/>
                <a:gd name="T2" fmla="*/ 0 w 26"/>
                <a:gd name="T3" fmla="*/ 0 h 35"/>
                <a:gd name="T4" fmla="*/ 1 w 26"/>
                <a:gd name="T5" fmla="*/ 0 h 35"/>
                <a:gd name="T6" fmla="*/ 0 w 26"/>
                <a:gd name="T7" fmla="*/ 1 h 35"/>
                <a:gd name="T8" fmla="*/ 0 60000 65536"/>
                <a:gd name="T9" fmla="*/ 0 60000 65536"/>
                <a:gd name="T10" fmla="*/ 0 60000 65536"/>
                <a:gd name="T11" fmla="*/ 0 60000 65536"/>
                <a:gd name="T12" fmla="*/ 0 w 26"/>
                <a:gd name="T13" fmla="*/ 0 h 35"/>
                <a:gd name="T14" fmla="*/ 26 w 26"/>
                <a:gd name="T15" fmla="*/ 35 h 35"/>
              </a:gdLst>
              <a:ahLst/>
              <a:cxnLst>
                <a:cxn ang="T8">
                  <a:pos x="T0" y="T1"/>
                </a:cxn>
                <a:cxn ang="T9">
                  <a:pos x="T2" y="T3"/>
                </a:cxn>
                <a:cxn ang="T10">
                  <a:pos x="T4" y="T5"/>
                </a:cxn>
                <a:cxn ang="T11">
                  <a:pos x="T6" y="T7"/>
                </a:cxn>
              </a:cxnLst>
              <a:rect l="T12" t="T13" r="T14" b="T15"/>
              <a:pathLst>
                <a:path w="26" h="35">
                  <a:moveTo>
                    <a:pt x="0" y="35"/>
                  </a:moveTo>
                  <a:lnTo>
                    <a:pt x="0" y="8"/>
                  </a:lnTo>
                  <a:lnTo>
                    <a:pt x="26" y="0"/>
                  </a:lnTo>
                  <a:lnTo>
                    <a:pt x="0" y="3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52" name="Freeform 424"/>
            <p:cNvSpPr>
              <a:spLocks/>
            </p:cNvSpPr>
            <p:nvPr/>
          </p:nvSpPr>
          <p:spPr bwMode="auto">
            <a:xfrm>
              <a:off x="2648418" y="3302875"/>
              <a:ext cx="11008" cy="11272"/>
            </a:xfrm>
            <a:custGeom>
              <a:avLst/>
              <a:gdLst>
                <a:gd name="T0" fmla="*/ 0 w 22"/>
                <a:gd name="T1" fmla="*/ 0 h 24"/>
                <a:gd name="T2" fmla="*/ 0 w 22"/>
                <a:gd name="T3" fmla="*/ 0 h 24"/>
                <a:gd name="T4" fmla="*/ 1 w 22"/>
                <a:gd name="T5" fmla="*/ 1 h 24"/>
                <a:gd name="T6" fmla="*/ 0 w 22"/>
                <a:gd name="T7" fmla="*/ 0 h 24"/>
                <a:gd name="T8" fmla="*/ 0 60000 65536"/>
                <a:gd name="T9" fmla="*/ 0 60000 65536"/>
                <a:gd name="T10" fmla="*/ 0 60000 65536"/>
                <a:gd name="T11" fmla="*/ 0 60000 65536"/>
                <a:gd name="T12" fmla="*/ 0 w 22"/>
                <a:gd name="T13" fmla="*/ 0 h 24"/>
                <a:gd name="T14" fmla="*/ 22 w 22"/>
                <a:gd name="T15" fmla="*/ 24 h 24"/>
              </a:gdLst>
              <a:ahLst/>
              <a:cxnLst>
                <a:cxn ang="T8">
                  <a:pos x="T0" y="T1"/>
                </a:cxn>
                <a:cxn ang="T9">
                  <a:pos x="T2" y="T3"/>
                </a:cxn>
                <a:cxn ang="T10">
                  <a:pos x="T4" y="T5"/>
                </a:cxn>
                <a:cxn ang="T11">
                  <a:pos x="T6" y="T7"/>
                </a:cxn>
              </a:cxnLst>
              <a:rect l="T12" t="T13" r="T14" b="T15"/>
              <a:pathLst>
                <a:path w="22" h="24">
                  <a:moveTo>
                    <a:pt x="0" y="18"/>
                  </a:moveTo>
                  <a:lnTo>
                    <a:pt x="14" y="0"/>
                  </a:lnTo>
                  <a:lnTo>
                    <a:pt x="22" y="24"/>
                  </a:lnTo>
                  <a:lnTo>
                    <a:pt x="0" y="1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53" name="Freeform 425"/>
            <p:cNvSpPr>
              <a:spLocks/>
            </p:cNvSpPr>
            <p:nvPr/>
          </p:nvSpPr>
          <p:spPr bwMode="auto">
            <a:xfrm>
              <a:off x="2659426" y="3277513"/>
              <a:ext cx="143103" cy="236709"/>
            </a:xfrm>
            <a:custGeom>
              <a:avLst/>
              <a:gdLst>
                <a:gd name="T0" fmla="*/ 0 w 297"/>
                <a:gd name="T1" fmla="*/ 3 h 521"/>
                <a:gd name="T2" fmla="*/ 0 w 297"/>
                <a:gd name="T3" fmla="*/ 1 h 521"/>
                <a:gd name="T4" fmla="*/ 1 w 297"/>
                <a:gd name="T5" fmla="*/ 0 h 521"/>
                <a:gd name="T6" fmla="*/ 3 w 297"/>
                <a:gd name="T7" fmla="*/ 0 h 521"/>
                <a:gd name="T8" fmla="*/ 2 w 297"/>
                <a:gd name="T9" fmla="*/ 1 h 521"/>
                <a:gd name="T10" fmla="*/ 4 w 297"/>
                <a:gd name="T11" fmla="*/ 2 h 521"/>
                <a:gd name="T12" fmla="*/ 3 w 297"/>
                <a:gd name="T13" fmla="*/ 4 h 521"/>
                <a:gd name="T14" fmla="*/ 4 w 297"/>
                <a:gd name="T15" fmla="*/ 4 h 521"/>
                <a:gd name="T16" fmla="*/ 5 w 297"/>
                <a:gd name="T17" fmla="*/ 7 h 521"/>
                <a:gd name="T18" fmla="*/ 5 w 297"/>
                <a:gd name="T19" fmla="*/ 7 h 521"/>
                <a:gd name="T20" fmla="*/ 6 w 297"/>
                <a:gd name="T21" fmla="*/ 8 h 521"/>
                <a:gd name="T22" fmla="*/ 5 w 297"/>
                <a:gd name="T23" fmla="*/ 8 h 521"/>
                <a:gd name="T24" fmla="*/ 7 w 297"/>
                <a:gd name="T25" fmla="*/ 9 h 521"/>
                <a:gd name="T26" fmla="*/ 6 w 297"/>
                <a:gd name="T27" fmla="*/ 10 h 521"/>
                <a:gd name="T28" fmla="*/ 7 w 297"/>
                <a:gd name="T29" fmla="*/ 11 h 521"/>
                <a:gd name="T30" fmla="*/ 0 w 297"/>
                <a:gd name="T31" fmla="*/ 12 h 521"/>
                <a:gd name="T32" fmla="*/ 3 w 297"/>
                <a:gd name="T33" fmla="*/ 10 h 521"/>
                <a:gd name="T34" fmla="*/ 2 w 297"/>
                <a:gd name="T35" fmla="*/ 10 h 521"/>
                <a:gd name="T36" fmla="*/ 1 w 297"/>
                <a:gd name="T37" fmla="*/ 9 h 521"/>
                <a:gd name="T38" fmla="*/ 2 w 297"/>
                <a:gd name="T39" fmla="*/ 9 h 521"/>
                <a:gd name="T40" fmla="*/ 1 w 297"/>
                <a:gd name="T41" fmla="*/ 8 h 521"/>
                <a:gd name="T42" fmla="*/ 3 w 297"/>
                <a:gd name="T43" fmla="*/ 7 h 521"/>
                <a:gd name="T44" fmla="*/ 3 w 297"/>
                <a:gd name="T45" fmla="*/ 6 h 521"/>
                <a:gd name="T46" fmla="*/ 2 w 297"/>
                <a:gd name="T47" fmla="*/ 6 h 521"/>
                <a:gd name="T48" fmla="*/ 3 w 297"/>
                <a:gd name="T49" fmla="*/ 5 h 521"/>
                <a:gd name="T50" fmla="*/ 1 w 297"/>
                <a:gd name="T51" fmla="*/ 6 h 521"/>
                <a:gd name="T52" fmla="*/ 1 w 297"/>
                <a:gd name="T53" fmla="*/ 4 h 521"/>
                <a:gd name="T54" fmla="*/ 0 w 297"/>
                <a:gd name="T55" fmla="*/ 5 h 521"/>
                <a:gd name="T56" fmla="*/ 1 w 297"/>
                <a:gd name="T57" fmla="*/ 3 h 521"/>
                <a:gd name="T58" fmla="*/ 0 w 297"/>
                <a:gd name="T59" fmla="*/ 3 h 52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7"/>
                <a:gd name="T91" fmla="*/ 0 h 521"/>
                <a:gd name="T92" fmla="*/ 297 w 297"/>
                <a:gd name="T93" fmla="*/ 521 h 52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7" h="521">
                  <a:moveTo>
                    <a:pt x="0" y="122"/>
                  </a:moveTo>
                  <a:lnTo>
                    <a:pt x="11" y="50"/>
                  </a:lnTo>
                  <a:lnTo>
                    <a:pt x="49" y="0"/>
                  </a:lnTo>
                  <a:lnTo>
                    <a:pt x="113" y="0"/>
                  </a:lnTo>
                  <a:lnTo>
                    <a:pt x="73" y="62"/>
                  </a:lnTo>
                  <a:lnTo>
                    <a:pt x="161" y="74"/>
                  </a:lnTo>
                  <a:lnTo>
                    <a:pt x="106" y="161"/>
                  </a:lnTo>
                  <a:lnTo>
                    <a:pt x="175" y="189"/>
                  </a:lnTo>
                  <a:lnTo>
                    <a:pt x="239" y="296"/>
                  </a:lnTo>
                  <a:lnTo>
                    <a:pt x="220" y="304"/>
                  </a:lnTo>
                  <a:lnTo>
                    <a:pt x="248" y="330"/>
                  </a:lnTo>
                  <a:lnTo>
                    <a:pt x="231" y="359"/>
                  </a:lnTo>
                  <a:lnTo>
                    <a:pt x="297" y="364"/>
                  </a:lnTo>
                  <a:lnTo>
                    <a:pt x="258" y="433"/>
                  </a:lnTo>
                  <a:lnTo>
                    <a:pt x="285" y="455"/>
                  </a:lnTo>
                  <a:lnTo>
                    <a:pt x="18" y="521"/>
                  </a:lnTo>
                  <a:lnTo>
                    <a:pt x="139" y="423"/>
                  </a:lnTo>
                  <a:lnTo>
                    <a:pt x="102" y="438"/>
                  </a:lnTo>
                  <a:lnTo>
                    <a:pt x="34" y="410"/>
                  </a:lnTo>
                  <a:lnTo>
                    <a:pt x="85" y="375"/>
                  </a:lnTo>
                  <a:lnTo>
                    <a:pt x="55" y="359"/>
                  </a:lnTo>
                  <a:lnTo>
                    <a:pt x="123" y="319"/>
                  </a:lnTo>
                  <a:lnTo>
                    <a:pt x="133" y="271"/>
                  </a:lnTo>
                  <a:lnTo>
                    <a:pt x="95" y="256"/>
                  </a:lnTo>
                  <a:lnTo>
                    <a:pt x="113" y="229"/>
                  </a:lnTo>
                  <a:lnTo>
                    <a:pt x="46" y="242"/>
                  </a:lnTo>
                  <a:lnTo>
                    <a:pt x="49" y="169"/>
                  </a:lnTo>
                  <a:lnTo>
                    <a:pt x="11" y="202"/>
                  </a:lnTo>
                  <a:lnTo>
                    <a:pt x="31" y="126"/>
                  </a:lnTo>
                  <a:lnTo>
                    <a:pt x="0" y="122"/>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54" name="Freeform 426"/>
            <p:cNvSpPr>
              <a:spLocks/>
            </p:cNvSpPr>
            <p:nvPr/>
          </p:nvSpPr>
          <p:spPr bwMode="auto">
            <a:xfrm>
              <a:off x="6218136" y="3123934"/>
              <a:ext cx="55040" cy="18317"/>
            </a:xfrm>
            <a:custGeom>
              <a:avLst/>
              <a:gdLst>
                <a:gd name="T0" fmla="*/ 0 w 116"/>
                <a:gd name="T1" fmla="*/ 0 h 42"/>
                <a:gd name="T2" fmla="*/ 2 w 116"/>
                <a:gd name="T3" fmla="*/ 0 h 42"/>
                <a:gd name="T4" fmla="*/ 3 w 116"/>
                <a:gd name="T5" fmla="*/ 1 h 42"/>
                <a:gd name="T6" fmla="*/ 2 w 116"/>
                <a:gd name="T7" fmla="*/ 1 h 42"/>
                <a:gd name="T8" fmla="*/ 0 w 116"/>
                <a:gd name="T9" fmla="*/ 0 h 42"/>
                <a:gd name="T10" fmla="*/ 0 60000 65536"/>
                <a:gd name="T11" fmla="*/ 0 60000 65536"/>
                <a:gd name="T12" fmla="*/ 0 60000 65536"/>
                <a:gd name="T13" fmla="*/ 0 60000 65536"/>
                <a:gd name="T14" fmla="*/ 0 60000 65536"/>
                <a:gd name="T15" fmla="*/ 0 w 116"/>
                <a:gd name="T16" fmla="*/ 0 h 42"/>
                <a:gd name="T17" fmla="*/ 116 w 116"/>
                <a:gd name="T18" fmla="*/ 42 h 42"/>
              </a:gdLst>
              <a:ahLst/>
              <a:cxnLst>
                <a:cxn ang="T10">
                  <a:pos x="T0" y="T1"/>
                </a:cxn>
                <a:cxn ang="T11">
                  <a:pos x="T2" y="T3"/>
                </a:cxn>
                <a:cxn ang="T12">
                  <a:pos x="T4" y="T5"/>
                </a:cxn>
                <a:cxn ang="T13">
                  <a:pos x="T6" y="T7"/>
                </a:cxn>
                <a:cxn ang="T14">
                  <a:pos x="T8" y="T9"/>
                </a:cxn>
              </a:cxnLst>
              <a:rect l="T15" t="T16" r="T17" b="T18"/>
              <a:pathLst>
                <a:path w="116" h="42">
                  <a:moveTo>
                    <a:pt x="0" y="14"/>
                  </a:moveTo>
                  <a:lnTo>
                    <a:pt x="71" y="0"/>
                  </a:lnTo>
                  <a:lnTo>
                    <a:pt x="116" y="21"/>
                  </a:lnTo>
                  <a:lnTo>
                    <a:pt x="92" y="42"/>
                  </a:lnTo>
                  <a:lnTo>
                    <a:pt x="0" y="14"/>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55" name="Freeform 427"/>
            <p:cNvSpPr>
              <a:spLocks/>
            </p:cNvSpPr>
            <p:nvPr/>
          </p:nvSpPr>
          <p:spPr bwMode="auto">
            <a:xfrm>
              <a:off x="4644001" y="4134174"/>
              <a:ext cx="128950" cy="298704"/>
            </a:xfrm>
            <a:custGeom>
              <a:avLst/>
              <a:gdLst>
                <a:gd name="T0" fmla="*/ 0 w 268"/>
                <a:gd name="T1" fmla="*/ 1 h 659"/>
                <a:gd name="T2" fmla="*/ 1 w 268"/>
                <a:gd name="T3" fmla="*/ 2 h 659"/>
                <a:gd name="T4" fmla="*/ 2 w 268"/>
                <a:gd name="T5" fmla="*/ 3 h 659"/>
                <a:gd name="T6" fmla="*/ 1 w 268"/>
                <a:gd name="T7" fmla="*/ 4 h 659"/>
                <a:gd name="T8" fmla="*/ 4 w 268"/>
                <a:gd name="T9" fmla="*/ 6 h 659"/>
                <a:gd name="T10" fmla="*/ 5 w 268"/>
                <a:gd name="T11" fmla="*/ 9 h 659"/>
                <a:gd name="T12" fmla="*/ 5 w 268"/>
                <a:gd name="T13" fmla="*/ 11 h 659"/>
                <a:gd name="T14" fmla="*/ 2 w 268"/>
                <a:gd name="T15" fmla="*/ 13 h 659"/>
                <a:gd name="T16" fmla="*/ 3 w 268"/>
                <a:gd name="T17" fmla="*/ 15 h 659"/>
                <a:gd name="T18" fmla="*/ 3 w 268"/>
                <a:gd name="T19" fmla="*/ 14 h 659"/>
                <a:gd name="T20" fmla="*/ 4 w 268"/>
                <a:gd name="T21" fmla="*/ 14 h 659"/>
                <a:gd name="T22" fmla="*/ 4 w 268"/>
                <a:gd name="T23" fmla="*/ 13 h 659"/>
                <a:gd name="T24" fmla="*/ 6 w 268"/>
                <a:gd name="T25" fmla="*/ 12 h 659"/>
                <a:gd name="T26" fmla="*/ 6 w 268"/>
                <a:gd name="T27" fmla="*/ 8 h 659"/>
                <a:gd name="T28" fmla="*/ 3 w 268"/>
                <a:gd name="T29" fmla="*/ 5 h 659"/>
                <a:gd name="T30" fmla="*/ 3 w 268"/>
                <a:gd name="T31" fmla="*/ 3 h 659"/>
                <a:gd name="T32" fmla="*/ 5 w 268"/>
                <a:gd name="T33" fmla="*/ 2 h 659"/>
                <a:gd name="T34" fmla="*/ 3 w 268"/>
                <a:gd name="T35" fmla="*/ 0 h 659"/>
                <a:gd name="T36" fmla="*/ 0 w 268"/>
                <a:gd name="T37" fmla="*/ 1 h 6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8"/>
                <a:gd name="T58" fmla="*/ 0 h 659"/>
                <a:gd name="T59" fmla="*/ 268 w 268"/>
                <a:gd name="T60" fmla="*/ 659 h 6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8" h="659">
                  <a:moveTo>
                    <a:pt x="0" y="34"/>
                  </a:moveTo>
                  <a:lnTo>
                    <a:pt x="39" y="101"/>
                  </a:lnTo>
                  <a:lnTo>
                    <a:pt x="92" y="128"/>
                  </a:lnTo>
                  <a:lnTo>
                    <a:pt x="65" y="181"/>
                  </a:lnTo>
                  <a:lnTo>
                    <a:pt x="158" y="268"/>
                  </a:lnTo>
                  <a:lnTo>
                    <a:pt x="201" y="387"/>
                  </a:lnTo>
                  <a:lnTo>
                    <a:pt x="204" y="489"/>
                  </a:lnTo>
                  <a:lnTo>
                    <a:pt x="87" y="577"/>
                  </a:lnTo>
                  <a:lnTo>
                    <a:pt x="110" y="659"/>
                  </a:lnTo>
                  <a:lnTo>
                    <a:pt x="143" y="602"/>
                  </a:lnTo>
                  <a:lnTo>
                    <a:pt x="165" y="615"/>
                  </a:lnTo>
                  <a:lnTo>
                    <a:pt x="175" y="580"/>
                  </a:lnTo>
                  <a:lnTo>
                    <a:pt x="268" y="519"/>
                  </a:lnTo>
                  <a:lnTo>
                    <a:pt x="254" y="354"/>
                  </a:lnTo>
                  <a:lnTo>
                    <a:pt x="129" y="201"/>
                  </a:lnTo>
                  <a:lnTo>
                    <a:pt x="142" y="151"/>
                  </a:lnTo>
                  <a:lnTo>
                    <a:pt x="217" y="76"/>
                  </a:lnTo>
                  <a:lnTo>
                    <a:pt x="115" y="0"/>
                  </a:lnTo>
                  <a:lnTo>
                    <a:pt x="0" y="34"/>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56" name="Freeform 428"/>
            <p:cNvSpPr>
              <a:spLocks/>
            </p:cNvSpPr>
            <p:nvPr/>
          </p:nvSpPr>
          <p:spPr bwMode="auto">
            <a:xfrm>
              <a:off x="3565223" y="4220122"/>
              <a:ext cx="177699" cy="131036"/>
            </a:xfrm>
            <a:custGeom>
              <a:avLst/>
              <a:gdLst>
                <a:gd name="T0" fmla="*/ 0 w 369"/>
                <a:gd name="T1" fmla="*/ 7 h 289"/>
                <a:gd name="T2" fmla="*/ 2 w 369"/>
                <a:gd name="T3" fmla="*/ 5 h 289"/>
                <a:gd name="T4" fmla="*/ 2 w 369"/>
                <a:gd name="T5" fmla="*/ 5 h 289"/>
                <a:gd name="T6" fmla="*/ 3 w 369"/>
                <a:gd name="T7" fmla="*/ 4 h 289"/>
                <a:gd name="T8" fmla="*/ 5 w 369"/>
                <a:gd name="T9" fmla="*/ 1 h 289"/>
                <a:gd name="T10" fmla="*/ 8 w 369"/>
                <a:gd name="T11" fmla="*/ 0 h 289"/>
                <a:gd name="T12" fmla="*/ 9 w 369"/>
                <a:gd name="T13" fmla="*/ 3 h 289"/>
                <a:gd name="T14" fmla="*/ 8 w 369"/>
                <a:gd name="T15" fmla="*/ 4 h 289"/>
                <a:gd name="T16" fmla="*/ 5 w 369"/>
                <a:gd name="T17" fmla="*/ 5 h 289"/>
                <a:gd name="T18" fmla="*/ 0 w 369"/>
                <a:gd name="T19" fmla="*/ 7 h 2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9"/>
                <a:gd name="T31" fmla="*/ 0 h 289"/>
                <a:gd name="T32" fmla="*/ 369 w 369"/>
                <a:gd name="T33" fmla="*/ 289 h 2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9" h="289">
                  <a:moveTo>
                    <a:pt x="0" y="289"/>
                  </a:moveTo>
                  <a:lnTo>
                    <a:pt x="96" y="225"/>
                  </a:lnTo>
                  <a:lnTo>
                    <a:pt x="79" y="194"/>
                  </a:lnTo>
                  <a:lnTo>
                    <a:pt x="108" y="157"/>
                  </a:lnTo>
                  <a:lnTo>
                    <a:pt x="207" y="33"/>
                  </a:lnTo>
                  <a:lnTo>
                    <a:pt x="329" y="0"/>
                  </a:lnTo>
                  <a:lnTo>
                    <a:pt x="369" y="113"/>
                  </a:lnTo>
                  <a:lnTo>
                    <a:pt x="336" y="157"/>
                  </a:lnTo>
                  <a:lnTo>
                    <a:pt x="197" y="232"/>
                  </a:lnTo>
                  <a:lnTo>
                    <a:pt x="0" y="289"/>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57" name="Freeform 429"/>
            <p:cNvSpPr>
              <a:spLocks/>
            </p:cNvSpPr>
            <p:nvPr/>
          </p:nvSpPr>
          <p:spPr bwMode="auto">
            <a:xfrm>
              <a:off x="3552642" y="4255347"/>
              <a:ext cx="64475" cy="95811"/>
            </a:xfrm>
            <a:custGeom>
              <a:avLst/>
              <a:gdLst>
                <a:gd name="T0" fmla="*/ 0 w 137"/>
                <a:gd name="T1" fmla="*/ 1 h 211"/>
                <a:gd name="T2" fmla="*/ 1 w 137"/>
                <a:gd name="T3" fmla="*/ 5 h 211"/>
                <a:gd name="T4" fmla="*/ 3 w 137"/>
                <a:gd name="T5" fmla="*/ 3 h 211"/>
                <a:gd name="T6" fmla="*/ 3 w 137"/>
                <a:gd name="T7" fmla="*/ 3 h 211"/>
                <a:gd name="T8" fmla="*/ 3 w 137"/>
                <a:gd name="T9" fmla="*/ 2 h 211"/>
                <a:gd name="T10" fmla="*/ 3 w 137"/>
                <a:gd name="T11" fmla="*/ 1 h 211"/>
                <a:gd name="T12" fmla="*/ 1 w 137"/>
                <a:gd name="T13" fmla="*/ 0 h 211"/>
                <a:gd name="T14" fmla="*/ 0 w 137"/>
                <a:gd name="T15" fmla="*/ 1 h 211"/>
                <a:gd name="T16" fmla="*/ 0 60000 65536"/>
                <a:gd name="T17" fmla="*/ 0 60000 65536"/>
                <a:gd name="T18" fmla="*/ 0 60000 65536"/>
                <a:gd name="T19" fmla="*/ 0 60000 65536"/>
                <a:gd name="T20" fmla="*/ 0 60000 65536"/>
                <a:gd name="T21" fmla="*/ 0 60000 65536"/>
                <a:gd name="T22" fmla="*/ 0 60000 65536"/>
                <a:gd name="T23" fmla="*/ 0 60000 65536"/>
                <a:gd name="T24" fmla="*/ 0 w 137"/>
                <a:gd name="T25" fmla="*/ 0 h 211"/>
                <a:gd name="T26" fmla="*/ 137 w 137"/>
                <a:gd name="T27" fmla="*/ 211 h 2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7" h="211">
                  <a:moveTo>
                    <a:pt x="0" y="42"/>
                  </a:moveTo>
                  <a:lnTo>
                    <a:pt x="29" y="211"/>
                  </a:lnTo>
                  <a:lnTo>
                    <a:pt x="125" y="147"/>
                  </a:lnTo>
                  <a:lnTo>
                    <a:pt x="108" y="116"/>
                  </a:lnTo>
                  <a:lnTo>
                    <a:pt x="137" y="79"/>
                  </a:lnTo>
                  <a:lnTo>
                    <a:pt x="137" y="32"/>
                  </a:lnTo>
                  <a:lnTo>
                    <a:pt x="67" y="0"/>
                  </a:lnTo>
                  <a:lnTo>
                    <a:pt x="0" y="42"/>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58" name="Freeform 430"/>
            <p:cNvSpPr>
              <a:spLocks/>
            </p:cNvSpPr>
            <p:nvPr/>
          </p:nvSpPr>
          <p:spPr bwMode="auto">
            <a:xfrm>
              <a:off x="3021116" y="3593125"/>
              <a:ext cx="172982" cy="146534"/>
            </a:xfrm>
            <a:custGeom>
              <a:avLst/>
              <a:gdLst>
                <a:gd name="T0" fmla="*/ 0 w 356"/>
                <a:gd name="T1" fmla="*/ 2 h 323"/>
                <a:gd name="T2" fmla="*/ 0 w 356"/>
                <a:gd name="T3" fmla="*/ 1 h 323"/>
                <a:gd name="T4" fmla="*/ 2 w 356"/>
                <a:gd name="T5" fmla="*/ 0 h 323"/>
                <a:gd name="T6" fmla="*/ 4 w 356"/>
                <a:gd name="T7" fmla="*/ 1 h 323"/>
                <a:gd name="T8" fmla="*/ 6 w 356"/>
                <a:gd name="T9" fmla="*/ 1 h 323"/>
                <a:gd name="T10" fmla="*/ 8 w 356"/>
                <a:gd name="T11" fmla="*/ 3 h 323"/>
                <a:gd name="T12" fmla="*/ 8 w 356"/>
                <a:gd name="T13" fmla="*/ 6 h 323"/>
                <a:gd name="T14" fmla="*/ 8 w 356"/>
                <a:gd name="T15" fmla="*/ 7 h 323"/>
                <a:gd name="T16" fmla="*/ 7 w 356"/>
                <a:gd name="T17" fmla="*/ 7 h 323"/>
                <a:gd name="T18" fmla="*/ 6 w 356"/>
                <a:gd name="T19" fmla="*/ 5 h 323"/>
                <a:gd name="T20" fmla="*/ 5 w 356"/>
                <a:gd name="T21" fmla="*/ 6 h 323"/>
                <a:gd name="T22" fmla="*/ 2 w 356"/>
                <a:gd name="T23" fmla="*/ 4 h 323"/>
                <a:gd name="T24" fmla="*/ 1 w 356"/>
                <a:gd name="T25" fmla="*/ 2 h 323"/>
                <a:gd name="T26" fmla="*/ 0 w 356"/>
                <a:gd name="T27" fmla="*/ 3 h 323"/>
                <a:gd name="T28" fmla="*/ 0 w 356"/>
                <a:gd name="T29" fmla="*/ 2 h 3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6"/>
                <a:gd name="T46" fmla="*/ 0 h 323"/>
                <a:gd name="T47" fmla="*/ 356 w 356"/>
                <a:gd name="T48" fmla="*/ 323 h 3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6" h="323">
                  <a:moveTo>
                    <a:pt x="0" y="76"/>
                  </a:moveTo>
                  <a:lnTo>
                    <a:pt x="0" y="23"/>
                  </a:lnTo>
                  <a:lnTo>
                    <a:pt x="91" y="0"/>
                  </a:lnTo>
                  <a:lnTo>
                    <a:pt x="164" y="64"/>
                  </a:lnTo>
                  <a:lnTo>
                    <a:pt x="245" y="46"/>
                  </a:lnTo>
                  <a:lnTo>
                    <a:pt x="345" y="146"/>
                  </a:lnTo>
                  <a:lnTo>
                    <a:pt x="332" y="253"/>
                  </a:lnTo>
                  <a:lnTo>
                    <a:pt x="356" y="299"/>
                  </a:lnTo>
                  <a:lnTo>
                    <a:pt x="281" y="323"/>
                  </a:lnTo>
                  <a:lnTo>
                    <a:pt x="243" y="235"/>
                  </a:lnTo>
                  <a:lnTo>
                    <a:pt x="211" y="272"/>
                  </a:lnTo>
                  <a:lnTo>
                    <a:pt x="91" y="183"/>
                  </a:lnTo>
                  <a:lnTo>
                    <a:pt x="33" y="89"/>
                  </a:lnTo>
                  <a:lnTo>
                    <a:pt x="2" y="110"/>
                  </a:lnTo>
                  <a:lnTo>
                    <a:pt x="0" y="76"/>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59" name="Freeform 431"/>
            <p:cNvSpPr>
              <a:spLocks/>
            </p:cNvSpPr>
            <p:nvPr/>
          </p:nvSpPr>
          <p:spPr bwMode="auto">
            <a:xfrm>
              <a:off x="2981801" y="4718901"/>
              <a:ext cx="232739" cy="250799"/>
            </a:xfrm>
            <a:custGeom>
              <a:avLst/>
              <a:gdLst>
                <a:gd name="T0" fmla="*/ 0 w 485"/>
                <a:gd name="T1" fmla="*/ 12 h 550"/>
                <a:gd name="T2" fmla="*/ 1 w 485"/>
                <a:gd name="T3" fmla="*/ 12 h 550"/>
                <a:gd name="T4" fmla="*/ 9 w 485"/>
                <a:gd name="T5" fmla="*/ 13 h 550"/>
                <a:gd name="T6" fmla="*/ 11 w 485"/>
                <a:gd name="T7" fmla="*/ 12 h 550"/>
                <a:gd name="T8" fmla="*/ 9 w 485"/>
                <a:gd name="T9" fmla="*/ 11 h 550"/>
                <a:gd name="T10" fmla="*/ 9 w 485"/>
                <a:gd name="T11" fmla="*/ 7 h 550"/>
                <a:gd name="T12" fmla="*/ 11 w 485"/>
                <a:gd name="T13" fmla="*/ 7 h 550"/>
                <a:gd name="T14" fmla="*/ 11 w 485"/>
                <a:gd name="T15" fmla="*/ 5 h 550"/>
                <a:gd name="T16" fmla="*/ 9 w 485"/>
                <a:gd name="T17" fmla="*/ 5 h 550"/>
                <a:gd name="T18" fmla="*/ 9 w 485"/>
                <a:gd name="T19" fmla="*/ 2 h 550"/>
                <a:gd name="T20" fmla="*/ 8 w 485"/>
                <a:gd name="T21" fmla="*/ 1 h 550"/>
                <a:gd name="T22" fmla="*/ 7 w 485"/>
                <a:gd name="T23" fmla="*/ 1 h 550"/>
                <a:gd name="T24" fmla="*/ 7 w 485"/>
                <a:gd name="T25" fmla="*/ 2 h 550"/>
                <a:gd name="T26" fmla="*/ 5 w 485"/>
                <a:gd name="T27" fmla="*/ 2 h 550"/>
                <a:gd name="T28" fmla="*/ 4 w 485"/>
                <a:gd name="T29" fmla="*/ 0 h 550"/>
                <a:gd name="T30" fmla="*/ 1 w 485"/>
                <a:gd name="T31" fmla="*/ 1 h 550"/>
                <a:gd name="T32" fmla="*/ 2 w 485"/>
                <a:gd name="T33" fmla="*/ 5 h 550"/>
                <a:gd name="T34" fmla="*/ 0 w 485"/>
                <a:gd name="T35" fmla="*/ 12 h 5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5"/>
                <a:gd name="T55" fmla="*/ 0 h 550"/>
                <a:gd name="T56" fmla="*/ 485 w 485"/>
                <a:gd name="T57" fmla="*/ 550 h 5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5" h="550">
                  <a:moveTo>
                    <a:pt x="0" y="515"/>
                  </a:moveTo>
                  <a:lnTo>
                    <a:pt x="63" y="496"/>
                  </a:lnTo>
                  <a:lnTo>
                    <a:pt x="376" y="550"/>
                  </a:lnTo>
                  <a:lnTo>
                    <a:pt x="446" y="524"/>
                  </a:lnTo>
                  <a:lnTo>
                    <a:pt x="399" y="484"/>
                  </a:lnTo>
                  <a:lnTo>
                    <a:pt x="399" y="317"/>
                  </a:lnTo>
                  <a:lnTo>
                    <a:pt x="485" y="317"/>
                  </a:lnTo>
                  <a:lnTo>
                    <a:pt x="480" y="227"/>
                  </a:lnTo>
                  <a:lnTo>
                    <a:pt x="399" y="236"/>
                  </a:lnTo>
                  <a:lnTo>
                    <a:pt x="391" y="77"/>
                  </a:lnTo>
                  <a:lnTo>
                    <a:pt x="356" y="48"/>
                  </a:lnTo>
                  <a:lnTo>
                    <a:pt x="305" y="52"/>
                  </a:lnTo>
                  <a:lnTo>
                    <a:pt x="294" y="96"/>
                  </a:lnTo>
                  <a:lnTo>
                    <a:pt x="239" y="102"/>
                  </a:lnTo>
                  <a:lnTo>
                    <a:pt x="179" y="0"/>
                  </a:lnTo>
                  <a:lnTo>
                    <a:pt x="34" y="23"/>
                  </a:lnTo>
                  <a:lnTo>
                    <a:pt x="86" y="231"/>
                  </a:lnTo>
                  <a:lnTo>
                    <a:pt x="0" y="51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60" name="Freeform 432"/>
            <p:cNvSpPr>
              <a:spLocks/>
            </p:cNvSpPr>
            <p:nvPr/>
          </p:nvSpPr>
          <p:spPr bwMode="auto">
            <a:xfrm>
              <a:off x="2988092" y="4699175"/>
              <a:ext cx="18871" cy="19726"/>
            </a:xfrm>
            <a:custGeom>
              <a:avLst/>
              <a:gdLst>
                <a:gd name="T0" fmla="*/ 0 w 40"/>
                <a:gd name="T1" fmla="*/ 0 h 48"/>
                <a:gd name="T2" fmla="*/ 0 w 40"/>
                <a:gd name="T3" fmla="*/ 1 h 48"/>
                <a:gd name="T4" fmla="*/ 1 w 40"/>
                <a:gd name="T5" fmla="*/ 0 h 48"/>
                <a:gd name="T6" fmla="*/ 0 w 40"/>
                <a:gd name="T7" fmla="*/ 0 h 48"/>
                <a:gd name="T8" fmla="*/ 0 60000 65536"/>
                <a:gd name="T9" fmla="*/ 0 60000 65536"/>
                <a:gd name="T10" fmla="*/ 0 60000 65536"/>
                <a:gd name="T11" fmla="*/ 0 60000 65536"/>
                <a:gd name="T12" fmla="*/ 0 w 40"/>
                <a:gd name="T13" fmla="*/ 0 h 48"/>
                <a:gd name="T14" fmla="*/ 40 w 40"/>
                <a:gd name="T15" fmla="*/ 48 h 48"/>
              </a:gdLst>
              <a:ahLst/>
              <a:cxnLst>
                <a:cxn ang="T8">
                  <a:pos x="T0" y="T1"/>
                </a:cxn>
                <a:cxn ang="T9">
                  <a:pos x="T2" y="T3"/>
                </a:cxn>
                <a:cxn ang="T10">
                  <a:pos x="T4" y="T5"/>
                </a:cxn>
                <a:cxn ang="T11">
                  <a:pos x="T6" y="T7"/>
                </a:cxn>
              </a:cxnLst>
              <a:rect l="T12" t="T13" r="T14" b="T15"/>
              <a:pathLst>
                <a:path w="40" h="48">
                  <a:moveTo>
                    <a:pt x="0" y="16"/>
                  </a:moveTo>
                  <a:lnTo>
                    <a:pt x="18" y="48"/>
                  </a:lnTo>
                  <a:lnTo>
                    <a:pt x="40" y="0"/>
                  </a:lnTo>
                  <a:lnTo>
                    <a:pt x="0" y="16"/>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61" name="Freeform 433"/>
            <p:cNvSpPr>
              <a:spLocks/>
            </p:cNvSpPr>
            <p:nvPr/>
          </p:nvSpPr>
          <p:spPr bwMode="auto">
            <a:xfrm>
              <a:off x="3134341" y="4962655"/>
              <a:ext cx="171409" cy="185986"/>
            </a:xfrm>
            <a:custGeom>
              <a:avLst/>
              <a:gdLst>
                <a:gd name="T0" fmla="*/ 0 w 358"/>
                <a:gd name="T1" fmla="*/ 7 h 410"/>
                <a:gd name="T2" fmla="*/ 0 w 358"/>
                <a:gd name="T3" fmla="*/ 5 h 410"/>
                <a:gd name="T4" fmla="*/ 1 w 358"/>
                <a:gd name="T5" fmla="*/ 4 h 410"/>
                <a:gd name="T6" fmla="*/ 1 w 358"/>
                <a:gd name="T7" fmla="*/ 1 h 410"/>
                <a:gd name="T8" fmla="*/ 3 w 358"/>
                <a:gd name="T9" fmla="*/ 0 h 410"/>
                <a:gd name="T10" fmla="*/ 3 w 358"/>
                <a:gd name="T11" fmla="*/ 1 h 410"/>
                <a:gd name="T12" fmla="*/ 5 w 358"/>
                <a:gd name="T13" fmla="*/ 0 h 410"/>
                <a:gd name="T14" fmla="*/ 7 w 358"/>
                <a:gd name="T15" fmla="*/ 4 h 410"/>
                <a:gd name="T16" fmla="*/ 8 w 358"/>
                <a:gd name="T17" fmla="*/ 5 h 410"/>
                <a:gd name="T18" fmla="*/ 5 w 358"/>
                <a:gd name="T19" fmla="*/ 8 h 410"/>
                <a:gd name="T20" fmla="*/ 3 w 358"/>
                <a:gd name="T21" fmla="*/ 8 h 410"/>
                <a:gd name="T22" fmla="*/ 2 w 358"/>
                <a:gd name="T23" fmla="*/ 9 h 410"/>
                <a:gd name="T24" fmla="*/ 1 w 358"/>
                <a:gd name="T25" fmla="*/ 9 h 410"/>
                <a:gd name="T26" fmla="*/ 1 w 358"/>
                <a:gd name="T27" fmla="*/ 8 h 410"/>
                <a:gd name="T28" fmla="*/ 0 w 358"/>
                <a:gd name="T29" fmla="*/ 7 h 4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8"/>
                <a:gd name="T46" fmla="*/ 0 h 410"/>
                <a:gd name="T47" fmla="*/ 358 w 358"/>
                <a:gd name="T48" fmla="*/ 410 h 4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8" h="410">
                  <a:moveTo>
                    <a:pt x="0" y="314"/>
                  </a:moveTo>
                  <a:lnTo>
                    <a:pt x="0" y="191"/>
                  </a:lnTo>
                  <a:lnTo>
                    <a:pt x="40" y="188"/>
                  </a:lnTo>
                  <a:lnTo>
                    <a:pt x="40" y="30"/>
                  </a:lnTo>
                  <a:lnTo>
                    <a:pt x="115" y="12"/>
                  </a:lnTo>
                  <a:lnTo>
                    <a:pt x="138" y="39"/>
                  </a:lnTo>
                  <a:lnTo>
                    <a:pt x="201" y="0"/>
                  </a:lnTo>
                  <a:lnTo>
                    <a:pt x="306" y="169"/>
                  </a:lnTo>
                  <a:lnTo>
                    <a:pt x="358" y="197"/>
                  </a:lnTo>
                  <a:lnTo>
                    <a:pt x="216" y="353"/>
                  </a:lnTo>
                  <a:lnTo>
                    <a:pt x="131" y="353"/>
                  </a:lnTo>
                  <a:lnTo>
                    <a:pt x="86" y="408"/>
                  </a:lnTo>
                  <a:lnTo>
                    <a:pt x="32" y="410"/>
                  </a:lnTo>
                  <a:lnTo>
                    <a:pt x="34" y="360"/>
                  </a:lnTo>
                  <a:lnTo>
                    <a:pt x="0" y="314"/>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62" name="Freeform 434"/>
            <p:cNvSpPr>
              <a:spLocks/>
            </p:cNvSpPr>
            <p:nvPr/>
          </p:nvSpPr>
          <p:spPr bwMode="auto">
            <a:xfrm>
              <a:off x="3302604" y="4651270"/>
              <a:ext cx="33024" cy="38043"/>
            </a:xfrm>
            <a:custGeom>
              <a:avLst/>
              <a:gdLst>
                <a:gd name="T0" fmla="*/ 0 w 69"/>
                <a:gd name="T1" fmla="*/ 0 h 88"/>
                <a:gd name="T2" fmla="*/ 0 w 69"/>
                <a:gd name="T3" fmla="*/ 1 h 88"/>
                <a:gd name="T4" fmla="*/ 1 w 69"/>
                <a:gd name="T5" fmla="*/ 2 h 88"/>
                <a:gd name="T6" fmla="*/ 1 w 69"/>
                <a:gd name="T7" fmla="*/ 1 h 88"/>
                <a:gd name="T8" fmla="*/ 1 w 69"/>
                <a:gd name="T9" fmla="*/ 0 h 88"/>
                <a:gd name="T10" fmla="*/ 0 w 69"/>
                <a:gd name="T11" fmla="*/ 0 h 88"/>
                <a:gd name="T12" fmla="*/ 0 60000 65536"/>
                <a:gd name="T13" fmla="*/ 0 60000 65536"/>
                <a:gd name="T14" fmla="*/ 0 60000 65536"/>
                <a:gd name="T15" fmla="*/ 0 60000 65536"/>
                <a:gd name="T16" fmla="*/ 0 60000 65536"/>
                <a:gd name="T17" fmla="*/ 0 60000 65536"/>
                <a:gd name="T18" fmla="*/ 0 w 69"/>
                <a:gd name="T19" fmla="*/ 0 h 88"/>
                <a:gd name="T20" fmla="*/ 69 w 69"/>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69" h="88">
                  <a:moveTo>
                    <a:pt x="0" y="15"/>
                  </a:moveTo>
                  <a:lnTo>
                    <a:pt x="8" y="45"/>
                  </a:lnTo>
                  <a:lnTo>
                    <a:pt x="27" y="88"/>
                  </a:lnTo>
                  <a:lnTo>
                    <a:pt x="69" y="35"/>
                  </a:lnTo>
                  <a:lnTo>
                    <a:pt x="66" y="0"/>
                  </a:lnTo>
                  <a:lnTo>
                    <a:pt x="0" y="1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63" name="Freeform 435"/>
            <p:cNvSpPr>
              <a:spLocks/>
            </p:cNvSpPr>
            <p:nvPr/>
          </p:nvSpPr>
          <p:spPr bwMode="auto">
            <a:xfrm>
              <a:off x="2925189" y="4348339"/>
              <a:ext cx="139959" cy="226846"/>
            </a:xfrm>
            <a:custGeom>
              <a:avLst/>
              <a:gdLst>
                <a:gd name="T0" fmla="*/ 0 w 294"/>
                <a:gd name="T1" fmla="*/ 8 h 498"/>
                <a:gd name="T2" fmla="*/ 1 w 294"/>
                <a:gd name="T3" fmla="*/ 6 h 498"/>
                <a:gd name="T4" fmla="*/ 3 w 294"/>
                <a:gd name="T5" fmla="*/ 6 h 498"/>
                <a:gd name="T6" fmla="*/ 4 w 294"/>
                <a:gd name="T7" fmla="*/ 2 h 498"/>
                <a:gd name="T8" fmla="*/ 5 w 294"/>
                <a:gd name="T9" fmla="*/ 1 h 498"/>
                <a:gd name="T10" fmla="*/ 5 w 294"/>
                <a:gd name="T11" fmla="*/ 0 h 498"/>
                <a:gd name="T12" fmla="*/ 5 w 294"/>
                <a:gd name="T13" fmla="*/ 0 h 498"/>
                <a:gd name="T14" fmla="*/ 6 w 294"/>
                <a:gd name="T15" fmla="*/ 3 h 498"/>
                <a:gd name="T16" fmla="*/ 5 w 294"/>
                <a:gd name="T17" fmla="*/ 3 h 498"/>
                <a:gd name="T18" fmla="*/ 6 w 294"/>
                <a:gd name="T19" fmla="*/ 5 h 498"/>
                <a:gd name="T20" fmla="*/ 5 w 294"/>
                <a:gd name="T21" fmla="*/ 8 h 498"/>
                <a:gd name="T22" fmla="*/ 6 w 294"/>
                <a:gd name="T23" fmla="*/ 10 h 498"/>
                <a:gd name="T24" fmla="*/ 6 w 294"/>
                <a:gd name="T25" fmla="*/ 11 h 498"/>
                <a:gd name="T26" fmla="*/ 4 w 294"/>
                <a:gd name="T27" fmla="*/ 11 h 498"/>
                <a:gd name="T28" fmla="*/ 2 w 294"/>
                <a:gd name="T29" fmla="*/ 11 h 498"/>
                <a:gd name="T30" fmla="*/ 1 w 294"/>
                <a:gd name="T31" fmla="*/ 11 h 498"/>
                <a:gd name="T32" fmla="*/ 1 w 294"/>
                <a:gd name="T33" fmla="*/ 9 h 498"/>
                <a:gd name="T34" fmla="*/ 0 w 294"/>
                <a:gd name="T35" fmla="*/ 8 h 4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4"/>
                <a:gd name="T55" fmla="*/ 0 h 498"/>
                <a:gd name="T56" fmla="*/ 294 w 294"/>
                <a:gd name="T57" fmla="*/ 498 h 4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4" h="498">
                  <a:moveTo>
                    <a:pt x="0" y="355"/>
                  </a:moveTo>
                  <a:lnTo>
                    <a:pt x="38" y="263"/>
                  </a:lnTo>
                  <a:lnTo>
                    <a:pt x="109" y="275"/>
                  </a:lnTo>
                  <a:lnTo>
                    <a:pt x="192" y="81"/>
                  </a:lnTo>
                  <a:lnTo>
                    <a:pt x="231" y="46"/>
                  </a:lnTo>
                  <a:lnTo>
                    <a:pt x="214" y="8"/>
                  </a:lnTo>
                  <a:lnTo>
                    <a:pt x="235" y="0"/>
                  </a:lnTo>
                  <a:lnTo>
                    <a:pt x="260" y="123"/>
                  </a:lnTo>
                  <a:lnTo>
                    <a:pt x="214" y="142"/>
                  </a:lnTo>
                  <a:lnTo>
                    <a:pt x="265" y="238"/>
                  </a:lnTo>
                  <a:lnTo>
                    <a:pt x="235" y="352"/>
                  </a:lnTo>
                  <a:lnTo>
                    <a:pt x="294" y="437"/>
                  </a:lnTo>
                  <a:lnTo>
                    <a:pt x="287" y="498"/>
                  </a:lnTo>
                  <a:lnTo>
                    <a:pt x="185" y="471"/>
                  </a:lnTo>
                  <a:lnTo>
                    <a:pt x="107" y="470"/>
                  </a:lnTo>
                  <a:lnTo>
                    <a:pt x="45" y="471"/>
                  </a:lnTo>
                  <a:lnTo>
                    <a:pt x="44" y="388"/>
                  </a:lnTo>
                  <a:lnTo>
                    <a:pt x="0" y="35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64" name="Freeform 436"/>
            <p:cNvSpPr>
              <a:spLocks/>
            </p:cNvSpPr>
            <p:nvPr/>
          </p:nvSpPr>
          <p:spPr bwMode="auto">
            <a:xfrm>
              <a:off x="3036842" y="4383564"/>
              <a:ext cx="239030" cy="162033"/>
            </a:xfrm>
            <a:custGeom>
              <a:avLst/>
              <a:gdLst>
                <a:gd name="T0" fmla="*/ 0 w 497"/>
                <a:gd name="T1" fmla="*/ 6 h 357"/>
                <a:gd name="T2" fmla="*/ 1 w 497"/>
                <a:gd name="T3" fmla="*/ 4 h 357"/>
                <a:gd name="T4" fmla="*/ 4 w 497"/>
                <a:gd name="T5" fmla="*/ 3 h 357"/>
                <a:gd name="T6" fmla="*/ 4 w 497"/>
                <a:gd name="T7" fmla="*/ 2 h 357"/>
                <a:gd name="T8" fmla="*/ 5 w 497"/>
                <a:gd name="T9" fmla="*/ 2 h 357"/>
                <a:gd name="T10" fmla="*/ 7 w 497"/>
                <a:gd name="T11" fmla="*/ 0 h 357"/>
                <a:gd name="T12" fmla="*/ 8 w 497"/>
                <a:gd name="T13" fmla="*/ 2 h 357"/>
                <a:gd name="T14" fmla="*/ 9 w 497"/>
                <a:gd name="T15" fmla="*/ 3 h 357"/>
                <a:gd name="T16" fmla="*/ 12 w 497"/>
                <a:gd name="T17" fmla="*/ 6 h 357"/>
                <a:gd name="T18" fmla="*/ 6 w 497"/>
                <a:gd name="T19" fmla="*/ 7 h 357"/>
                <a:gd name="T20" fmla="*/ 4 w 497"/>
                <a:gd name="T21" fmla="*/ 6 h 357"/>
                <a:gd name="T22" fmla="*/ 4 w 497"/>
                <a:gd name="T23" fmla="*/ 7 h 357"/>
                <a:gd name="T24" fmla="*/ 2 w 497"/>
                <a:gd name="T25" fmla="*/ 7 h 357"/>
                <a:gd name="T26" fmla="*/ 1 w 497"/>
                <a:gd name="T27" fmla="*/ 8 h 357"/>
                <a:gd name="T28" fmla="*/ 0 w 497"/>
                <a:gd name="T29" fmla="*/ 6 h 3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97"/>
                <a:gd name="T46" fmla="*/ 0 h 357"/>
                <a:gd name="T47" fmla="*/ 497 w 497"/>
                <a:gd name="T48" fmla="*/ 357 h 3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97" h="357">
                  <a:moveTo>
                    <a:pt x="0" y="272"/>
                  </a:moveTo>
                  <a:lnTo>
                    <a:pt x="30" y="158"/>
                  </a:lnTo>
                  <a:lnTo>
                    <a:pt x="157" y="130"/>
                  </a:lnTo>
                  <a:lnTo>
                    <a:pt x="169" y="93"/>
                  </a:lnTo>
                  <a:lnTo>
                    <a:pt x="226" y="80"/>
                  </a:lnTo>
                  <a:lnTo>
                    <a:pt x="311" y="0"/>
                  </a:lnTo>
                  <a:lnTo>
                    <a:pt x="340" y="95"/>
                  </a:lnTo>
                  <a:lnTo>
                    <a:pt x="405" y="130"/>
                  </a:lnTo>
                  <a:lnTo>
                    <a:pt x="497" y="258"/>
                  </a:lnTo>
                  <a:lnTo>
                    <a:pt x="266" y="295"/>
                  </a:lnTo>
                  <a:lnTo>
                    <a:pt x="188" y="258"/>
                  </a:lnTo>
                  <a:lnTo>
                    <a:pt x="157" y="322"/>
                  </a:lnTo>
                  <a:lnTo>
                    <a:pt x="91" y="322"/>
                  </a:lnTo>
                  <a:lnTo>
                    <a:pt x="59" y="357"/>
                  </a:lnTo>
                  <a:lnTo>
                    <a:pt x="0" y="272"/>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65" name="Freeform 437"/>
            <p:cNvSpPr>
              <a:spLocks/>
            </p:cNvSpPr>
            <p:nvPr/>
          </p:nvSpPr>
          <p:spPr bwMode="auto">
            <a:xfrm>
              <a:off x="3016398" y="4127129"/>
              <a:ext cx="194998" cy="328293"/>
            </a:xfrm>
            <a:custGeom>
              <a:avLst/>
              <a:gdLst>
                <a:gd name="T0" fmla="*/ 0 w 409"/>
                <a:gd name="T1" fmla="*/ 10 h 725"/>
                <a:gd name="T2" fmla="*/ 1 w 409"/>
                <a:gd name="T3" fmla="*/ 10 h 725"/>
                <a:gd name="T4" fmla="*/ 1 w 409"/>
                <a:gd name="T5" fmla="*/ 11 h 725"/>
                <a:gd name="T6" fmla="*/ 2 w 409"/>
                <a:gd name="T7" fmla="*/ 14 h 725"/>
                <a:gd name="T8" fmla="*/ 1 w 409"/>
                <a:gd name="T9" fmla="*/ 14 h 725"/>
                <a:gd name="T10" fmla="*/ 2 w 409"/>
                <a:gd name="T11" fmla="*/ 17 h 725"/>
                <a:gd name="T12" fmla="*/ 5 w 409"/>
                <a:gd name="T13" fmla="*/ 16 h 725"/>
                <a:gd name="T14" fmla="*/ 5 w 409"/>
                <a:gd name="T15" fmla="*/ 15 h 725"/>
                <a:gd name="T16" fmla="*/ 6 w 409"/>
                <a:gd name="T17" fmla="*/ 15 h 725"/>
                <a:gd name="T18" fmla="*/ 8 w 409"/>
                <a:gd name="T19" fmla="*/ 13 h 725"/>
                <a:gd name="T20" fmla="*/ 7 w 409"/>
                <a:gd name="T21" fmla="*/ 11 h 725"/>
                <a:gd name="T22" fmla="*/ 8 w 409"/>
                <a:gd name="T23" fmla="*/ 8 h 725"/>
                <a:gd name="T24" fmla="*/ 9 w 409"/>
                <a:gd name="T25" fmla="*/ 8 h 725"/>
                <a:gd name="T26" fmla="*/ 9 w 409"/>
                <a:gd name="T27" fmla="*/ 4 h 725"/>
                <a:gd name="T28" fmla="*/ 2 w 409"/>
                <a:gd name="T29" fmla="*/ 0 h 725"/>
                <a:gd name="T30" fmla="*/ 1 w 409"/>
                <a:gd name="T31" fmla="*/ 1 h 725"/>
                <a:gd name="T32" fmla="*/ 1 w 409"/>
                <a:gd name="T33" fmla="*/ 2 h 725"/>
                <a:gd name="T34" fmla="*/ 2 w 409"/>
                <a:gd name="T35" fmla="*/ 3 h 725"/>
                <a:gd name="T36" fmla="*/ 2 w 409"/>
                <a:gd name="T37" fmla="*/ 7 h 725"/>
                <a:gd name="T38" fmla="*/ 0 w 409"/>
                <a:gd name="T39" fmla="*/ 10 h 7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9"/>
                <a:gd name="T61" fmla="*/ 0 h 725"/>
                <a:gd name="T62" fmla="*/ 409 w 409"/>
                <a:gd name="T63" fmla="*/ 725 h 72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9" h="725">
                  <a:moveTo>
                    <a:pt x="0" y="416"/>
                  </a:moveTo>
                  <a:lnTo>
                    <a:pt x="60" y="451"/>
                  </a:lnTo>
                  <a:lnTo>
                    <a:pt x="45" y="487"/>
                  </a:lnTo>
                  <a:lnTo>
                    <a:pt x="70" y="610"/>
                  </a:lnTo>
                  <a:lnTo>
                    <a:pt x="24" y="629"/>
                  </a:lnTo>
                  <a:lnTo>
                    <a:pt x="75" y="725"/>
                  </a:lnTo>
                  <a:lnTo>
                    <a:pt x="202" y="697"/>
                  </a:lnTo>
                  <a:lnTo>
                    <a:pt x="214" y="660"/>
                  </a:lnTo>
                  <a:lnTo>
                    <a:pt x="271" y="647"/>
                  </a:lnTo>
                  <a:lnTo>
                    <a:pt x="356" y="567"/>
                  </a:lnTo>
                  <a:lnTo>
                    <a:pt x="326" y="478"/>
                  </a:lnTo>
                  <a:lnTo>
                    <a:pt x="368" y="361"/>
                  </a:lnTo>
                  <a:lnTo>
                    <a:pt x="408" y="352"/>
                  </a:lnTo>
                  <a:lnTo>
                    <a:pt x="409" y="184"/>
                  </a:lnTo>
                  <a:lnTo>
                    <a:pt x="103" y="0"/>
                  </a:lnTo>
                  <a:lnTo>
                    <a:pt x="64" y="21"/>
                  </a:lnTo>
                  <a:lnTo>
                    <a:pt x="64" y="90"/>
                  </a:lnTo>
                  <a:lnTo>
                    <a:pt x="103" y="140"/>
                  </a:lnTo>
                  <a:lnTo>
                    <a:pt x="75" y="298"/>
                  </a:lnTo>
                  <a:lnTo>
                    <a:pt x="0" y="416"/>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66" name="Freeform 438"/>
            <p:cNvSpPr>
              <a:spLocks/>
            </p:cNvSpPr>
            <p:nvPr/>
          </p:nvSpPr>
          <p:spPr bwMode="auto">
            <a:xfrm>
              <a:off x="2973939" y="4530098"/>
              <a:ext cx="138386" cy="174714"/>
            </a:xfrm>
            <a:custGeom>
              <a:avLst/>
              <a:gdLst>
                <a:gd name="T0" fmla="*/ 0 w 289"/>
                <a:gd name="T1" fmla="*/ 8 h 385"/>
                <a:gd name="T2" fmla="*/ 1 w 289"/>
                <a:gd name="T3" fmla="*/ 9 h 385"/>
                <a:gd name="T4" fmla="*/ 2 w 289"/>
                <a:gd name="T5" fmla="*/ 9 h 385"/>
                <a:gd name="T6" fmla="*/ 3 w 289"/>
                <a:gd name="T7" fmla="*/ 9 h 385"/>
                <a:gd name="T8" fmla="*/ 4 w 289"/>
                <a:gd name="T9" fmla="*/ 8 h 385"/>
                <a:gd name="T10" fmla="*/ 5 w 289"/>
                <a:gd name="T11" fmla="*/ 6 h 385"/>
                <a:gd name="T12" fmla="*/ 6 w 289"/>
                <a:gd name="T13" fmla="*/ 5 h 385"/>
                <a:gd name="T14" fmla="*/ 7 w 289"/>
                <a:gd name="T15" fmla="*/ 0 h 385"/>
                <a:gd name="T16" fmla="*/ 5 w 289"/>
                <a:gd name="T17" fmla="*/ 0 h 385"/>
                <a:gd name="T18" fmla="*/ 4 w 289"/>
                <a:gd name="T19" fmla="*/ 1 h 385"/>
                <a:gd name="T20" fmla="*/ 4 w 289"/>
                <a:gd name="T21" fmla="*/ 2 h 385"/>
                <a:gd name="T22" fmla="*/ 2 w 289"/>
                <a:gd name="T23" fmla="*/ 2 h 385"/>
                <a:gd name="T24" fmla="*/ 2 w 289"/>
                <a:gd name="T25" fmla="*/ 3 h 385"/>
                <a:gd name="T26" fmla="*/ 3 w 289"/>
                <a:gd name="T27" fmla="*/ 3 h 385"/>
                <a:gd name="T28" fmla="*/ 3 w 289"/>
                <a:gd name="T29" fmla="*/ 6 h 385"/>
                <a:gd name="T30" fmla="*/ 1 w 289"/>
                <a:gd name="T31" fmla="*/ 6 h 385"/>
                <a:gd name="T32" fmla="*/ 0 w 289"/>
                <a:gd name="T33" fmla="*/ 8 h 3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9"/>
                <a:gd name="T52" fmla="*/ 0 h 385"/>
                <a:gd name="T53" fmla="*/ 289 w 289"/>
                <a:gd name="T54" fmla="*/ 385 h 38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9" h="385">
                  <a:moveTo>
                    <a:pt x="0" y="335"/>
                  </a:moveTo>
                  <a:lnTo>
                    <a:pt x="30" y="385"/>
                  </a:lnTo>
                  <a:lnTo>
                    <a:pt x="70" y="369"/>
                  </a:lnTo>
                  <a:lnTo>
                    <a:pt x="130" y="372"/>
                  </a:lnTo>
                  <a:lnTo>
                    <a:pt x="183" y="333"/>
                  </a:lnTo>
                  <a:lnTo>
                    <a:pt x="199" y="257"/>
                  </a:lnTo>
                  <a:lnTo>
                    <a:pt x="251" y="192"/>
                  </a:lnTo>
                  <a:lnTo>
                    <a:pt x="289" y="0"/>
                  </a:lnTo>
                  <a:lnTo>
                    <a:pt x="223" y="0"/>
                  </a:lnTo>
                  <a:lnTo>
                    <a:pt x="191" y="35"/>
                  </a:lnTo>
                  <a:lnTo>
                    <a:pt x="184" y="96"/>
                  </a:lnTo>
                  <a:lnTo>
                    <a:pt x="82" y="69"/>
                  </a:lnTo>
                  <a:lnTo>
                    <a:pt x="78" y="110"/>
                  </a:lnTo>
                  <a:lnTo>
                    <a:pt x="121" y="111"/>
                  </a:lnTo>
                  <a:lnTo>
                    <a:pt x="107" y="264"/>
                  </a:lnTo>
                  <a:lnTo>
                    <a:pt x="59" y="246"/>
                  </a:lnTo>
                  <a:lnTo>
                    <a:pt x="0" y="33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67" name="Freeform 439"/>
            <p:cNvSpPr>
              <a:spLocks/>
            </p:cNvSpPr>
            <p:nvPr/>
          </p:nvSpPr>
          <p:spPr bwMode="auto">
            <a:xfrm>
              <a:off x="2995955" y="4501918"/>
              <a:ext cx="347536" cy="366335"/>
            </a:xfrm>
            <a:custGeom>
              <a:avLst/>
              <a:gdLst>
                <a:gd name="T0" fmla="*/ 0 w 722"/>
                <a:gd name="T1" fmla="*/ 11 h 811"/>
                <a:gd name="T2" fmla="*/ 0 w 722"/>
                <a:gd name="T3" fmla="*/ 12 h 811"/>
                <a:gd name="T4" fmla="*/ 3 w 722"/>
                <a:gd name="T5" fmla="*/ 11 h 811"/>
                <a:gd name="T6" fmla="*/ 5 w 722"/>
                <a:gd name="T7" fmla="*/ 13 h 811"/>
                <a:gd name="T8" fmla="*/ 6 w 722"/>
                <a:gd name="T9" fmla="*/ 13 h 811"/>
                <a:gd name="T10" fmla="*/ 6 w 722"/>
                <a:gd name="T11" fmla="*/ 12 h 811"/>
                <a:gd name="T12" fmla="*/ 7 w 722"/>
                <a:gd name="T13" fmla="*/ 12 h 811"/>
                <a:gd name="T14" fmla="*/ 8 w 722"/>
                <a:gd name="T15" fmla="*/ 13 h 811"/>
                <a:gd name="T16" fmla="*/ 9 w 722"/>
                <a:gd name="T17" fmla="*/ 17 h 811"/>
                <a:gd name="T18" fmla="*/ 11 w 722"/>
                <a:gd name="T19" fmla="*/ 17 h 811"/>
                <a:gd name="T20" fmla="*/ 15 w 722"/>
                <a:gd name="T21" fmla="*/ 19 h 811"/>
                <a:gd name="T22" fmla="*/ 15 w 722"/>
                <a:gd name="T23" fmla="*/ 18 h 811"/>
                <a:gd name="T24" fmla="*/ 15 w 722"/>
                <a:gd name="T25" fmla="*/ 17 h 811"/>
                <a:gd name="T26" fmla="*/ 15 w 722"/>
                <a:gd name="T27" fmla="*/ 15 h 811"/>
                <a:gd name="T28" fmla="*/ 16 w 722"/>
                <a:gd name="T29" fmla="*/ 14 h 811"/>
                <a:gd name="T30" fmla="*/ 15 w 722"/>
                <a:gd name="T31" fmla="*/ 12 h 811"/>
                <a:gd name="T32" fmla="*/ 15 w 722"/>
                <a:gd name="T33" fmla="*/ 9 h 811"/>
                <a:gd name="T34" fmla="*/ 15 w 722"/>
                <a:gd name="T35" fmla="*/ 8 h 811"/>
                <a:gd name="T36" fmla="*/ 15 w 722"/>
                <a:gd name="T37" fmla="*/ 7 h 811"/>
                <a:gd name="T38" fmla="*/ 16 w 722"/>
                <a:gd name="T39" fmla="*/ 4 h 811"/>
                <a:gd name="T40" fmla="*/ 17 w 722"/>
                <a:gd name="T41" fmla="*/ 3 h 811"/>
                <a:gd name="T42" fmla="*/ 17 w 722"/>
                <a:gd name="T43" fmla="*/ 1 h 811"/>
                <a:gd name="T44" fmla="*/ 13 w 722"/>
                <a:gd name="T45" fmla="*/ 0 h 811"/>
                <a:gd name="T46" fmla="*/ 8 w 722"/>
                <a:gd name="T47" fmla="*/ 1 h 811"/>
                <a:gd name="T48" fmla="*/ 6 w 722"/>
                <a:gd name="T49" fmla="*/ 0 h 811"/>
                <a:gd name="T50" fmla="*/ 6 w 722"/>
                <a:gd name="T51" fmla="*/ 1 h 811"/>
                <a:gd name="T52" fmla="*/ 5 w 722"/>
                <a:gd name="T53" fmla="*/ 6 h 811"/>
                <a:gd name="T54" fmla="*/ 3 w 722"/>
                <a:gd name="T55" fmla="*/ 7 h 811"/>
                <a:gd name="T56" fmla="*/ 3 w 722"/>
                <a:gd name="T57" fmla="*/ 9 h 811"/>
                <a:gd name="T58" fmla="*/ 2 w 722"/>
                <a:gd name="T59" fmla="*/ 10 h 811"/>
                <a:gd name="T60" fmla="*/ 1 w 722"/>
                <a:gd name="T61" fmla="*/ 10 h 811"/>
                <a:gd name="T62" fmla="*/ 0 w 722"/>
                <a:gd name="T63" fmla="*/ 11 h 8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22"/>
                <a:gd name="T97" fmla="*/ 0 h 811"/>
                <a:gd name="T98" fmla="*/ 722 w 722"/>
                <a:gd name="T99" fmla="*/ 811 h 8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22" h="811">
                  <a:moveTo>
                    <a:pt x="0" y="481"/>
                  </a:moveTo>
                  <a:lnTo>
                    <a:pt x="1" y="504"/>
                  </a:lnTo>
                  <a:lnTo>
                    <a:pt x="146" y="481"/>
                  </a:lnTo>
                  <a:lnTo>
                    <a:pt x="206" y="583"/>
                  </a:lnTo>
                  <a:lnTo>
                    <a:pt x="261" y="577"/>
                  </a:lnTo>
                  <a:lnTo>
                    <a:pt x="272" y="533"/>
                  </a:lnTo>
                  <a:lnTo>
                    <a:pt x="323" y="529"/>
                  </a:lnTo>
                  <a:lnTo>
                    <a:pt x="358" y="558"/>
                  </a:lnTo>
                  <a:lnTo>
                    <a:pt x="366" y="717"/>
                  </a:lnTo>
                  <a:lnTo>
                    <a:pt x="447" y="708"/>
                  </a:lnTo>
                  <a:lnTo>
                    <a:pt x="666" y="811"/>
                  </a:lnTo>
                  <a:lnTo>
                    <a:pt x="664" y="763"/>
                  </a:lnTo>
                  <a:lnTo>
                    <a:pt x="620" y="742"/>
                  </a:lnTo>
                  <a:lnTo>
                    <a:pt x="626" y="628"/>
                  </a:lnTo>
                  <a:lnTo>
                    <a:pt x="695" y="586"/>
                  </a:lnTo>
                  <a:lnTo>
                    <a:pt x="655" y="509"/>
                  </a:lnTo>
                  <a:lnTo>
                    <a:pt x="645" y="374"/>
                  </a:lnTo>
                  <a:lnTo>
                    <a:pt x="637" y="344"/>
                  </a:lnTo>
                  <a:lnTo>
                    <a:pt x="666" y="284"/>
                  </a:lnTo>
                  <a:lnTo>
                    <a:pt x="695" y="174"/>
                  </a:lnTo>
                  <a:lnTo>
                    <a:pt x="722" y="132"/>
                  </a:lnTo>
                  <a:lnTo>
                    <a:pt x="709" y="67"/>
                  </a:lnTo>
                  <a:lnTo>
                    <a:pt x="581" y="0"/>
                  </a:lnTo>
                  <a:lnTo>
                    <a:pt x="350" y="37"/>
                  </a:lnTo>
                  <a:lnTo>
                    <a:pt x="272" y="0"/>
                  </a:lnTo>
                  <a:lnTo>
                    <a:pt x="241" y="64"/>
                  </a:lnTo>
                  <a:lnTo>
                    <a:pt x="203" y="256"/>
                  </a:lnTo>
                  <a:lnTo>
                    <a:pt x="151" y="321"/>
                  </a:lnTo>
                  <a:lnTo>
                    <a:pt x="135" y="397"/>
                  </a:lnTo>
                  <a:lnTo>
                    <a:pt x="82" y="436"/>
                  </a:lnTo>
                  <a:lnTo>
                    <a:pt x="22" y="433"/>
                  </a:lnTo>
                  <a:lnTo>
                    <a:pt x="0" y="481"/>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68" name="Freeform 440"/>
            <p:cNvSpPr>
              <a:spLocks/>
            </p:cNvSpPr>
            <p:nvPr/>
          </p:nvSpPr>
          <p:spPr bwMode="auto">
            <a:xfrm>
              <a:off x="3363935" y="3862240"/>
              <a:ext cx="42459" cy="23953"/>
            </a:xfrm>
            <a:custGeom>
              <a:avLst/>
              <a:gdLst>
                <a:gd name="T0" fmla="*/ 0 w 89"/>
                <a:gd name="T1" fmla="*/ 1 h 54"/>
                <a:gd name="T2" fmla="*/ 1 w 89"/>
                <a:gd name="T3" fmla="*/ 1 h 54"/>
                <a:gd name="T4" fmla="*/ 2 w 89"/>
                <a:gd name="T5" fmla="*/ 0 h 54"/>
                <a:gd name="T6" fmla="*/ 0 w 89"/>
                <a:gd name="T7" fmla="*/ 1 h 54"/>
                <a:gd name="T8" fmla="*/ 0 60000 65536"/>
                <a:gd name="T9" fmla="*/ 0 60000 65536"/>
                <a:gd name="T10" fmla="*/ 0 60000 65536"/>
                <a:gd name="T11" fmla="*/ 0 60000 65536"/>
                <a:gd name="T12" fmla="*/ 0 w 89"/>
                <a:gd name="T13" fmla="*/ 0 h 54"/>
                <a:gd name="T14" fmla="*/ 89 w 89"/>
                <a:gd name="T15" fmla="*/ 54 h 54"/>
              </a:gdLst>
              <a:ahLst/>
              <a:cxnLst>
                <a:cxn ang="T8">
                  <a:pos x="T0" y="T1"/>
                </a:cxn>
                <a:cxn ang="T9">
                  <a:pos x="T2" y="T3"/>
                </a:cxn>
                <a:cxn ang="T10">
                  <a:pos x="T4" y="T5"/>
                </a:cxn>
                <a:cxn ang="T11">
                  <a:pos x="T6" y="T7"/>
                </a:cxn>
              </a:cxnLst>
              <a:rect l="T12" t="T13" r="T14" b="T15"/>
              <a:pathLst>
                <a:path w="89" h="54">
                  <a:moveTo>
                    <a:pt x="0" y="30"/>
                  </a:moveTo>
                  <a:lnTo>
                    <a:pt x="32" y="54"/>
                  </a:lnTo>
                  <a:lnTo>
                    <a:pt x="89" y="0"/>
                  </a:lnTo>
                  <a:lnTo>
                    <a:pt x="0" y="3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69" name="Freeform 441"/>
            <p:cNvSpPr>
              <a:spLocks/>
            </p:cNvSpPr>
            <p:nvPr/>
          </p:nvSpPr>
          <p:spPr bwMode="auto">
            <a:xfrm>
              <a:off x="2786804" y="4355384"/>
              <a:ext cx="48750" cy="123990"/>
            </a:xfrm>
            <a:custGeom>
              <a:avLst/>
              <a:gdLst>
                <a:gd name="T0" fmla="*/ 0 w 102"/>
                <a:gd name="T1" fmla="*/ 1 h 274"/>
                <a:gd name="T2" fmla="*/ 1 w 102"/>
                <a:gd name="T3" fmla="*/ 6 h 274"/>
                <a:gd name="T4" fmla="*/ 2 w 102"/>
                <a:gd name="T5" fmla="*/ 6 h 274"/>
                <a:gd name="T6" fmla="*/ 2 w 102"/>
                <a:gd name="T7" fmla="*/ 1 h 274"/>
                <a:gd name="T8" fmla="*/ 2 w 102"/>
                <a:gd name="T9" fmla="*/ 0 h 274"/>
                <a:gd name="T10" fmla="*/ 1 w 102"/>
                <a:gd name="T11" fmla="*/ 0 h 274"/>
                <a:gd name="T12" fmla="*/ 0 w 102"/>
                <a:gd name="T13" fmla="*/ 1 h 274"/>
                <a:gd name="T14" fmla="*/ 0 60000 65536"/>
                <a:gd name="T15" fmla="*/ 0 60000 65536"/>
                <a:gd name="T16" fmla="*/ 0 60000 65536"/>
                <a:gd name="T17" fmla="*/ 0 60000 65536"/>
                <a:gd name="T18" fmla="*/ 0 60000 65536"/>
                <a:gd name="T19" fmla="*/ 0 60000 65536"/>
                <a:gd name="T20" fmla="*/ 0 60000 65536"/>
                <a:gd name="T21" fmla="*/ 0 w 102"/>
                <a:gd name="T22" fmla="*/ 0 h 274"/>
                <a:gd name="T23" fmla="*/ 102 w 102"/>
                <a:gd name="T24" fmla="*/ 274 h 2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2" h="274">
                  <a:moveTo>
                    <a:pt x="0" y="65"/>
                  </a:moveTo>
                  <a:lnTo>
                    <a:pt x="41" y="274"/>
                  </a:lnTo>
                  <a:lnTo>
                    <a:pt x="73" y="270"/>
                  </a:lnTo>
                  <a:lnTo>
                    <a:pt x="102" y="30"/>
                  </a:lnTo>
                  <a:lnTo>
                    <a:pt x="73" y="0"/>
                  </a:lnTo>
                  <a:lnTo>
                    <a:pt x="52" y="19"/>
                  </a:lnTo>
                  <a:lnTo>
                    <a:pt x="0" y="6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70" name="Freeform 442"/>
            <p:cNvSpPr>
              <a:spLocks/>
            </p:cNvSpPr>
            <p:nvPr/>
          </p:nvSpPr>
          <p:spPr bwMode="auto">
            <a:xfrm>
              <a:off x="2942488" y="4559687"/>
              <a:ext cx="33023" cy="25362"/>
            </a:xfrm>
            <a:custGeom>
              <a:avLst/>
              <a:gdLst>
                <a:gd name="T0" fmla="*/ 0 w 69"/>
                <a:gd name="T1" fmla="*/ 2 h 52"/>
                <a:gd name="T2" fmla="*/ 0 w 69"/>
                <a:gd name="T3" fmla="*/ 0 h 52"/>
                <a:gd name="T4" fmla="*/ 2 w 69"/>
                <a:gd name="T5" fmla="*/ 0 h 52"/>
                <a:gd name="T6" fmla="*/ 2 w 69"/>
                <a:gd name="T7" fmla="*/ 1 h 52"/>
                <a:gd name="T8" fmla="*/ 0 w 69"/>
                <a:gd name="T9" fmla="*/ 2 h 52"/>
                <a:gd name="T10" fmla="*/ 0 60000 65536"/>
                <a:gd name="T11" fmla="*/ 0 60000 65536"/>
                <a:gd name="T12" fmla="*/ 0 60000 65536"/>
                <a:gd name="T13" fmla="*/ 0 60000 65536"/>
                <a:gd name="T14" fmla="*/ 0 60000 65536"/>
                <a:gd name="T15" fmla="*/ 0 w 69"/>
                <a:gd name="T16" fmla="*/ 0 h 52"/>
                <a:gd name="T17" fmla="*/ 69 w 69"/>
                <a:gd name="T18" fmla="*/ 52 h 52"/>
              </a:gdLst>
              <a:ahLst/>
              <a:cxnLst>
                <a:cxn ang="T10">
                  <a:pos x="T0" y="T1"/>
                </a:cxn>
                <a:cxn ang="T11">
                  <a:pos x="T2" y="T3"/>
                </a:cxn>
                <a:cxn ang="T12">
                  <a:pos x="T4" y="T5"/>
                </a:cxn>
                <a:cxn ang="T13">
                  <a:pos x="T6" y="T7"/>
                </a:cxn>
                <a:cxn ang="T14">
                  <a:pos x="T8" y="T9"/>
                </a:cxn>
              </a:cxnLst>
              <a:rect l="T15" t="T16" r="T17" b="T18"/>
              <a:pathLst>
                <a:path w="69" h="52">
                  <a:moveTo>
                    <a:pt x="0" y="52"/>
                  </a:moveTo>
                  <a:lnTo>
                    <a:pt x="7" y="1"/>
                  </a:lnTo>
                  <a:lnTo>
                    <a:pt x="69" y="0"/>
                  </a:lnTo>
                  <a:lnTo>
                    <a:pt x="69" y="46"/>
                  </a:lnTo>
                  <a:lnTo>
                    <a:pt x="0" y="52"/>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71" name="Freeform 443"/>
            <p:cNvSpPr>
              <a:spLocks/>
            </p:cNvSpPr>
            <p:nvPr/>
          </p:nvSpPr>
          <p:spPr bwMode="auto">
            <a:xfrm>
              <a:off x="3374942" y="4238439"/>
              <a:ext cx="276771" cy="295886"/>
            </a:xfrm>
            <a:custGeom>
              <a:avLst/>
              <a:gdLst>
                <a:gd name="T0" fmla="*/ 0 w 576"/>
                <a:gd name="T1" fmla="*/ 11 h 650"/>
                <a:gd name="T2" fmla="*/ 1 w 576"/>
                <a:gd name="T3" fmla="*/ 10 h 650"/>
                <a:gd name="T4" fmla="*/ 1 w 576"/>
                <a:gd name="T5" fmla="*/ 8 h 650"/>
                <a:gd name="T6" fmla="*/ 3 w 576"/>
                <a:gd name="T7" fmla="*/ 5 h 650"/>
                <a:gd name="T8" fmla="*/ 3 w 576"/>
                <a:gd name="T9" fmla="*/ 1 h 650"/>
                <a:gd name="T10" fmla="*/ 5 w 576"/>
                <a:gd name="T11" fmla="*/ 0 h 650"/>
                <a:gd name="T12" fmla="*/ 6 w 576"/>
                <a:gd name="T13" fmla="*/ 3 h 650"/>
                <a:gd name="T14" fmla="*/ 9 w 576"/>
                <a:gd name="T15" fmla="*/ 6 h 650"/>
                <a:gd name="T16" fmla="*/ 8 w 576"/>
                <a:gd name="T17" fmla="*/ 7 h 650"/>
                <a:gd name="T18" fmla="*/ 9 w 576"/>
                <a:gd name="T19" fmla="*/ 8 h 650"/>
                <a:gd name="T20" fmla="*/ 10 w 576"/>
                <a:gd name="T21" fmla="*/ 9 h 650"/>
                <a:gd name="T22" fmla="*/ 13 w 576"/>
                <a:gd name="T23" fmla="*/ 11 h 650"/>
                <a:gd name="T24" fmla="*/ 11 w 576"/>
                <a:gd name="T25" fmla="*/ 14 h 650"/>
                <a:gd name="T26" fmla="*/ 8 w 576"/>
                <a:gd name="T27" fmla="*/ 15 h 650"/>
                <a:gd name="T28" fmla="*/ 5 w 576"/>
                <a:gd name="T29" fmla="*/ 15 h 650"/>
                <a:gd name="T30" fmla="*/ 3 w 576"/>
                <a:gd name="T31" fmla="*/ 14 h 650"/>
                <a:gd name="T32" fmla="*/ 1 w 576"/>
                <a:gd name="T33" fmla="*/ 12 h 650"/>
                <a:gd name="T34" fmla="*/ 0 w 576"/>
                <a:gd name="T35" fmla="*/ 11 h 6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6"/>
                <a:gd name="T55" fmla="*/ 0 h 650"/>
                <a:gd name="T56" fmla="*/ 576 w 576"/>
                <a:gd name="T57" fmla="*/ 650 h 6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6" h="650">
                  <a:moveTo>
                    <a:pt x="0" y="454"/>
                  </a:moveTo>
                  <a:lnTo>
                    <a:pt x="43" y="422"/>
                  </a:lnTo>
                  <a:lnTo>
                    <a:pt x="51" y="342"/>
                  </a:lnTo>
                  <a:lnTo>
                    <a:pt x="121" y="232"/>
                  </a:lnTo>
                  <a:lnTo>
                    <a:pt x="152" y="43"/>
                  </a:lnTo>
                  <a:lnTo>
                    <a:pt x="211" y="0"/>
                  </a:lnTo>
                  <a:lnTo>
                    <a:pt x="255" y="131"/>
                  </a:lnTo>
                  <a:lnTo>
                    <a:pt x="380" y="241"/>
                  </a:lnTo>
                  <a:lnTo>
                    <a:pt x="336" y="308"/>
                  </a:lnTo>
                  <a:lnTo>
                    <a:pt x="379" y="324"/>
                  </a:lnTo>
                  <a:lnTo>
                    <a:pt x="423" y="404"/>
                  </a:lnTo>
                  <a:lnTo>
                    <a:pt x="576" y="449"/>
                  </a:lnTo>
                  <a:lnTo>
                    <a:pt x="459" y="581"/>
                  </a:lnTo>
                  <a:lnTo>
                    <a:pt x="340" y="630"/>
                  </a:lnTo>
                  <a:lnTo>
                    <a:pt x="229" y="650"/>
                  </a:lnTo>
                  <a:lnTo>
                    <a:pt x="109" y="602"/>
                  </a:lnTo>
                  <a:lnTo>
                    <a:pt x="65" y="510"/>
                  </a:lnTo>
                  <a:lnTo>
                    <a:pt x="0" y="454"/>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72" name="Freeform 444"/>
            <p:cNvSpPr>
              <a:spLocks/>
            </p:cNvSpPr>
            <p:nvPr/>
          </p:nvSpPr>
          <p:spPr bwMode="auto">
            <a:xfrm>
              <a:off x="3536917" y="4348339"/>
              <a:ext cx="28306" cy="38042"/>
            </a:xfrm>
            <a:custGeom>
              <a:avLst/>
              <a:gdLst>
                <a:gd name="T0" fmla="*/ 0 w 60"/>
                <a:gd name="T1" fmla="*/ 1 h 83"/>
                <a:gd name="T2" fmla="*/ 1 w 60"/>
                <a:gd name="T3" fmla="*/ 2 h 83"/>
                <a:gd name="T4" fmla="*/ 1 w 60"/>
                <a:gd name="T5" fmla="*/ 1 h 83"/>
                <a:gd name="T6" fmla="*/ 1 w 60"/>
                <a:gd name="T7" fmla="*/ 1 h 83"/>
                <a:gd name="T8" fmla="*/ 1 w 60"/>
                <a:gd name="T9" fmla="*/ 1 h 83"/>
                <a:gd name="T10" fmla="*/ 1 w 60"/>
                <a:gd name="T11" fmla="*/ 0 h 83"/>
                <a:gd name="T12" fmla="*/ 0 w 60"/>
                <a:gd name="T13" fmla="*/ 1 h 83"/>
                <a:gd name="T14" fmla="*/ 0 60000 65536"/>
                <a:gd name="T15" fmla="*/ 0 60000 65536"/>
                <a:gd name="T16" fmla="*/ 0 60000 65536"/>
                <a:gd name="T17" fmla="*/ 0 60000 65536"/>
                <a:gd name="T18" fmla="*/ 0 60000 65536"/>
                <a:gd name="T19" fmla="*/ 0 60000 65536"/>
                <a:gd name="T20" fmla="*/ 0 60000 65536"/>
                <a:gd name="T21" fmla="*/ 0 w 60"/>
                <a:gd name="T22" fmla="*/ 0 h 83"/>
                <a:gd name="T23" fmla="*/ 60 w 60"/>
                <a:gd name="T24" fmla="*/ 83 h 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83">
                  <a:moveTo>
                    <a:pt x="0" y="67"/>
                  </a:moveTo>
                  <a:lnTo>
                    <a:pt x="43" y="83"/>
                  </a:lnTo>
                  <a:lnTo>
                    <a:pt x="56" y="58"/>
                  </a:lnTo>
                  <a:lnTo>
                    <a:pt x="30" y="52"/>
                  </a:lnTo>
                  <a:lnTo>
                    <a:pt x="60" y="32"/>
                  </a:lnTo>
                  <a:lnTo>
                    <a:pt x="44" y="0"/>
                  </a:lnTo>
                  <a:lnTo>
                    <a:pt x="0" y="67"/>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73" name="Freeform 445"/>
            <p:cNvSpPr>
              <a:spLocks/>
            </p:cNvSpPr>
            <p:nvPr/>
          </p:nvSpPr>
          <p:spPr bwMode="auto">
            <a:xfrm>
              <a:off x="2928334" y="4559687"/>
              <a:ext cx="103789" cy="121172"/>
            </a:xfrm>
            <a:custGeom>
              <a:avLst/>
              <a:gdLst>
                <a:gd name="T0" fmla="*/ 0 w 214"/>
                <a:gd name="T1" fmla="*/ 3 h 267"/>
                <a:gd name="T2" fmla="*/ 1 w 214"/>
                <a:gd name="T3" fmla="*/ 2 h 267"/>
                <a:gd name="T4" fmla="*/ 1 w 214"/>
                <a:gd name="T5" fmla="*/ 2 h 267"/>
                <a:gd name="T6" fmla="*/ 1 w 214"/>
                <a:gd name="T7" fmla="*/ 1 h 267"/>
                <a:gd name="T8" fmla="*/ 2 w 214"/>
                <a:gd name="T9" fmla="*/ 1 h 267"/>
                <a:gd name="T10" fmla="*/ 2 w 214"/>
                <a:gd name="T11" fmla="*/ 0 h 267"/>
                <a:gd name="T12" fmla="*/ 4 w 214"/>
                <a:gd name="T13" fmla="*/ 0 h 267"/>
                <a:gd name="T14" fmla="*/ 4 w 214"/>
                <a:gd name="T15" fmla="*/ 1 h 267"/>
                <a:gd name="T16" fmla="*/ 5 w 214"/>
                <a:gd name="T17" fmla="*/ 1 h 267"/>
                <a:gd name="T18" fmla="*/ 5 w 214"/>
                <a:gd name="T19" fmla="*/ 5 h 267"/>
                <a:gd name="T20" fmla="*/ 3 w 214"/>
                <a:gd name="T21" fmla="*/ 4 h 267"/>
                <a:gd name="T22" fmla="*/ 2 w 214"/>
                <a:gd name="T23" fmla="*/ 6 h 267"/>
                <a:gd name="T24" fmla="*/ 0 w 214"/>
                <a:gd name="T25" fmla="*/ 3 h 2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4"/>
                <a:gd name="T40" fmla="*/ 0 h 267"/>
                <a:gd name="T41" fmla="*/ 214 w 214"/>
                <a:gd name="T42" fmla="*/ 267 h 2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4" h="267">
                  <a:moveTo>
                    <a:pt x="0" y="125"/>
                  </a:moveTo>
                  <a:lnTo>
                    <a:pt x="25" y="83"/>
                  </a:lnTo>
                  <a:lnTo>
                    <a:pt x="41" y="88"/>
                  </a:lnTo>
                  <a:lnTo>
                    <a:pt x="28" y="52"/>
                  </a:lnTo>
                  <a:lnTo>
                    <a:pt x="97" y="46"/>
                  </a:lnTo>
                  <a:lnTo>
                    <a:pt x="97" y="0"/>
                  </a:lnTo>
                  <a:lnTo>
                    <a:pt x="175" y="1"/>
                  </a:lnTo>
                  <a:lnTo>
                    <a:pt x="171" y="42"/>
                  </a:lnTo>
                  <a:lnTo>
                    <a:pt x="214" y="43"/>
                  </a:lnTo>
                  <a:lnTo>
                    <a:pt x="200" y="196"/>
                  </a:lnTo>
                  <a:lnTo>
                    <a:pt x="152" y="178"/>
                  </a:lnTo>
                  <a:lnTo>
                    <a:pt x="93" y="267"/>
                  </a:lnTo>
                  <a:lnTo>
                    <a:pt x="0" y="12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74" name="Freeform 446"/>
            <p:cNvSpPr>
              <a:spLocks/>
            </p:cNvSpPr>
            <p:nvPr/>
          </p:nvSpPr>
          <p:spPr bwMode="auto">
            <a:xfrm>
              <a:off x="2462856" y="4331432"/>
              <a:ext cx="55040" cy="11272"/>
            </a:xfrm>
            <a:custGeom>
              <a:avLst/>
              <a:gdLst>
                <a:gd name="T0" fmla="*/ 0 w 114"/>
                <a:gd name="T1" fmla="*/ 1 h 26"/>
                <a:gd name="T2" fmla="*/ 0 w 114"/>
                <a:gd name="T3" fmla="*/ 0 h 26"/>
                <a:gd name="T4" fmla="*/ 3 w 114"/>
                <a:gd name="T5" fmla="*/ 0 h 26"/>
                <a:gd name="T6" fmla="*/ 0 w 114"/>
                <a:gd name="T7" fmla="*/ 1 h 26"/>
                <a:gd name="T8" fmla="*/ 0 60000 65536"/>
                <a:gd name="T9" fmla="*/ 0 60000 65536"/>
                <a:gd name="T10" fmla="*/ 0 60000 65536"/>
                <a:gd name="T11" fmla="*/ 0 60000 65536"/>
                <a:gd name="T12" fmla="*/ 0 w 114"/>
                <a:gd name="T13" fmla="*/ 0 h 26"/>
                <a:gd name="T14" fmla="*/ 114 w 114"/>
                <a:gd name="T15" fmla="*/ 26 h 26"/>
              </a:gdLst>
              <a:ahLst/>
              <a:cxnLst>
                <a:cxn ang="T8">
                  <a:pos x="T0" y="T1"/>
                </a:cxn>
                <a:cxn ang="T9">
                  <a:pos x="T2" y="T3"/>
                </a:cxn>
                <a:cxn ang="T10">
                  <a:pos x="T4" y="T5"/>
                </a:cxn>
                <a:cxn ang="T11">
                  <a:pos x="T6" y="T7"/>
                </a:cxn>
              </a:cxnLst>
              <a:rect l="T12" t="T13" r="T14" b="T15"/>
              <a:pathLst>
                <a:path w="114" h="26">
                  <a:moveTo>
                    <a:pt x="0" y="26"/>
                  </a:moveTo>
                  <a:lnTo>
                    <a:pt x="7" y="0"/>
                  </a:lnTo>
                  <a:lnTo>
                    <a:pt x="114" y="9"/>
                  </a:lnTo>
                  <a:lnTo>
                    <a:pt x="0" y="26"/>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75" name="Freeform 447"/>
            <p:cNvSpPr>
              <a:spLocks/>
            </p:cNvSpPr>
            <p:nvPr/>
          </p:nvSpPr>
          <p:spPr bwMode="auto">
            <a:xfrm>
              <a:off x="2714466" y="4380746"/>
              <a:ext cx="78628" cy="128218"/>
            </a:xfrm>
            <a:custGeom>
              <a:avLst/>
              <a:gdLst>
                <a:gd name="T0" fmla="*/ 0 w 163"/>
                <a:gd name="T1" fmla="*/ 6 h 285"/>
                <a:gd name="T2" fmla="*/ 1 w 163"/>
                <a:gd name="T3" fmla="*/ 2 h 285"/>
                <a:gd name="T4" fmla="*/ 0 w 163"/>
                <a:gd name="T5" fmla="*/ 0 h 285"/>
                <a:gd name="T6" fmla="*/ 3 w 163"/>
                <a:gd name="T7" fmla="*/ 0 h 285"/>
                <a:gd name="T8" fmla="*/ 4 w 163"/>
                <a:gd name="T9" fmla="*/ 5 h 285"/>
                <a:gd name="T10" fmla="*/ 1 w 163"/>
                <a:gd name="T11" fmla="*/ 7 h 285"/>
                <a:gd name="T12" fmla="*/ 0 w 163"/>
                <a:gd name="T13" fmla="*/ 6 h 285"/>
                <a:gd name="T14" fmla="*/ 0 60000 65536"/>
                <a:gd name="T15" fmla="*/ 0 60000 65536"/>
                <a:gd name="T16" fmla="*/ 0 60000 65536"/>
                <a:gd name="T17" fmla="*/ 0 60000 65536"/>
                <a:gd name="T18" fmla="*/ 0 60000 65536"/>
                <a:gd name="T19" fmla="*/ 0 60000 65536"/>
                <a:gd name="T20" fmla="*/ 0 60000 65536"/>
                <a:gd name="T21" fmla="*/ 0 w 163"/>
                <a:gd name="T22" fmla="*/ 0 h 285"/>
                <a:gd name="T23" fmla="*/ 163 w 163"/>
                <a:gd name="T24" fmla="*/ 285 h 2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285">
                  <a:moveTo>
                    <a:pt x="0" y="269"/>
                  </a:moveTo>
                  <a:lnTo>
                    <a:pt x="20" y="71"/>
                  </a:lnTo>
                  <a:lnTo>
                    <a:pt x="10" y="10"/>
                  </a:lnTo>
                  <a:lnTo>
                    <a:pt x="110" y="0"/>
                  </a:lnTo>
                  <a:lnTo>
                    <a:pt x="163" y="227"/>
                  </a:lnTo>
                  <a:lnTo>
                    <a:pt x="40" y="285"/>
                  </a:lnTo>
                  <a:lnTo>
                    <a:pt x="0" y="269"/>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76" name="Freeform 448"/>
            <p:cNvSpPr>
              <a:spLocks/>
            </p:cNvSpPr>
            <p:nvPr/>
          </p:nvSpPr>
          <p:spPr bwMode="auto">
            <a:xfrm>
              <a:off x="2494307" y="4348339"/>
              <a:ext cx="135240" cy="108491"/>
            </a:xfrm>
            <a:custGeom>
              <a:avLst/>
              <a:gdLst>
                <a:gd name="T0" fmla="*/ 0 w 281"/>
                <a:gd name="T1" fmla="*/ 2 h 238"/>
                <a:gd name="T2" fmla="*/ 1 w 281"/>
                <a:gd name="T3" fmla="*/ 1 h 238"/>
                <a:gd name="T4" fmla="*/ 1 w 281"/>
                <a:gd name="T5" fmla="*/ 0 h 238"/>
                <a:gd name="T6" fmla="*/ 3 w 281"/>
                <a:gd name="T7" fmla="*/ 0 h 238"/>
                <a:gd name="T8" fmla="*/ 4 w 281"/>
                <a:gd name="T9" fmla="*/ 1 h 238"/>
                <a:gd name="T10" fmla="*/ 5 w 281"/>
                <a:gd name="T11" fmla="*/ 0 h 238"/>
                <a:gd name="T12" fmla="*/ 6 w 281"/>
                <a:gd name="T13" fmla="*/ 3 h 238"/>
                <a:gd name="T14" fmla="*/ 7 w 281"/>
                <a:gd name="T15" fmla="*/ 5 h 238"/>
                <a:gd name="T16" fmla="*/ 6 w 281"/>
                <a:gd name="T17" fmla="*/ 4 h 238"/>
                <a:gd name="T18" fmla="*/ 6 w 281"/>
                <a:gd name="T19" fmla="*/ 5 h 238"/>
                <a:gd name="T20" fmla="*/ 5 w 281"/>
                <a:gd name="T21" fmla="*/ 5 h 238"/>
                <a:gd name="T22" fmla="*/ 5 w 281"/>
                <a:gd name="T23" fmla="*/ 5 h 238"/>
                <a:gd name="T24" fmla="*/ 4 w 281"/>
                <a:gd name="T25" fmla="*/ 4 h 238"/>
                <a:gd name="T26" fmla="*/ 3 w 281"/>
                <a:gd name="T27" fmla="*/ 3 h 238"/>
                <a:gd name="T28" fmla="*/ 2 w 281"/>
                <a:gd name="T29" fmla="*/ 4 h 238"/>
                <a:gd name="T30" fmla="*/ 0 w 281"/>
                <a:gd name="T31" fmla="*/ 2 h 2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1"/>
                <a:gd name="T49" fmla="*/ 0 h 238"/>
                <a:gd name="T50" fmla="*/ 281 w 281"/>
                <a:gd name="T51" fmla="*/ 238 h 2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1" h="238">
                  <a:moveTo>
                    <a:pt x="0" y="79"/>
                  </a:moveTo>
                  <a:lnTo>
                    <a:pt x="46" y="44"/>
                  </a:lnTo>
                  <a:lnTo>
                    <a:pt x="49" y="0"/>
                  </a:lnTo>
                  <a:lnTo>
                    <a:pt x="140" y="9"/>
                  </a:lnTo>
                  <a:lnTo>
                    <a:pt x="167" y="32"/>
                  </a:lnTo>
                  <a:lnTo>
                    <a:pt x="231" y="6"/>
                  </a:lnTo>
                  <a:lnTo>
                    <a:pt x="269" y="113"/>
                  </a:lnTo>
                  <a:lnTo>
                    <a:pt x="281" y="193"/>
                  </a:lnTo>
                  <a:lnTo>
                    <a:pt x="258" y="186"/>
                  </a:lnTo>
                  <a:lnTo>
                    <a:pt x="252" y="231"/>
                  </a:lnTo>
                  <a:lnTo>
                    <a:pt x="211" y="238"/>
                  </a:lnTo>
                  <a:lnTo>
                    <a:pt x="208" y="193"/>
                  </a:lnTo>
                  <a:lnTo>
                    <a:pt x="187" y="190"/>
                  </a:lnTo>
                  <a:lnTo>
                    <a:pt x="147" y="124"/>
                  </a:lnTo>
                  <a:lnTo>
                    <a:pt x="71" y="161"/>
                  </a:lnTo>
                  <a:lnTo>
                    <a:pt x="0" y="79"/>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77" name="Freeform 449"/>
            <p:cNvSpPr>
              <a:spLocks/>
            </p:cNvSpPr>
            <p:nvPr/>
          </p:nvSpPr>
          <p:spPr bwMode="auto">
            <a:xfrm>
              <a:off x="3591956" y="4004548"/>
              <a:ext cx="31451" cy="9862"/>
            </a:xfrm>
            <a:custGeom>
              <a:avLst/>
              <a:gdLst>
                <a:gd name="T0" fmla="*/ 0 w 66"/>
                <a:gd name="T1" fmla="*/ 0 h 22"/>
                <a:gd name="T2" fmla="*/ 1 w 66"/>
                <a:gd name="T3" fmla="*/ 1 h 22"/>
                <a:gd name="T4" fmla="*/ 1 w 66"/>
                <a:gd name="T5" fmla="*/ 0 h 22"/>
                <a:gd name="T6" fmla="*/ 0 w 66"/>
                <a:gd name="T7" fmla="*/ 0 h 22"/>
                <a:gd name="T8" fmla="*/ 0 60000 65536"/>
                <a:gd name="T9" fmla="*/ 0 60000 65536"/>
                <a:gd name="T10" fmla="*/ 0 60000 65536"/>
                <a:gd name="T11" fmla="*/ 0 60000 65536"/>
                <a:gd name="T12" fmla="*/ 0 w 66"/>
                <a:gd name="T13" fmla="*/ 0 h 22"/>
                <a:gd name="T14" fmla="*/ 66 w 66"/>
                <a:gd name="T15" fmla="*/ 22 h 22"/>
              </a:gdLst>
              <a:ahLst/>
              <a:cxnLst>
                <a:cxn ang="T8">
                  <a:pos x="T0" y="T1"/>
                </a:cxn>
                <a:cxn ang="T9">
                  <a:pos x="T2" y="T3"/>
                </a:cxn>
                <a:cxn ang="T10">
                  <a:pos x="T4" y="T5"/>
                </a:cxn>
                <a:cxn ang="T11">
                  <a:pos x="T6" y="T7"/>
                </a:cxn>
              </a:cxnLst>
              <a:rect l="T12" t="T13" r="T14" b="T15"/>
              <a:pathLst>
                <a:path w="66" h="22">
                  <a:moveTo>
                    <a:pt x="0" y="0"/>
                  </a:moveTo>
                  <a:lnTo>
                    <a:pt x="32" y="22"/>
                  </a:lnTo>
                  <a:lnTo>
                    <a:pt x="66" y="6"/>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78" name="Freeform 450"/>
            <p:cNvSpPr>
              <a:spLocks/>
            </p:cNvSpPr>
            <p:nvPr/>
          </p:nvSpPr>
          <p:spPr bwMode="auto">
            <a:xfrm>
              <a:off x="3393813" y="3915782"/>
              <a:ext cx="28306" cy="85948"/>
            </a:xfrm>
            <a:custGeom>
              <a:avLst/>
              <a:gdLst>
                <a:gd name="T0" fmla="*/ 0 w 61"/>
                <a:gd name="T1" fmla="*/ 2 h 188"/>
                <a:gd name="T2" fmla="*/ 1 w 61"/>
                <a:gd name="T3" fmla="*/ 5 h 188"/>
                <a:gd name="T4" fmla="*/ 1 w 61"/>
                <a:gd name="T5" fmla="*/ 4 h 188"/>
                <a:gd name="T6" fmla="*/ 1 w 61"/>
                <a:gd name="T7" fmla="*/ 2 h 188"/>
                <a:gd name="T8" fmla="*/ 1 w 61"/>
                <a:gd name="T9" fmla="*/ 2 h 188"/>
                <a:gd name="T10" fmla="*/ 1 w 61"/>
                <a:gd name="T11" fmla="*/ 1 h 188"/>
                <a:gd name="T12" fmla="*/ 1 w 61"/>
                <a:gd name="T13" fmla="*/ 1 h 188"/>
                <a:gd name="T14" fmla="*/ 1 w 61"/>
                <a:gd name="T15" fmla="*/ 0 h 188"/>
                <a:gd name="T16" fmla="*/ 1 w 61"/>
                <a:gd name="T17" fmla="*/ 0 h 188"/>
                <a:gd name="T18" fmla="*/ 0 w 61"/>
                <a:gd name="T19" fmla="*/ 2 h 1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188"/>
                <a:gd name="T32" fmla="*/ 61 w 61"/>
                <a:gd name="T33" fmla="*/ 188 h 1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188">
                  <a:moveTo>
                    <a:pt x="0" y="95"/>
                  </a:moveTo>
                  <a:lnTo>
                    <a:pt x="31" y="188"/>
                  </a:lnTo>
                  <a:lnTo>
                    <a:pt x="37" y="185"/>
                  </a:lnTo>
                  <a:lnTo>
                    <a:pt x="55" y="85"/>
                  </a:lnTo>
                  <a:lnTo>
                    <a:pt x="30" y="92"/>
                  </a:lnTo>
                  <a:lnTo>
                    <a:pt x="37" y="47"/>
                  </a:lnTo>
                  <a:lnTo>
                    <a:pt x="56" y="26"/>
                  </a:lnTo>
                  <a:lnTo>
                    <a:pt x="61" y="0"/>
                  </a:lnTo>
                  <a:lnTo>
                    <a:pt x="38" y="3"/>
                  </a:lnTo>
                  <a:lnTo>
                    <a:pt x="0" y="9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79" name="Freeform 451"/>
            <p:cNvSpPr>
              <a:spLocks/>
            </p:cNvSpPr>
            <p:nvPr/>
          </p:nvSpPr>
          <p:spPr bwMode="auto">
            <a:xfrm>
              <a:off x="2613822" y="4390609"/>
              <a:ext cx="110079" cy="125399"/>
            </a:xfrm>
            <a:custGeom>
              <a:avLst/>
              <a:gdLst>
                <a:gd name="T0" fmla="*/ 0 w 229"/>
                <a:gd name="T1" fmla="*/ 4 h 278"/>
                <a:gd name="T2" fmla="*/ 0 w 229"/>
                <a:gd name="T3" fmla="*/ 3 h 278"/>
                <a:gd name="T4" fmla="*/ 0 w 229"/>
                <a:gd name="T5" fmla="*/ 2 h 278"/>
                <a:gd name="T6" fmla="*/ 1 w 229"/>
                <a:gd name="T7" fmla="*/ 3 h 278"/>
                <a:gd name="T8" fmla="*/ 1 w 229"/>
                <a:gd name="T9" fmla="*/ 1 h 278"/>
                <a:gd name="T10" fmla="*/ 2 w 229"/>
                <a:gd name="T11" fmla="*/ 0 h 278"/>
                <a:gd name="T12" fmla="*/ 3 w 229"/>
                <a:gd name="T13" fmla="*/ 0 h 278"/>
                <a:gd name="T14" fmla="*/ 3 w 229"/>
                <a:gd name="T15" fmla="*/ 1 h 278"/>
                <a:gd name="T16" fmla="*/ 5 w 229"/>
                <a:gd name="T17" fmla="*/ 1 h 278"/>
                <a:gd name="T18" fmla="*/ 5 w 229"/>
                <a:gd name="T19" fmla="*/ 6 h 278"/>
                <a:gd name="T20" fmla="*/ 1 w 229"/>
                <a:gd name="T21" fmla="*/ 6 h 278"/>
                <a:gd name="T22" fmla="*/ 1 w 229"/>
                <a:gd name="T23" fmla="*/ 5 h 278"/>
                <a:gd name="T24" fmla="*/ 0 w 229"/>
                <a:gd name="T25" fmla="*/ 4 h 2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9"/>
                <a:gd name="T40" fmla="*/ 0 h 278"/>
                <a:gd name="T41" fmla="*/ 229 w 229"/>
                <a:gd name="T42" fmla="*/ 278 h 27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9" h="278">
                  <a:moveTo>
                    <a:pt x="0" y="184"/>
                  </a:moveTo>
                  <a:lnTo>
                    <a:pt x="4" y="142"/>
                  </a:lnTo>
                  <a:lnTo>
                    <a:pt x="10" y="97"/>
                  </a:lnTo>
                  <a:lnTo>
                    <a:pt x="33" y="104"/>
                  </a:lnTo>
                  <a:lnTo>
                    <a:pt x="21" y="24"/>
                  </a:lnTo>
                  <a:lnTo>
                    <a:pt x="89" y="0"/>
                  </a:lnTo>
                  <a:lnTo>
                    <a:pt x="127" y="16"/>
                  </a:lnTo>
                  <a:lnTo>
                    <a:pt x="150" y="42"/>
                  </a:lnTo>
                  <a:lnTo>
                    <a:pt x="229" y="51"/>
                  </a:lnTo>
                  <a:lnTo>
                    <a:pt x="209" y="249"/>
                  </a:lnTo>
                  <a:lnTo>
                    <a:pt x="35" y="278"/>
                  </a:lnTo>
                  <a:lnTo>
                    <a:pt x="38" y="216"/>
                  </a:lnTo>
                  <a:lnTo>
                    <a:pt x="0" y="184"/>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80" name="Freeform 452"/>
            <p:cNvSpPr>
              <a:spLocks/>
            </p:cNvSpPr>
            <p:nvPr/>
          </p:nvSpPr>
          <p:spPr bwMode="auto">
            <a:xfrm>
              <a:off x="3407967" y="3912964"/>
              <a:ext cx="78628" cy="92993"/>
            </a:xfrm>
            <a:custGeom>
              <a:avLst/>
              <a:gdLst>
                <a:gd name="T0" fmla="*/ 0 w 166"/>
                <a:gd name="T1" fmla="*/ 2 h 207"/>
                <a:gd name="T2" fmla="*/ 0 w 166"/>
                <a:gd name="T3" fmla="*/ 1 h 207"/>
                <a:gd name="T4" fmla="*/ 1 w 166"/>
                <a:gd name="T5" fmla="*/ 1 h 207"/>
                <a:gd name="T6" fmla="*/ 1 w 166"/>
                <a:gd name="T7" fmla="*/ 1 h 207"/>
                <a:gd name="T8" fmla="*/ 3 w 166"/>
                <a:gd name="T9" fmla="*/ 0 h 207"/>
                <a:gd name="T10" fmla="*/ 4 w 166"/>
                <a:gd name="T11" fmla="*/ 1 h 207"/>
                <a:gd name="T12" fmla="*/ 2 w 166"/>
                <a:gd name="T13" fmla="*/ 2 h 207"/>
                <a:gd name="T14" fmla="*/ 3 w 166"/>
                <a:gd name="T15" fmla="*/ 3 h 207"/>
                <a:gd name="T16" fmla="*/ 2 w 166"/>
                <a:gd name="T17" fmla="*/ 4 h 207"/>
                <a:gd name="T18" fmla="*/ 1 w 166"/>
                <a:gd name="T19" fmla="*/ 5 h 207"/>
                <a:gd name="T20" fmla="*/ 0 w 166"/>
                <a:gd name="T21" fmla="*/ 5 h 207"/>
                <a:gd name="T22" fmla="*/ 1 w 166"/>
                <a:gd name="T23" fmla="*/ 2 h 207"/>
                <a:gd name="T24" fmla="*/ 0 w 166"/>
                <a:gd name="T25" fmla="*/ 2 h 2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6"/>
                <a:gd name="T40" fmla="*/ 0 h 207"/>
                <a:gd name="T41" fmla="*/ 166 w 166"/>
                <a:gd name="T42" fmla="*/ 207 h 2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6" h="207">
                  <a:moveTo>
                    <a:pt x="0" y="100"/>
                  </a:moveTo>
                  <a:lnTo>
                    <a:pt x="7" y="55"/>
                  </a:lnTo>
                  <a:lnTo>
                    <a:pt x="26" y="34"/>
                  </a:lnTo>
                  <a:lnTo>
                    <a:pt x="64" y="53"/>
                  </a:lnTo>
                  <a:lnTo>
                    <a:pt x="148" y="0"/>
                  </a:lnTo>
                  <a:lnTo>
                    <a:pt x="166" y="58"/>
                  </a:lnTo>
                  <a:lnTo>
                    <a:pt x="80" y="90"/>
                  </a:lnTo>
                  <a:lnTo>
                    <a:pt x="125" y="136"/>
                  </a:lnTo>
                  <a:lnTo>
                    <a:pt x="102" y="165"/>
                  </a:lnTo>
                  <a:lnTo>
                    <a:pt x="49" y="207"/>
                  </a:lnTo>
                  <a:lnTo>
                    <a:pt x="7" y="193"/>
                  </a:lnTo>
                  <a:lnTo>
                    <a:pt x="25" y="93"/>
                  </a:lnTo>
                  <a:lnTo>
                    <a:pt x="0" y="10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81" name="Freeform 453"/>
            <p:cNvSpPr>
              <a:spLocks/>
            </p:cNvSpPr>
            <p:nvPr/>
          </p:nvSpPr>
          <p:spPr bwMode="auto">
            <a:xfrm>
              <a:off x="3393813" y="4513190"/>
              <a:ext cx="144676" cy="184577"/>
            </a:xfrm>
            <a:custGeom>
              <a:avLst/>
              <a:gdLst>
                <a:gd name="T0" fmla="*/ 0 w 303"/>
                <a:gd name="T1" fmla="*/ 1 h 407"/>
                <a:gd name="T2" fmla="*/ 1 w 303"/>
                <a:gd name="T3" fmla="*/ 3 h 407"/>
                <a:gd name="T4" fmla="*/ 0 w 303"/>
                <a:gd name="T5" fmla="*/ 4 h 407"/>
                <a:gd name="T6" fmla="*/ 1 w 303"/>
                <a:gd name="T7" fmla="*/ 5 h 407"/>
                <a:gd name="T8" fmla="*/ 0 w 303"/>
                <a:gd name="T9" fmla="*/ 6 h 407"/>
                <a:gd name="T10" fmla="*/ 5 w 303"/>
                <a:gd name="T11" fmla="*/ 9 h 407"/>
                <a:gd name="T12" fmla="*/ 7 w 303"/>
                <a:gd name="T13" fmla="*/ 7 h 407"/>
                <a:gd name="T14" fmla="*/ 6 w 303"/>
                <a:gd name="T15" fmla="*/ 5 h 407"/>
                <a:gd name="T16" fmla="*/ 6 w 303"/>
                <a:gd name="T17" fmla="*/ 2 h 407"/>
                <a:gd name="T18" fmla="*/ 7 w 303"/>
                <a:gd name="T19" fmla="*/ 1 h 407"/>
                <a:gd name="T20" fmla="*/ 4 w 303"/>
                <a:gd name="T21" fmla="*/ 1 h 407"/>
                <a:gd name="T22" fmla="*/ 2 w 303"/>
                <a:gd name="T23" fmla="*/ 0 h 407"/>
                <a:gd name="T24" fmla="*/ 0 w 303"/>
                <a:gd name="T25" fmla="*/ 1 h 4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3"/>
                <a:gd name="T40" fmla="*/ 0 h 407"/>
                <a:gd name="T41" fmla="*/ 303 w 303"/>
                <a:gd name="T42" fmla="*/ 407 h 4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3" h="407">
                  <a:moveTo>
                    <a:pt x="0" y="25"/>
                  </a:moveTo>
                  <a:lnTo>
                    <a:pt x="39" y="112"/>
                  </a:lnTo>
                  <a:lnTo>
                    <a:pt x="0" y="190"/>
                  </a:lnTo>
                  <a:lnTo>
                    <a:pt x="31" y="213"/>
                  </a:lnTo>
                  <a:lnTo>
                    <a:pt x="14" y="242"/>
                  </a:lnTo>
                  <a:lnTo>
                    <a:pt x="206" y="407"/>
                  </a:lnTo>
                  <a:lnTo>
                    <a:pt x="291" y="276"/>
                  </a:lnTo>
                  <a:lnTo>
                    <a:pt x="271" y="239"/>
                  </a:lnTo>
                  <a:lnTo>
                    <a:pt x="271" y="77"/>
                  </a:lnTo>
                  <a:lnTo>
                    <a:pt x="303" y="28"/>
                  </a:lnTo>
                  <a:lnTo>
                    <a:pt x="192" y="48"/>
                  </a:lnTo>
                  <a:lnTo>
                    <a:pt x="72" y="0"/>
                  </a:lnTo>
                  <a:lnTo>
                    <a:pt x="0" y="2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82" name="Freeform 454"/>
            <p:cNvSpPr>
              <a:spLocks/>
            </p:cNvSpPr>
            <p:nvPr/>
          </p:nvSpPr>
          <p:spPr bwMode="auto">
            <a:xfrm>
              <a:off x="3623407" y="3987640"/>
              <a:ext cx="33024" cy="29588"/>
            </a:xfrm>
            <a:custGeom>
              <a:avLst/>
              <a:gdLst>
                <a:gd name="T0" fmla="*/ 0 w 70"/>
                <a:gd name="T1" fmla="*/ 1 h 67"/>
                <a:gd name="T2" fmla="*/ 1 w 70"/>
                <a:gd name="T3" fmla="*/ 0 h 67"/>
                <a:gd name="T4" fmla="*/ 2 w 70"/>
                <a:gd name="T5" fmla="*/ 1 h 67"/>
                <a:gd name="T6" fmla="*/ 0 w 70"/>
                <a:gd name="T7" fmla="*/ 1 h 67"/>
                <a:gd name="T8" fmla="*/ 0 60000 65536"/>
                <a:gd name="T9" fmla="*/ 0 60000 65536"/>
                <a:gd name="T10" fmla="*/ 0 60000 65536"/>
                <a:gd name="T11" fmla="*/ 0 60000 65536"/>
                <a:gd name="T12" fmla="*/ 0 w 70"/>
                <a:gd name="T13" fmla="*/ 0 h 67"/>
                <a:gd name="T14" fmla="*/ 70 w 70"/>
                <a:gd name="T15" fmla="*/ 67 h 67"/>
              </a:gdLst>
              <a:ahLst/>
              <a:cxnLst>
                <a:cxn ang="T8">
                  <a:pos x="T0" y="T1"/>
                </a:cxn>
                <a:cxn ang="T9">
                  <a:pos x="T2" y="T3"/>
                </a:cxn>
                <a:cxn ang="T10">
                  <a:pos x="T4" y="T5"/>
                </a:cxn>
                <a:cxn ang="T11">
                  <a:pos x="T6" y="T7"/>
                </a:cxn>
              </a:cxnLst>
              <a:rect l="T12" t="T13" r="T14" b="T15"/>
              <a:pathLst>
                <a:path w="70" h="67">
                  <a:moveTo>
                    <a:pt x="0" y="42"/>
                  </a:moveTo>
                  <a:lnTo>
                    <a:pt x="59" y="0"/>
                  </a:lnTo>
                  <a:lnTo>
                    <a:pt x="70" y="67"/>
                  </a:lnTo>
                  <a:lnTo>
                    <a:pt x="0" y="42"/>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83" name="Freeform 455"/>
            <p:cNvSpPr>
              <a:spLocks/>
            </p:cNvSpPr>
            <p:nvPr/>
          </p:nvSpPr>
          <p:spPr bwMode="auto">
            <a:xfrm>
              <a:off x="3412684" y="3881966"/>
              <a:ext cx="28306" cy="35225"/>
            </a:xfrm>
            <a:custGeom>
              <a:avLst/>
              <a:gdLst>
                <a:gd name="T0" fmla="*/ 0 w 61"/>
                <a:gd name="T1" fmla="*/ 2 h 76"/>
                <a:gd name="T2" fmla="*/ 1 w 61"/>
                <a:gd name="T3" fmla="*/ 2 h 76"/>
                <a:gd name="T4" fmla="*/ 1 w 61"/>
                <a:gd name="T5" fmla="*/ 1 h 76"/>
                <a:gd name="T6" fmla="*/ 1 w 61"/>
                <a:gd name="T7" fmla="*/ 0 h 76"/>
                <a:gd name="T8" fmla="*/ 0 w 61"/>
                <a:gd name="T9" fmla="*/ 2 h 76"/>
                <a:gd name="T10" fmla="*/ 0 60000 65536"/>
                <a:gd name="T11" fmla="*/ 0 60000 65536"/>
                <a:gd name="T12" fmla="*/ 0 60000 65536"/>
                <a:gd name="T13" fmla="*/ 0 60000 65536"/>
                <a:gd name="T14" fmla="*/ 0 60000 65536"/>
                <a:gd name="T15" fmla="*/ 0 w 61"/>
                <a:gd name="T16" fmla="*/ 0 h 76"/>
                <a:gd name="T17" fmla="*/ 61 w 61"/>
                <a:gd name="T18" fmla="*/ 76 h 76"/>
              </a:gdLst>
              <a:ahLst/>
              <a:cxnLst>
                <a:cxn ang="T10">
                  <a:pos x="T0" y="T1"/>
                </a:cxn>
                <a:cxn ang="T11">
                  <a:pos x="T2" y="T3"/>
                </a:cxn>
                <a:cxn ang="T12">
                  <a:pos x="T4" y="T5"/>
                </a:cxn>
                <a:cxn ang="T13">
                  <a:pos x="T6" y="T7"/>
                </a:cxn>
                <a:cxn ang="T14">
                  <a:pos x="T8" y="T9"/>
                </a:cxn>
              </a:cxnLst>
              <a:rect l="T15" t="T16" r="T17" b="T18"/>
              <a:pathLst>
                <a:path w="61" h="76">
                  <a:moveTo>
                    <a:pt x="0" y="76"/>
                  </a:moveTo>
                  <a:lnTo>
                    <a:pt x="23" y="73"/>
                  </a:lnTo>
                  <a:lnTo>
                    <a:pt x="61" y="21"/>
                  </a:lnTo>
                  <a:lnTo>
                    <a:pt x="40" y="0"/>
                  </a:lnTo>
                  <a:lnTo>
                    <a:pt x="0" y="76"/>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84" name="Freeform 456"/>
            <p:cNvSpPr>
              <a:spLocks/>
            </p:cNvSpPr>
            <p:nvPr/>
          </p:nvSpPr>
          <p:spPr bwMode="auto">
            <a:xfrm>
              <a:off x="2560354" y="4435696"/>
              <a:ext cx="72338" cy="80312"/>
            </a:xfrm>
            <a:custGeom>
              <a:avLst/>
              <a:gdLst>
                <a:gd name="T0" fmla="*/ 0 w 148"/>
                <a:gd name="T1" fmla="*/ 1 h 177"/>
                <a:gd name="T2" fmla="*/ 1 w 148"/>
                <a:gd name="T3" fmla="*/ 0 h 177"/>
                <a:gd name="T4" fmla="*/ 2 w 148"/>
                <a:gd name="T5" fmla="*/ 0 h 177"/>
                <a:gd name="T6" fmla="*/ 2 w 148"/>
                <a:gd name="T7" fmla="*/ 1 h 177"/>
                <a:gd name="T8" fmla="*/ 3 w 148"/>
                <a:gd name="T9" fmla="*/ 1 h 177"/>
                <a:gd name="T10" fmla="*/ 3 w 148"/>
                <a:gd name="T11" fmla="*/ 2 h 177"/>
                <a:gd name="T12" fmla="*/ 3 w 148"/>
                <a:gd name="T13" fmla="*/ 3 h 177"/>
                <a:gd name="T14" fmla="*/ 3 w 148"/>
                <a:gd name="T15" fmla="*/ 4 h 177"/>
                <a:gd name="T16" fmla="*/ 0 w 148"/>
                <a:gd name="T17" fmla="*/ 1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8"/>
                <a:gd name="T28" fmla="*/ 0 h 177"/>
                <a:gd name="T29" fmla="*/ 148 w 148"/>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8" h="177">
                  <a:moveTo>
                    <a:pt x="0" y="67"/>
                  </a:moveTo>
                  <a:lnTo>
                    <a:pt x="49" y="0"/>
                  </a:lnTo>
                  <a:lnTo>
                    <a:pt x="70" y="3"/>
                  </a:lnTo>
                  <a:lnTo>
                    <a:pt x="73" y="48"/>
                  </a:lnTo>
                  <a:lnTo>
                    <a:pt x="114" y="41"/>
                  </a:lnTo>
                  <a:lnTo>
                    <a:pt x="110" y="83"/>
                  </a:lnTo>
                  <a:lnTo>
                    <a:pt x="148" y="115"/>
                  </a:lnTo>
                  <a:lnTo>
                    <a:pt x="145" y="177"/>
                  </a:lnTo>
                  <a:lnTo>
                    <a:pt x="0" y="67"/>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85" name="Freeform 457"/>
            <p:cNvSpPr>
              <a:spLocks/>
            </p:cNvSpPr>
            <p:nvPr/>
          </p:nvSpPr>
          <p:spPr bwMode="auto">
            <a:xfrm>
              <a:off x="2940915" y="3917191"/>
              <a:ext cx="286206" cy="294477"/>
            </a:xfrm>
            <a:custGeom>
              <a:avLst/>
              <a:gdLst>
                <a:gd name="T0" fmla="*/ 0 w 597"/>
                <a:gd name="T1" fmla="*/ 8 h 646"/>
                <a:gd name="T2" fmla="*/ 0 w 597"/>
                <a:gd name="T3" fmla="*/ 3 h 646"/>
                <a:gd name="T4" fmla="*/ 2 w 597"/>
                <a:gd name="T5" fmla="*/ 0 h 646"/>
                <a:gd name="T6" fmla="*/ 5 w 597"/>
                <a:gd name="T7" fmla="*/ 1 h 646"/>
                <a:gd name="T8" fmla="*/ 6 w 597"/>
                <a:gd name="T9" fmla="*/ 2 h 646"/>
                <a:gd name="T10" fmla="*/ 8 w 597"/>
                <a:gd name="T11" fmla="*/ 3 h 646"/>
                <a:gd name="T12" fmla="*/ 9 w 597"/>
                <a:gd name="T13" fmla="*/ 3 h 646"/>
                <a:gd name="T14" fmla="*/ 9 w 597"/>
                <a:gd name="T15" fmla="*/ 1 h 646"/>
                <a:gd name="T16" fmla="*/ 10 w 597"/>
                <a:gd name="T17" fmla="*/ 0 h 646"/>
                <a:gd name="T18" fmla="*/ 14 w 597"/>
                <a:gd name="T19" fmla="*/ 2 h 646"/>
                <a:gd name="T20" fmla="*/ 13 w 597"/>
                <a:gd name="T21" fmla="*/ 3 h 646"/>
                <a:gd name="T22" fmla="*/ 14 w 597"/>
                <a:gd name="T23" fmla="*/ 12 h 646"/>
                <a:gd name="T24" fmla="*/ 14 w 597"/>
                <a:gd name="T25" fmla="*/ 15 h 646"/>
                <a:gd name="T26" fmla="*/ 13 w 597"/>
                <a:gd name="T27" fmla="*/ 15 h 646"/>
                <a:gd name="T28" fmla="*/ 13 w 597"/>
                <a:gd name="T29" fmla="*/ 15 h 646"/>
                <a:gd name="T30" fmla="*/ 6 w 597"/>
                <a:gd name="T31" fmla="*/ 11 h 646"/>
                <a:gd name="T32" fmla="*/ 5 w 597"/>
                <a:gd name="T33" fmla="*/ 11 h 646"/>
                <a:gd name="T34" fmla="*/ 2 w 597"/>
                <a:gd name="T35" fmla="*/ 11 h 646"/>
                <a:gd name="T36" fmla="*/ 0 w 597"/>
                <a:gd name="T37" fmla="*/ 8 h 6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7"/>
                <a:gd name="T58" fmla="*/ 0 h 646"/>
                <a:gd name="T59" fmla="*/ 597 w 597"/>
                <a:gd name="T60" fmla="*/ 646 h 6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7" h="646">
                  <a:moveTo>
                    <a:pt x="0" y="336"/>
                  </a:moveTo>
                  <a:lnTo>
                    <a:pt x="1" y="139"/>
                  </a:lnTo>
                  <a:lnTo>
                    <a:pt x="74" y="0"/>
                  </a:lnTo>
                  <a:lnTo>
                    <a:pt x="219" y="42"/>
                  </a:lnTo>
                  <a:lnTo>
                    <a:pt x="246" y="89"/>
                  </a:lnTo>
                  <a:lnTo>
                    <a:pt x="363" y="139"/>
                  </a:lnTo>
                  <a:lnTo>
                    <a:pt x="398" y="123"/>
                  </a:lnTo>
                  <a:lnTo>
                    <a:pt x="402" y="52"/>
                  </a:lnTo>
                  <a:lnTo>
                    <a:pt x="440" y="19"/>
                  </a:lnTo>
                  <a:lnTo>
                    <a:pt x="597" y="75"/>
                  </a:lnTo>
                  <a:lnTo>
                    <a:pt x="580" y="150"/>
                  </a:lnTo>
                  <a:lnTo>
                    <a:pt x="597" y="529"/>
                  </a:lnTo>
                  <a:lnTo>
                    <a:pt x="597" y="618"/>
                  </a:lnTo>
                  <a:lnTo>
                    <a:pt x="564" y="619"/>
                  </a:lnTo>
                  <a:lnTo>
                    <a:pt x="564" y="646"/>
                  </a:lnTo>
                  <a:lnTo>
                    <a:pt x="258" y="462"/>
                  </a:lnTo>
                  <a:lnTo>
                    <a:pt x="219" y="483"/>
                  </a:lnTo>
                  <a:lnTo>
                    <a:pt x="89" y="460"/>
                  </a:lnTo>
                  <a:lnTo>
                    <a:pt x="0" y="336"/>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86" name="Freeform 458"/>
            <p:cNvSpPr>
              <a:spLocks/>
            </p:cNvSpPr>
            <p:nvPr/>
          </p:nvSpPr>
          <p:spPr bwMode="auto">
            <a:xfrm>
              <a:off x="3558933" y="4848528"/>
              <a:ext cx="128950" cy="277570"/>
            </a:xfrm>
            <a:custGeom>
              <a:avLst/>
              <a:gdLst>
                <a:gd name="T0" fmla="*/ 0 w 270"/>
                <a:gd name="T1" fmla="*/ 10 h 616"/>
                <a:gd name="T2" fmla="*/ 1 w 270"/>
                <a:gd name="T3" fmla="*/ 13 h 616"/>
                <a:gd name="T4" fmla="*/ 2 w 270"/>
                <a:gd name="T5" fmla="*/ 14 h 616"/>
                <a:gd name="T6" fmla="*/ 4 w 270"/>
                <a:gd name="T7" fmla="*/ 13 h 616"/>
                <a:gd name="T8" fmla="*/ 6 w 270"/>
                <a:gd name="T9" fmla="*/ 3 h 616"/>
                <a:gd name="T10" fmla="*/ 6 w 270"/>
                <a:gd name="T11" fmla="*/ 4 h 616"/>
                <a:gd name="T12" fmla="*/ 5 w 270"/>
                <a:gd name="T13" fmla="*/ 0 h 616"/>
                <a:gd name="T14" fmla="*/ 4 w 270"/>
                <a:gd name="T15" fmla="*/ 1 h 616"/>
                <a:gd name="T16" fmla="*/ 4 w 270"/>
                <a:gd name="T17" fmla="*/ 3 h 616"/>
                <a:gd name="T18" fmla="*/ 3 w 270"/>
                <a:gd name="T19" fmla="*/ 4 h 616"/>
                <a:gd name="T20" fmla="*/ 1 w 270"/>
                <a:gd name="T21" fmla="*/ 4 h 616"/>
                <a:gd name="T22" fmla="*/ 1 w 270"/>
                <a:gd name="T23" fmla="*/ 5 h 616"/>
                <a:gd name="T24" fmla="*/ 1 w 270"/>
                <a:gd name="T25" fmla="*/ 8 h 616"/>
                <a:gd name="T26" fmla="*/ 0 w 270"/>
                <a:gd name="T27" fmla="*/ 10 h 6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0"/>
                <a:gd name="T43" fmla="*/ 0 h 616"/>
                <a:gd name="T44" fmla="*/ 270 w 270"/>
                <a:gd name="T45" fmla="*/ 616 h 6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0" h="616">
                  <a:moveTo>
                    <a:pt x="0" y="441"/>
                  </a:moveTo>
                  <a:lnTo>
                    <a:pt x="26" y="567"/>
                  </a:lnTo>
                  <a:lnTo>
                    <a:pt x="76" y="616"/>
                  </a:lnTo>
                  <a:lnTo>
                    <a:pt x="161" y="567"/>
                  </a:lnTo>
                  <a:lnTo>
                    <a:pt x="254" y="144"/>
                  </a:lnTo>
                  <a:lnTo>
                    <a:pt x="270" y="161"/>
                  </a:lnTo>
                  <a:lnTo>
                    <a:pt x="232" y="0"/>
                  </a:lnTo>
                  <a:lnTo>
                    <a:pt x="182" y="68"/>
                  </a:lnTo>
                  <a:lnTo>
                    <a:pt x="182" y="115"/>
                  </a:lnTo>
                  <a:lnTo>
                    <a:pt x="122" y="165"/>
                  </a:lnTo>
                  <a:lnTo>
                    <a:pt x="47" y="186"/>
                  </a:lnTo>
                  <a:lnTo>
                    <a:pt x="29" y="240"/>
                  </a:lnTo>
                  <a:lnTo>
                    <a:pt x="47" y="348"/>
                  </a:lnTo>
                  <a:lnTo>
                    <a:pt x="0" y="441"/>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87" name="Freeform 459"/>
            <p:cNvSpPr>
              <a:spLocks/>
            </p:cNvSpPr>
            <p:nvPr/>
          </p:nvSpPr>
          <p:spPr bwMode="auto">
            <a:xfrm>
              <a:off x="3370225" y="4792168"/>
              <a:ext cx="61329" cy="157806"/>
            </a:xfrm>
            <a:custGeom>
              <a:avLst/>
              <a:gdLst>
                <a:gd name="T0" fmla="*/ 0 w 124"/>
                <a:gd name="T1" fmla="*/ 4 h 346"/>
                <a:gd name="T2" fmla="*/ 0 w 124"/>
                <a:gd name="T3" fmla="*/ 5 h 346"/>
                <a:gd name="T4" fmla="*/ 2 w 124"/>
                <a:gd name="T5" fmla="*/ 5 h 346"/>
                <a:gd name="T6" fmla="*/ 1 w 124"/>
                <a:gd name="T7" fmla="*/ 7 h 346"/>
                <a:gd name="T8" fmla="*/ 2 w 124"/>
                <a:gd name="T9" fmla="*/ 8 h 346"/>
                <a:gd name="T10" fmla="*/ 3 w 124"/>
                <a:gd name="T11" fmla="*/ 6 h 346"/>
                <a:gd name="T12" fmla="*/ 2 w 124"/>
                <a:gd name="T13" fmla="*/ 4 h 346"/>
                <a:gd name="T14" fmla="*/ 2 w 124"/>
                <a:gd name="T15" fmla="*/ 5 h 346"/>
                <a:gd name="T16" fmla="*/ 2 w 124"/>
                <a:gd name="T17" fmla="*/ 5 h 346"/>
                <a:gd name="T18" fmla="*/ 1 w 124"/>
                <a:gd name="T19" fmla="*/ 3 h 346"/>
                <a:gd name="T20" fmla="*/ 1 w 124"/>
                <a:gd name="T21" fmla="*/ 0 h 346"/>
                <a:gd name="T22" fmla="*/ 0 w 124"/>
                <a:gd name="T23" fmla="*/ 0 h 346"/>
                <a:gd name="T24" fmla="*/ 1 w 124"/>
                <a:gd name="T25" fmla="*/ 1 h 346"/>
                <a:gd name="T26" fmla="*/ 0 w 124"/>
                <a:gd name="T27" fmla="*/ 4 h 3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4"/>
                <a:gd name="T43" fmla="*/ 0 h 346"/>
                <a:gd name="T44" fmla="*/ 124 w 124"/>
                <a:gd name="T45" fmla="*/ 346 h 3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4" h="346">
                  <a:moveTo>
                    <a:pt x="0" y="189"/>
                  </a:moveTo>
                  <a:lnTo>
                    <a:pt x="16" y="209"/>
                  </a:lnTo>
                  <a:lnTo>
                    <a:pt x="64" y="228"/>
                  </a:lnTo>
                  <a:lnTo>
                    <a:pt x="61" y="292"/>
                  </a:lnTo>
                  <a:lnTo>
                    <a:pt x="100" y="346"/>
                  </a:lnTo>
                  <a:lnTo>
                    <a:pt x="124" y="248"/>
                  </a:lnTo>
                  <a:lnTo>
                    <a:pt x="84" y="182"/>
                  </a:lnTo>
                  <a:lnTo>
                    <a:pt x="95" y="219"/>
                  </a:lnTo>
                  <a:lnTo>
                    <a:pt x="72" y="217"/>
                  </a:lnTo>
                  <a:lnTo>
                    <a:pt x="47" y="128"/>
                  </a:lnTo>
                  <a:lnTo>
                    <a:pt x="46" y="9"/>
                  </a:lnTo>
                  <a:lnTo>
                    <a:pt x="10" y="0"/>
                  </a:lnTo>
                  <a:lnTo>
                    <a:pt x="38" y="58"/>
                  </a:lnTo>
                  <a:lnTo>
                    <a:pt x="0" y="189"/>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88" name="Freeform 460"/>
            <p:cNvSpPr>
              <a:spLocks/>
            </p:cNvSpPr>
            <p:nvPr/>
          </p:nvSpPr>
          <p:spPr bwMode="auto">
            <a:xfrm>
              <a:off x="2547774" y="4096131"/>
              <a:ext cx="298787" cy="302932"/>
            </a:xfrm>
            <a:custGeom>
              <a:avLst/>
              <a:gdLst>
                <a:gd name="T0" fmla="*/ 0 w 618"/>
                <a:gd name="T1" fmla="*/ 11 h 673"/>
                <a:gd name="T2" fmla="*/ 1 w 618"/>
                <a:gd name="T3" fmla="*/ 10 h 673"/>
                <a:gd name="T4" fmla="*/ 1 w 618"/>
                <a:gd name="T5" fmla="*/ 10 h 673"/>
                <a:gd name="T6" fmla="*/ 6 w 618"/>
                <a:gd name="T7" fmla="*/ 10 h 673"/>
                <a:gd name="T8" fmla="*/ 5 w 618"/>
                <a:gd name="T9" fmla="*/ 0 h 673"/>
                <a:gd name="T10" fmla="*/ 7 w 618"/>
                <a:gd name="T11" fmla="*/ 0 h 673"/>
                <a:gd name="T12" fmla="*/ 14 w 618"/>
                <a:gd name="T13" fmla="*/ 5 h 673"/>
                <a:gd name="T14" fmla="*/ 14 w 618"/>
                <a:gd name="T15" fmla="*/ 6 h 673"/>
                <a:gd name="T16" fmla="*/ 15 w 618"/>
                <a:gd name="T17" fmla="*/ 6 h 673"/>
                <a:gd name="T18" fmla="*/ 15 w 618"/>
                <a:gd name="T19" fmla="*/ 9 h 673"/>
                <a:gd name="T20" fmla="*/ 14 w 618"/>
                <a:gd name="T21" fmla="*/ 10 h 673"/>
                <a:gd name="T22" fmla="*/ 11 w 618"/>
                <a:gd name="T23" fmla="*/ 11 h 673"/>
                <a:gd name="T24" fmla="*/ 7 w 618"/>
                <a:gd name="T25" fmla="*/ 12 h 673"/>
                <a:gd name="T26" fmla="*/ 6 w 618"/>
                <a:gd name="T27" fmla="*/ 15 h 673"/>
                <a:gd name="T28" fmla="*/ 5 w 618"/>
                <a:gd name="T29" fmla="*/ 15 h 673"/>
                <a:gd name="T30" fmla="*/ 4 w 618"/>
                <a:gd name="T31" fmla="*/ 15 h 673"/>
                <a:gd name="T32" fmla="*/ 3 w 618"/>
                <a:gd name="T33" fmla="*/ 13 h 673"/>
                <a:gd name="T34" fmla="*/ 1 w 618"/>
                <a:gd name="T35" fmla="*/ 14 h 673"/>
                <a:gd name="T36" fmla="*/ 1 w 618"/>
                <a:gd name="T37" fmla="*/ 13 h 673"/>
                <a:gd name="T38" fmla="*/ 0 w 618"/>
                <a:gd name="T39" fmla="*/ 11 h 67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8"/>
                <a:gd name="T61" fmla="*/ 0 h 673"/>
                <a:gd name="T62" fmla="*/ 618 w 618"/>
                <a:gd name="T63" fmla="*/ 673 h 67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8" h="673">
                  <a:moveTo>
                    <a:pt x="0" y="468"/>
                  </a:moveTo>
                  <a:lnTo>
                    <a:pt x="26" y="418"/>
                  </a:lnTo>
                  <a:lnTo>
                    <a:pt x="56" y="450"/>
                  </a:lnTo>
                  <a:lnTo>
                    <a:pt x="248" y="435"/>
                  </a:lnTo>
                  <a:lnTo>
                    <a:pt x="208" y="0"/>
                  </a:lnTo>
                  <a:lnTo>
                    <a:pt x="279" y="0"/>
                  </a:lnTo>
                  <a:lnTo>
                    <a:pt x="583" y="236"/>
                  </a:lnTo>
                  <a:lnTo>
                    <a:pt x="585" y="275"/>
                  </a:lnTo>
                  <a:lnTo>
                    <a:pt x="617" y="271"/>
                  </a:lnTo>
                  <a:lnTo>
                    <a:pt x="618" y="409"/>
                  </a:lnTo>
                  <a:lnTo>
                    <a:pt x="591" y="439"/>
                  </a:lnTo>
                  <a:lnTo>
                    <a:pt x="467" y="458"/>
                  </a:lnTo>
                  <a:lnTo>
                    <a:pt x="310" y="537"/>
                  </a:lnTo>
                  <a:lnTo>
                    <a:pt x="261" y="665"/>
                  </a:lnTo>
                  <a:lnTo>
                    <a:pt x="223" y="649"/>
                  </a:lnTo>
                  <a:lnTo>
                    <a:pt x="155" y="673"/>
                  </a:lnTo>
                  <a:lnTo>
                    <a:pt x="117" y="566"/>
                  </a:lnTo>
                  <a:lnTo>
                    <a:pt x="53" y="592"/>
                  </a:lnTo>
                  <a:lnTo>
                    <a:pt x="26" y="569"/>
                  </a:lnTo>
                  <a:lnTo>
                    <a:pt x="0" y="46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89" name="Freeform 461"/>
            <p:cNvSpPr>
              <a:spLocks/>
            </p:cNvSpPr>
            <p:nvPr/>
          </p:nvSpPr>
          <p:spPr bwMode="auto">
            <a:xfrm>
              <a:off x="2458138" y="4046817"/>
              <a:ext cx="224876" cy="260661"/>
            </a:xfrm>
            <a:custGeom>
              <a:avLst/>
              <a:gdLst>
                <a:gd name="T0" fmla="*/ 0 w 467"/>
                <a:gd name="T1" fmla="*/ 7 h 575"/>
                <a:gd name="T2" fmla="*/ 1 w 467"/>
                <a:gd name="T3" fmla="*/ 7 h 575"/>
                <a:gd name="T4" fmla="*/ 1 w 467"/>
                <a:gd name="T5" fmla="*/ 9 h 575"/>
                <a:gd name="T6" fmla="*/ 0 w 467"/>
                <a:gd name="T7" fmla="*/ 12 h 575"/>
                <a:gd name="T8" fmla="*/ 2 w 467"/>
                <a:gd name="T9" fmla="*/ 11 h 575"/>
                <a:gd name="T10" fmla="*/ 4 w 467"/>
                <a:gd name="T11" fmla="*/ 13 h 575"/>
                <a:gd name="T12" fmla="*/ 5 w 467"/>
                <a:gd name="T13" fmla="*/ 12 h 575"/>
                <a:gd name="T14" fmla="*/ 6 w 467"/>
                <a:gd name="T15" fmla="*/ 13 h 575"/>
                <a:gd name="T16" fmla="*/ 10 w 467"/>
                <a:gd name="T17" fmla="*/ 13 h 575"/>
                <a:gd name="T18" fmla="*/ 9 w 467"/>
                <a:gd name="T19" fmla="*/ 3 h 575"/>
                <a:gd name="T20" fmla="*/ 11 w 467"/>
                <a:gd name="T21" fmla="*/ 3 h 575"/>
                <a:gd name="T22" fmla="*/ 7 w 467"/>
                <a:gd name="T23" fmla="*/ 0 h 575"/>
                <a:gd name="T24" fmla="*/ 7 w 467"/>
                <a:gd name="T25" fmla="*/ 1 h 575"/>
                <a:gd name="T26" fmla="*/ 5 w 467"/>
                <a:gd name="T27" fmla="*/ 1 h 575"/>
                <a:gd name="T28" fmla="*/ 5 w 467"/>
                <a:gd name="T29" fmla="*/ 4 h 575"/>
                <a:gd name="T30" fmla="*/ 3 w 467"/>
                <a:gd name="T31" fmla="*/ 5 h 575"/>
                <a:gd name="T32" fmla="*/ 4 w 467"/>
                <a:gd name="T33" fmla="*/ 6 h 575"/>
                <a:gd name="T34" fmla="*/ 0 w 467"/>
                <a:gd name="T35" fmla="*/ 7 h 5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7"/>
                <a:gd name="T55" fmla="*/ 0 h 575"/>
                <a:gd name="T56" fmla="*/ 467 w 467"/>
                <a:gd name="T57" fmla="*/ 575 h 5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7" h="575">
                  <a:moveTo>
                    <a:pt x="0" y="288"/>
                  </a:moveTo>
                  <a:lnTo>
                    <a:pt x="30" y="320"/>
                  </a:lnTo>
                  <a:lnTo>
                    <a:pt x="36" y="408"/>
                  </a:lnTo>
                  <a:lnTo>
                    <a:pt x="13" y="515"/>
                  </a:lnTo>
                  <a:lnTo>
                    <a:pt x="101" y="492"/>
                  </a:lnTo>
                  <a:lnTo>
                    <a:pt x="188" y="575"/>
                  </a:lnTo>
                  <a:lnTo>
                    <a:pt x="214" y="525"/>
                  </a:lnTo>
                  <a:lnTo>
                    <a:pt x="244" y="557"/>
                  </a:lnTo>
                  <a:lnTo>
                    <a:pt x="436" y="542"/>
                  </a:lnTo>
                  <a:lnTo>
                    <a:pt x="396" y="107"/>
                  </a:lnTo>
                  <a:lnTo>
                    <a:pt x="467" y="107"/>
                  </a:lnTo>
                  <a:lnTo>
                    <a:pt x="322" y="0"/>
                  </a:lnTo>
                  <a:lnTo>
                    <a:pt x="317" y="58"/>
                  </a:lnTo>
                  <a:lnTo>
                    <a:pt x="197" y="54"/>
                  </a:lnTo>
                  <a:lnTo>
                    <a:pt x="196" y="176"/>
                  </a:lnTo>
                  <a:lnTo>
                    <a:pt x="152" y="199"/>
                  </a:lnTo>
                  <a:lnTo>
                    <a:pt x="156" y="270"/>
                  </a:lnTo>
                  <a:lnTo>
                    <a:pt x="0" y="28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90" name="Freeform 462"/>
            <p:cNvSpPr>
              <a:spLocks/>
            </p:cNvSpPr>
            <p:nvPr/>
          </p:nvSpPr>
          <p:spPr bwMode="auto">
            <a:xfrm>
              <a:off x="2533621" y="3862240"/>
              <a:ext cx="213869" cy="176123"/>
            </a:xfrm>
            <a:custGeom>
              <a:avLst/>
              <a:gdLst>
                <a:gd name="T0" fmla="*/ 0 w 447"/>
                <a:gd name="T1" fmla="*/ 9 h 392"/>
                <a:gd name="T2" fmla="*/ 3 w 447"/>
                <a:gd name="T3" fmla="*/ 7 h 392"/>
                <a:gd name="T4" fmla="*/ 3 w 447"/>
                <a:gd name="T5" fmla="*/ 3 h 392"/>
                <a:gd name="T6" fmla="*/ 6 w 447"/>
                <a:gd name="T7" fmla="*/ 2 h 392"/>
                <a:gd name="T8" fmla="*/ 6 w 447"/>
                <a:gd name="T9" fmla="*/ 0 h 392"/>
                <a:gd name="T10" fmla="*/ 9 w 447"/>
                <a:gd name="T11" fmla="*/ 1 h 392"/>
                <a:gd name="T12" fmla="*/ 10 w 447"/>
                <a:gd name="T13" fmla="*/ 4 h 392"/>
                <a:gd name="T14" fmla="*/ 9 w 447"/>
                <a:gd name="T15" fmla="*/ 4 h 392"/>
                <a:gd name="T16" fmla="*/ 8 w 447"/>
                <a:gd name="T17" fmla="*/ 4 h 392"/>
                <a:gd name="T18" fmla="*/ 8 w 447"/>
                <a:gd name="T19" fmla="*/ 5 h 392"/>
                <a:gd name="T20" fmla="*/ 4 w 447"/>
                <a:gd name="T21" fmla="*/ 7 h 392"/>
                <a:gd name="T22" fmla="*/ 4 w 447"/>
                <a:gd name="T23" fmla="*/ 9 h 392"/>
                <a:gd name="T24" fmla="*/ 0 w 447"/>
                <a:gd name="T25" fmla="*/ 9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392"/>
                <a:gd name="T41" fmla="*/ 447 w 447"/>
                <a:gd name="T42" fmla="*/ 392 h 3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392">
                  <a:moveTo>
                    <a:pt x="0" y="387"/>
                  </a:moveTo>
                  <a:lnTo>
                    <a:pt x="109" y="311"/>
                  </a:lnTo>
                  <a:lnTo>
                    <a:pt x="149" y="157"/>
                  </a:lnTo>
                  <a:lnTo>
                    <a:pt x="242" y="77"/>
                  </a:lnTo>
                  <a:lnTo>
                    <a:pt x="273" y="0"/>
                  </a:lnTo>
                  <a:lnTo>
                    <a:pt x="409" y="26"/>
                  </a:lnTo>
                  <a:lnTo>
                    <a:pt x="447" y="172"/>
                  </a:lnTo>
                  <a:lnTo>
                    <a:pt x="387" y="175"/>
                  </a:lnTo>
                  <a:lnTo>
                    <a:pt x="352" y="192"/>
                  </a:lnTo>
                  <a:lnTo>
                    <a:pt x="359" y="230"/>
                  </a:lnTo>
                  <a:lnTo>
                    <a:pt x="184" y="317"/>
                  </a:lnTo>
                  <a:lnTo>
                    <a:pt x="163" y="392"/>
                  </a:lnTo>
                  <a:lnTo>
                    <a:pt x="0" y="387"/>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91" name="Freeform 463"/>
            <p:cNvSpPr>
              <a:spLocks/>
            </p:cNvSpPr>
            <p:nvPr/>
          </p:nvSpPr>
          <p:spPr bwMode="auto">
            <a:xfrm>
              <a:off x="3321475" y="4813303"/>
              <a:ext cx="191853" cy="335338"/>
            </a:xfrm>
            <a:custGeom>
              <a:avLst/>
              <a:gdLst>
                <a:gd name="T0" fmla="*/ 0 w 398"/>
                <a:gd name="T1" fmla="*/ 5 h 739"/>
                <a:gd name="T2" fmla="*/ 0 w 398"/>
                <a:gd name="T3" fmla="*/ 5 h 739"/>
                <a:gd name="T4" fmla="*/ 2 w 398"/>
                <a:gd name="T5" fmla="*/ 6 h 739"/>
                <a:gd name="T6" fmla="*/ 3 w 398"/>
                <a:gd name="T7" fmla="*/ 7 h 739"/>
                <a:gd name="T8" fmla="*/ 3 w 398"/>
                <a:gd name="T9" fmla="*/ 10 h 739"/>
                <a:gd name="T10" fmla="*/ 1 w 398"/>
                <a:gd name="T11" fmla="*/ 13 h 739"/>
                <a:gd name="T12" fmla="*/ 2 w 398"/>
                <a:gd name="T13" fmla="*/ 16 h 739"/>
                <a:gd name="T14" fmla="*/ 2 w 398"/>
                <a:gd name="T15" fmla="*/ 17 h 739"/>
                <a:gd name="T16" fmla="*/ 3 w 398"/>
                <a:gd name="T17" fmla="*/ 17 h 739"/>
                <a:gd name="T18" fmla="*/ 3 w 398"/>
                <a:gd name="T19" fmla="*/ 16 h 739"/>
                <a:gd name="T20" fmla="*/ 5 w 398"/>
                <a:gd name="T21" fmla="*/ 15 h 739"/>
                <a:gd name="T22" fmla="*/ 4 w 398"/>
                <a:gd name="T23" fmla="*/ 10 h 739"/>
                <a:gd name="T24" fmla="*/ 9 w 398"/>
                <a:gd name="T25" fmla="*/ 5 h 739"/>
                <a:gd name="T26" fmla="*/ 9 w 398"/>
                <a:gd name="T27" fmla="*/ 0 h 739"/>
                <a:gd name="T28" fmla="*/ 8 w 398"/>
                <a:gd name="T29" fmla="*/ 1 h 739"/>
                <a:gd name="T30" fmla="*/ 4 w 398"/>
                <a:gd name="T31" fmla="*/ 1 h 739"/>
                <a:gd name="T32" fmla="*/ 4 w 398"/>
                <a:gd name="T33" fmla="*/ 3 h 739"/>
                <a:gd name="T34" fmla="*/ 5 w 398"/>
                <a:gd name="T35" fmla="*/ 5 h 739"/>
                <a:gd name="T36" fmla="*/ 5 w 398"/>
                <a:gd name="T37" fmla="*/ 7 h 739"/>
                <a:gd name="T38" fmla="*/ 4 w 398"/>
                <a:gd name="T39" fmla="*/ 6 h 739"/>
                <a:gd name="T40" fmla="*/ 4 w 398"/>
                <a:gd name="T41" fmla="*/ 4 h 739"/>
                <a:gd name="T42" fmla="*/ 3 w 398"/>
                <a:gd name="T43" fmla="*/ 4 h 739"/>
                <a:gd name="T44" fmla="*/ 0 w 398"/>
                <a:gd name="T45" fmla="*/ 5 h 73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8"/>
                <a:gd name="T70" fmla="*/ 0 h 739"/>
                <a:gd name="T71" fmla="*/ 398 w 398"/>
                <a:gd name="T72" fmla="*/ 739 h 73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8" h="739">
                  <a:moveTo>
                    <a:pt x="0" y="206"/>
                  </a:moveTo>
                  <a:lnTo>
                    <a:pt x="8" y="230"/>
                  </a:lnTo>
                  <a:lnTo>
                    <a:pt x="102" y="263"/>
                  </a:lnTo>
                  <a:lnTo>
                    <a:pt x="113" y="310"/>
                  </a:lnTo>
                  <a:lnTo>
                    <a:pt x="105" y="428"/>
                  </a:lnTo>
                  <a:lnTo>
                    <a:pt x="57" y="549"/>
                  </a:lnTo>
                  <a:lnTo>
                    <a:pt x="73" y="693"/>
                  </a:lnTo>
                  <a:lnTo>
                    <a:pt x="77" y="739"/>
                  </a:lnTo>
                  <a:lnTo>
                    <a:pt x="104" y="739"/>
                  </a:lnTo>
                  <a:lnTo>
                    <a:pt x="104" y="689"/>
                  </a:lnTo>
                  <a:lnTo>
                    <a:pt x="205" y="622"/>
                  </a:lnTo>
                  <a:lnTo>
                    <a:pt x="175" y="428"/>
                  </a:lnTo>
                  <a:lnTo>
                    <a:pt x="396" y="229"/>
                  </a:lnTo>
                  <a:lnTo>
                    <a:pt x="398" y="0"/>
                  </a:lnTo>
                  <a:lnTo>
                    <a:pt x="342" y="39"/>
                  </a:lnTo>
                  <a:lnTo>
                    <a:pt x="188" y="52"/>
                  </a:lnTo>
                  <a:lnTo>
                    <a:pt x="187" y="134"/>
                  </a:lnTo>
                  <a:lnTo>
                    <a:pt x="227" y="200"/>
                  </a:lnTo>
                  <a:lnTo>
                    <a:pt x="203" y="298"/>
                  </a:lnTo>
                  <a:lnTo>
                    <a:pt x="164" y="244"/>
                  </a:lnTo>
                  <a:lnTo>
                    <a:pt x="167" y="180"/>
                  </a:lnTo>
                  <a:lnTo>
                    <a:pt x="119" y="161"/>
                  </a:lnTo>
                  <a:lnTo>
                    <a:pt x="0" y="206"/>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92" name="Freeform 464"/>
            <p:cNvSpPr>
              <a:spLocks/>
            </p:cNvSpPr>
            <p:nvPr/>
          </p:nvSpPr>
          <p:spPr bwMode="auto">
            <a:xfrm>
              <a:off x="2774223" y="4127129"/>
              <a:ext cx="290925" cy="242345"/>
            </a:xfrm>
            <a:custGeom>
              <a:avLst/>
              <a:gdLst>
                <a:gd name="T0" fmla="*/ 0 w 607"/>
                <a:gd name="T1" fmla="*/ 9 h 535"/>
                <a:gd name="T2" fmla="*/ 0 w 607"/>
                <a:gd name="T3" fmla="*/ 10 h 535"/>
                <a:gd name="T4" fmla="*/ 2 w 607"/>
                <a:gd name="T5" fmla="*/ 12 h 535"/>
                <a:gd name="T6" fmla="*/ 2 w 607"/>
                <a:gd name="T7" fmla="*/ 12 h 535"/>
                <a:gd name="T8" fmla="*/ 3 w 607"/>
                <a:gd name="T9" fmla="*/ 12 h 535"/>
                <a:gd name="T10" fmla="*/ 4 w 607"/>
                <a:gd name="T11" fmla="*/ 10 h 535"/>
                <a:gd name="T12" fmla="*/ 8 w 607"/>
                <a:gd name="T13" fmla="*/ 11 h 535"/>
                <a:gd name="T14" fmla="*/ 11 w 607"/>
                <a:gd name="T15" fmla="*/ 10 h 535"/>
                <a:gd name="T16" fmla="*/ 12 w 607"/>
                <a:gd name="T17" fmla="*/ 10 h 535"/>
                <a:gd name="T18" fmla="*/ 13 w 607"/>
                <a:gd name="T19" fmla="*/ 7 h 535"/>
                <a:gd name="T20" fmla="*/ 14 w 607"/>
                <a:gd name="T21" fmla="*/ 3 h 535"/>
                <a:gd name="T22" fmla="*/ 13 w 607"/>
                <a:gd name="T23" fmla="*/ 2 h 535"/>
                <a:gd name="T24" fmla="*/ 13 w 607"/>
                <a:gd name="T25" fmla="*/ 1 h 535"/>
                <a:gd name="T26" fmla="*/ 10 w 607"/>
                <a:gd name="T27" fmla="*/ 0 h 535"/>
                <a:gd name="T28" fmla="*/ 5 w 607"/>
                <a:gd name="T29" fmla="*/ 4 h 535"/>
                <a:gd name="T30" fmla="*/ 3 w 607"/>
                <a:gd name="T31" fmla="*/ 5 h 535"/>
                <a:gd name="T32" fmla="*/ 3 w 607"/>
                <a:gd name="T33" fmla="*/ 8 h 535"/>
                <a:gd name="T34" fmla="*/ 3 w 607"/>
                <a:gd name="T35" fmla="*/ 9 h 535"/>
                <a:gd name="T36" fmla="*/ 0 w 607"/>
                <a:gd name="T37" fmla="*/ 9 h 5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7"/>
                <a:gd name="T58" fmla="*/ 0 h 535"/>
                <a:gd name="T59" fmla="*/ 607 w 607"/>
                <a:gd name="T60" fmla="*/ 535 h 5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7" h="535">
                  <a:moveTo>
                    <a:pt x="0" y="389"/>
                  </a:moveTo>
                  <a:lnTo>
                    <a:pt x="8" y="431"/>
                  </a:lnTo>
                  <a:lnTo>
                    <a:pt x="79" y="524"/>
                  </a:lnTo>
                  <a:lnTo>
                    <a:pt x="100" y="505"/>
                  </a:lnTo>
                  <a:lnTo>
                    <a:pt x="129" y="535"/>
                  </a:lnTo>
                  <a:lnTo>
                    <a:pt x="178" y="442"/>
                  </a:lnTo>
                  <a:lnTo>
                    <a:pt x="349" y="489"/>
                  </a:lnTo>
                  <a:lnTo>
                    <a:pt x="498" y="440"/>
                  </a:lnTo>
                  <a:lnTo>
                    <a:pt x="504" y="418"/>
                  </a:lnTo>
                  <a:lnTo>
                    <a:pt x="579" y="300"/>
                  </a:lnTo>
                  <a:lnTo>
                    <a:pt x="607" y="142"/>
                  </a:lnTo>
                  <a:lnTo>
                    <a:pt x="568" y="92"/>
                  </a:lnTo>
                  <a:lnTo>
                    <a:pt x="568" y="23"/>
                  </a:lnTo>
                  <a:lnTo>
                    <a:pt x="438" y="0"/>
                  </a:lnTo>
                  <a:lnTo>
                    <a:pt x="209" y="185"/>
                  </a:lnTo>
                  <a:lnTo>
                    <a:pt x="150" y="202"/>
                  </a:lnTo>
                  <a:lnTo>
                    <a:pt x="151" y="340"/>
                  </a:lnTo>
                  <a:lnTo>
                    <a:pt x="124" y="370"/>
                  </a:lnTo>
                  <a:lnTo>
                    <a:pt x="0" y="389"/>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93" name="Freeform 465"/>
            <p:cNvSpPr>
              <a:spLocks/>
            </p:cNvSpPr>
            <p:nvPr/>
          </p:nvSpPr>
          <p:spPr bwMode="auto">
            <a:xfrm>
              <a:off x="2821400" y="4324386"/>
              <a:ext cx="213869" cy="195849"/>
            </a:xfrm>
            <a:custGeom>
              <a:avLst/>
              <a:gdLst>
                <a:gd name="T0" fmla="*/ 0 w 445"/>
                <a:gd name="T1" fmla="*/ 8 h 429"/>
                <a:gd name="T2" fmla="*/ 1 w 445"/>
                <a:gd name="T3" fmla="*/ 2 h 429"/>
                <a:gd name="T4" fmla="*/ 2 w 445"/>
                <a:gd name="T5" fmla="*/ 0 h 429"/>
                <a:gd name="T6" fmla="*/ 6 w 445"/>
                <a:gd name="T7" fmla="*/ 1 h 429"/>
                <a:gd name="T8" fmla="*/ 9 w 445"/>
                <a:gd name="T9" fmla="*/ 0 h 429"/>
                <a:gd name="T10" fmla="*/ 10 w 445"/>
                <a:gd name="T11" fmla="*/ 1 h 429"/>
                <a:gd name="T12" fmla="*/ 10 w 445"/>
                <a:gd name="T13" fmla="*/ 2 h 429"/>
                <a:gd name="T14" fmla="*/ 9 w 445"/>
                <a:gd name="T15" fmla="*/ 3 h 429"/>
                <a:gd name="T16" fmla="*/ 7 w 445"/>
                <a:gd name="T17" fmla="*/ 8 h 429"/>
                <a:gd name="T18" fmla="*/ 6 w 445"/>
                <a:gd name="T19" fmla="*/ 7 h 429"/>
                <a:gd name="T20" fmla="*/ 5 w 445"/>
                <a:gd name="T21" fmla="*/ 9 h 429"/>
                <a:gd name="T22" fmla="*/ 3 w 445"/>
                <a:gd name="T23" fmla="*/ 10 h 429"/>
                <a:gd name="T24" fmla="*/ 2 w 445"/>
                <a:gd name="T25" fmla="*/ 8 h 429"/>
                <a:gd name="T26" fmla="*/ 0 w 445"/>
                <a:gd name="T27" fmla="*/ 8 h 4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5"/>
                <a:gd name="T43" fmla="*/ 0 h 429"/>
                <a:gd name="T44" fmla="*/ 445 w 445"/>
                <a:gd name="T45" fmla="*/ 429 h 4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5" h="429">
                  <a:moveTo>
                    <a:pt x="0" y="335"/>
                  </a:moveTo>
                  <a:lnTo>
                    <a:pt x="29" y="95"/>
                  </a:lnTo>
                  <a:lnTo>
                    <a:pt x="78" y="2"/>
                  </a:lnTo>
                  <a:lnTo>
                    <a:pt x="249" y="49"/>
                  </a:lnTo>
                  <a:lnTo>
                    <a:pt x="398" y="0"/>
                  </a:lnTo>
                  <a:lnTo>
                    <a:pt x="428" y="57"/>
                  </a:lnTo>
                  <a:lnTo>
                    <a:pt x="445" y="95"/>
                  </a:lnTo>
                  <a:lnTo>
                    <a:pt x="406" y="130"/>
                  </a:lnTo>
                  <a:lnTo>
                    <a:pt x="323" y="324"/>
                  </a:lnTo>
                  <a:lnTo>
                    <a:pt x="252" y="312"/>
                  </a:lnTo>
                  <a:lnTo>
                    <a:pt x="214" y="404"/>
                  </a:lnTo>
                  <a:lnTo>
                    <a:pt x="128" y="429"/>
                  </a:lnTo>
                  <a:lnTo>
                    <a:pt x="78" y="347"/>
                  </a:lnTo>
                  <a:lnTo>
                    <a:pt x="0" y="33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94" name="Freeform 466"/>
            <p:cNvSpPr>
              <a:spLocks/>
            </p:cNvSpPr>
            <p:nvPr/>
          </p:nvSpPr>
          <p:spPr bwMode="auto">
            <a:xfrm>
              <a:off x="2462856" y="4348339"/>
              <a:ext cx="55040" cy="36634"/>
            </a:xfrm>
            <a:custGeom>
              <a:avLst/>
              <a:gdLst>
                <a:gd name="T0" fmla="*/ 0 w 117"/>
                <a:gd name="T1" fmla="*/ 0 h 79"/>
                <a:gd name="T2" fmla="*/ 1 w 117"/>
                <a:gd name="T3" fmla="*/ 1 h 79"/>
                <a:gd name="T4" fmla="*/ 2 w 117"/>
                <a:gd name="T5" fmla="*/ 1 h 79"/>
                <a:gd name="T6" fmla="*/ 1 w 117"/>
                <a:gd name="T7" fmla="*/ 1 h 79"/>
                <a:gd name="T8" fmla="*/ 1 w 117"/>
                <a:gd name="T9" fmla="*/ 2 h 79"/>
                <a:gd name="T10" fmla="*/ 3 w 117"/>
                <a:gd name="T11" fmla="*/ 1 h 79"/>
                <a:gd name="T12" fmla="*/ 3 w 117"/>
                <a:gd name="T13" fmla="*/ 0 h 79"/>
                <a:gd name="T14" fmla="*/ 0 w 117"/>
                <a:gd name="T15" fmla="*/ 0 h 79"/>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79"/>
                <a:gd name="T26" fmla="*/ 117 w 117"/>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79">
                  <a:moveTo>
                    <a:pt x="0" y="9"/>
                  </a:moveTo>
                  <a:lnTo>
                    <a:pt x="38" y="44"/>
                  </a:lnTo>
                  <a:lnTo>
                    <a:pt x="72" y="33"/>
                  </a:lnTo>
                  <a:lnTo>
                    <a:pt x="54" y="44"/>
                  </a:lnTo>
                  <a:lnTo>
                    <a:pt x="68" y="79"/>
                  </a:lnTo>
                  <a:lnTo>
                    <a:pt x="114" y="44"/>
                  </a:lnTo>
                  <a:lnTo>
                    <a:pt x="117" y="0"/>
                  </a:lnTo>
                  <a:lnTo>
                    <a:pt x="0" y="9"/>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95" name="Freeform 467"/>
            <p:cNvSpPr>
              <a:spLocks/>
            </p:cNvSpPr>
            <p:nvPr/>
          </p:nvSpPr>
          <p:spPr bwMode="auto">
            <a:xfrm>
              <a:off x="3702035" y="4070770"/>
              <a:ext cx="9435" cy="33816"/>
            </a:xfrm>
            <a:custGeom>
              <a:avLst/>
              <a:gdLst>
                <a:gd name="T0" fmla="*/ 0 w 22"/>
                <a:gd name="T1" fmla="*/ 1 h 74"/>
                <a:gd name="T2" fmla="*/ 0 w 22"/>
                <a:gd name="T3" fmla="*/ 2 h 74"/>
                <a:gd name="T4" fmla="*/ 1 w 22"/>
                <a:gd name="T5" fmla="*/ 2 h 74"/>
                <a:gd name="T6" fmla="*/ 0 w 22"/>
                <a:gd name="T7" fmla="*/ 0 h 74"/>
                <a:gd name="T8" fmla="*/ 0 w 22"/>
                <a:gd name="T9" fmla="*/ 1 h 74"/>
                <a:gd name="T10" fmla="*/ 0 60000 65536"/>
                <a:gd name="T11" fmla="*/ 0 60000 65536"/>
                <a:gd name="T12" fmla="*/ 0 60000 65536"/>
                <a:gd name="T13" fmla="*/ 0 60000 65536"/>
                <a:gd name="T14" fmla="*/ 0 60000 65536"/>
                <a:gd name="T15" fmla="*/ 0 w 22"/>
                <a:gd name="T16" fmla="*/ 0 h 74"/>
                <a:gd name="T17" fmla="*/ 22 w 22"/>
                <a:gd name="T18" fmla="*/ 74 h 74"/>
              </a:gdLst>
              <a:ahLst/>
              <a:cxnLst>
                <a:cxn ang="T10">
                  <a:pos x="T0" y="T1"/>
                </a:cxn>
                <a:cxn ang="T11">
                  <a:pos x="T2" y="T3"/>
                </a:cxn>
                <a:cxn ang="T12">
                  <a:pos x="T4" y="T5"/>
                </a:cxn>
                <a:cxn ang="T13">
                  <a:pos x="T6" y="T7"/>
                </a:cxn>
                <a:cxn ang="T14">
                  <a:pos x="T8" y="T9"/>
                </a:cxn>
              </a:cxnLst>
              <a:rect l="T15" t="T16" r="T17" b="T18"/>
              <a:pathLst>
                <a:path w="22" h="74">
                  <a:moveTo>
                    <a:pt x="0" y="61"/>
                  </a:moveTo>
                  <a:lnTo>
                    <a:pt x="10" y="74"/>
                  </a:lnTo>
                  <a:lnTo>
                    <a:pt x="22" y="70"/>
                  </a:lnTo>
                  <a:lnTo>
                    <a:pt x="12" y="0"/>
                  </a:lnTo>
                  <a:lnTo>
                    <a:pt x="0" y="61"/>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96" name="Freeform 468"/>
            <p:cNvSpPr>
              <a:spLocks/>
            </p:cNvSpPr>
            <p:nvPr/>
          </p:nvSpPr>
          <p:spPr bwMode="auto">
            <a:xfrm>
              <a:off x="3302604" y="4624500"/>
              <a:ext cx="33024" cy="32406"/>
            </a:xfrm>
            <a:custGeom>
              <a:avLst/>
              <a:gdLst>
                <a:gd name="T0" fmla="*/ 0 w 66"/>
                <a:gd name="T1" fmla="*/ 2 h 72"/>
                <a:gd name="T2" fmla="*/ 1 w 66"/>
                <a:gd name="T3" fmla="*/ 0 h 72"/>
                <a:gd name="T4" fmla="*/ 1 w 66"/>
                <a:gd name="T5" fmla="*/ 0 h 72"/>
                <a:gd name="T6" fmla="*/ 1 w 66"/>
                <a:gd name="T7" fmla="*/ 1 h 72"/>
                <a:gd name="T8" fmla="*/ 0 w 66"/>
                <a:gd name="T9" fmla="*/ 2 h 72"/>
                <a:gd name="T10" fmla="*/ 0 60000 65536"/>
                <a:gd name="T11" fmla="*/ 0 60000 65536"/>
                <a:gd name="T12" fmla="*/ 0 60000 65536"/>
                <a:gd name="T13" fmla="*/ 0 60000 65536"/>
                <a:gd name="T14" fmla="*/ 0 60000 65536"/>
                <a:gd name="T15" fmla="*/ 0 w 66"/>
                <a:gd name="T16" fmla="*/ 0 h 72"/>
                <a:gd name="T17" fmla="*/ 66 w 66"/>
                <a:gd name="T18" fmla="*/ 72 h 72"/>
              </a:gdLst>
              <a:ahLst/>
              <a:cxnLst>
                <a:cxn ang="T10">
                  <a:pos x="T0" y="T1"/>
                </a:cxn>
                <a:cxn ang="T11">
                  <a:pos x="T2" y="T3"/>
                </a:cxn>
                <a:cxn ang="T12">
                  <a:pos x="T4" y="T5"/>
                </a:cxn>
                <a:cxn ang="T13">
                  <a:pos x="T6" y="T7"/>
                </a:cxn>
                <a:cxn ang="T14">
                  <a:pos x="T8" y="T9"/>
                </a:cxn>
              </a:cxnLst>
              <a:rect l="T15" t="T16" r="T17" b="T18"/>
              <a:pathLst>
                <a:path w="66" h="72">
                  <a:moveTo>
                    <a:pt x="0" y="72"/>
                  </a:moveTo>
                  <a:lnTo>
                    <a:pt x="29" y="12"/>
                  </a:lnTo>
                  <a:lnTo>
                    <a:pt x="56" y="0"/>
                  </a:lnTo>
                  <a:lnTo>
                    <a:pt x="66" y="57"/>
                  </a:lnTo>
                  <a:lnTo>
                    <a:pt x="0" y="72"/>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97" name="Freeform 469"/>
            <p:cNvSpPr>
              <a:spLocks/>
            </p:cNvSpPr>
            <p:nvPr/>
          </p:nvSpPr>
          <p:spPr bwMode="auto">
            <a:xfrm>
              <a:off x="2448703" y="4269436"/>
              <a:ext cx="113225" cy="81721"/>
            </a:xfrm>
            <a:custGeom>
              <a:avLst/>
              <a:gdLst>
                <a:gd name="T0" fmla="*/ 0 w 233"/>
                <a:gd name="T1" fmla="*/ 2 h 184"/>
                <a:gd name="T2" fmla="*/ 1 w 233"/>
                <a:gd name="T3" fmla="*/ 3 h 184"/>
                <a:gd name="T4" fmla="*/ 3 w 233"/>
                <a:gd name="T5" fmla="*/ 3 h 184"/>
                <a:gd name="T6" fmla="*/ 1 w 233"/>
                <a:gd name="T7" fmla="*/ 4 h 184"/>
                <a:gd name="T8" fmla="*/ 1 w 233"/>
                <a:gd name="T9" fmla="*/ 4 h 184"/>
                <a:gd name="T10" fmla="*/ 3 w 233"/>
                <a:gd name="T11" fmla="*/ 4 h 184"/>
                <a:gd name="T12" fmla="*/ 5 w 233"/>
                <a:gd name="T13" fmla="*/ 4 h 184"/>
                <a:gd name="T14" fmla="*/ 5 w 233"/>
                <a:gd name="T15" fmla="*/ 2 h 184"/>
                <a:gd name="T16" fmla="*/ 3 w 233"/>
                <a:gd name="T17" fmla="*/ 0 h 184"/>
                <a:gd name="T18" fmla="*/ 1 w 233"/>
                <a:gd name="T19" fmla="*/ 1 h 184"/>
                <a:gd name="T20" fmla="*/ 0 w 233"/>
                <a:gd name="T21" fmla="*/ 2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3"/>
                <a:gd name="T34" fmla="*/ 0 h 184"/>
                <a:gd name="T35" fmla="*/ 233 w 233"/>
                <a:gd name="T36" fmla="*/ 184 h 1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3" h="184">
                  <a:moveTo>
                    <a:pt x="0" y="83"/>
                  </a:moveTo>
                  <a:lnTo>
                    <a:pt x="32" y="134"/>
                  </a:lnTo>
                  <a:lnTo>
                    <a:pt x="139" y="143"/>
                  </a:lnTo>
                  <a:lnTo>
                    <a:pt x="25" y="160"/>
                  </a:lnTo>
                  <a:lnTo>
                    <a:pt x="25" y="184"/>
                  </a:lnTo>
                  <a:lnTo>
                    <a:pt x="142" y="175"/>
                  </a:lnTo>
                  <a:lnTo>
                    <a:pt x="233" y="184"/>
                  </a:lnTo>
                  <a:lnTo>
                    <a:pt x="207" y="83"/>
                  </a:lnTo>
                  <a:lnTo>
                    <a:pt x="120" y="0"/>
                  </a:lnTo>
                  <a:lnTo>
                    <a:pt x="32" y="23"/>
                  </a:lnTo>
                  <a:lnTo>
                    <a:pt x="0" y="83"/>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98" name="Freeform 470"/>
            <p:cNvSpPr>
              <a:spLocks/>
            </p:cNvSpPr>
            <p:nvPr/>
          </p:nvSpPr>
          <p:spPr bwMode="auto">
            <a:xfrm>
              <a:off x="2527331" y="4406107"/>
              <a:ext cx="58184" cy="59177"/>
            </a:xfrm>
            <a:custGeom>
              <a:avLst/>
              <a:gdLst>
                <a:gd name="T0" fmla="*/ 0 w 116"/>
                <a:gd name="T1" fmla="*/ 1 h 133"/>
                <a:gd name="T2" fmla="*/ 0 w 116"/>
                <a:gd name="T3" fmla="*/ 2 h 133"/>
                <a:gd name="T4" fmla="*/ 2 w 116"/>
                <a:gd name="T5" fmla="*/ 3 h 133"/>
                <a:gd name="T6" fmla="*/ 3 w 116"/>
                <a:gd name="T7" fmla="*/ 1 h 133"/>
                <a:gd name="T8" fmla="*/ 2 w 116"/>
                <a:gd name="T9" fmla="*/ 0 h 133"/>
                <a:gd name="T10" fmla="*/ 0 w 116"/>
                <a:gd name="T11" fmla="*/ 1 h 133"/>
                <a:gd name="T12" fmla="*/ 0 60000 65536"/>
                <a:gd name="T13" fmla="*/ 0 60000 65536"/>
                <a:gd name="T14" fmla="*/ 0 60000 65536"/>
                <a:gd name="T15" fmla="*/ 0 60000 65536"/>
                <a:gd name="T16" fmla="*/ 0 60000 65536"/>
                <a:gd name="T17" fmla="*/ 0 60000 65536"/>
                <a:gd name="T18" fmla="*/ 0 w 116"/>
                <a:gd name="T19" fmla="*/ 0 h 133"/>
                <a:gd name="T20" fmla="*/ 116 w 116"/>
                <a:gd name="T21" fmla="*/ 133 h 133"/>
              </a:gdLst>
              <a:ahLst/>
              <a:cxnLst>
                <a:cxn ang="T12">
                  <a:pos x="T0" y="T1"/>
                </a:cxn>
                <a:cxn ang="T13">
                  <a:pos x="T2" y="T3"/>
                </a:cxn>
                <a:cxn ang="T14">
                  <a:pos x="T4" y="T5"/>
                </a:cxn>
                <a:cxn ang="T15">
                  <a:pos x="T6" y="T7"/>
                </a:cxn>
                <a:cxn ang="T16">
                  <a:pos x="T8" y="T9"/>
                </a:cxn>
                <a:cxn ang="T17">
                  <a:pos x="T10" y="T11"/>
                </a:cxn>
              </a:cxnLst>
              <a:rect l="T18" t="T19" r="T20" b="T21"/>
              <a:pathLst>
                <a:path w="116" h="133">
                  <a:moveTo>
                    <a:pt x="0" y="37"/>
                  </a:moveTo>
                  <a:lnTo>
                    <a:pt x="11" y="89"/>
                  </a:lnTo>
                  <a:lnTo>
                    <a:pt x="67" y="133"/>
                  </a:lnTo>
                  <a:lnTo>
                    <a:pt x="116" y="66"/>
                  </a:lnTo>
                  <a:lnTo>
                    <a:pt x="76" y="0"/>
                  </a:lnTo>
                  <a:lnTo>
                    <a:pt x="0" y="37"/>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99" name="Freeform 471"/>
            <p:cNvSpPr>
              <a:spLocks/>
            </p:cNvSpPr>
            <p:nvPr/>
          </p:nvSpPr>
          <p:spPr bwMode="auto">
            <a:xfrm>
              <a:off x="3524336" y="4363838"/>
              <a:ext cx="185562" cy="274752"/>
            </a:xfrm>
            <a:custGeom>
              <a:avLst/>
              <a:gdLst>
                <a:gd name="T0" fmla="*/ 0 w 390"/>
                <a:gd name="T1" fmla="*/ 13 h 602"/>
                <a:gd name="T2" fmla="*/ 0 w 390"/>
                <a:gd name="T3" fmla="*/ 9 h 602"/>
                <a:gd name="T4" fmla="*/ 1 w 390"/>
                <a:gd name="T5" fmla="*/ 8 h 602"/>
                <a:gd name="T6" fmla="*/ 3 w 390"/>
                <a:gd name="T7" fmla="*/ 7 h 602"/>
                <a:gd name="T8" fmla="*/ 6 w 390"/>
                <a:gd name="T9" fmla="*/ 4 h 602"/>
                <a:gd name="T10" fmla="*/ 3 w 390"/>
                <a:gd name="T11" fmla="*/ 3 h 602"/>
                <a:gd name="T12" fmla="*/ 2 w 390"/>
                <a:gd name="T13" fmla="*/ 1 h 602"/>
                <a:gd name="T14" fmla="*/ 2 w 390"/>
                <a:gd name="T15" fmla="*/ 1 h 602"/>
                <a:gd name="T16" fmla="*/ 3 w 390"/>
                <a:gd name="T17" fmla="*/ 2 h 602"/>
                <a:gd name="T18" fmla="*/ 9 w 390"/>
                <a:gd name="T19" fmla="*/ 0 h 602"/>
                <a:gd name="T20" fmla="*/ 9 w 390"/>
                <a:gd name="T21" fmla="*/ 2 h 602"/>
                <a:gd name="T22" fmla="*/ 6 w 390"/>
                <a:gd name="T23" fmla="*/ 8 h 602"/>
                <a:gd name="T24" fmla="*/ 1 w 390"/>
                <a:gd name="T25" fmla="*/ 14 h 602"/>
                <a:gd name="T26" fmla="*/ 0 w 390"/>
                <a:gd name="T27" fmla="*/ 13 h 6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0"/>
                <a:gd name="T43" fmla="*/ 0 h 602"/>
                <a:gd name="T44" fmla="*/ 390 w 390"/>
                <a:gd name="T45" fmla="*/ 602 h 60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0" h="602">
                  <a:moveTo>
                    <a:pt x="0" y="565"/>
                  </a:moveTo>
                  <a:lnTo>
                    <a:pt x="0" y="403"/>
                  </a:lnTo>
                  <a:lnTo>
                    <a:pt x="32" y="354"/>
                  </a:lnTo>
                  <a:lnTo>
                    <a:pt x="151" y="305"/>
                  </a:lnTo>
                  <a:lnTo>
                    <a:pt x="268" y="173"/>
                  </a:lnTo>
                  <a:lnTo>
                    <a:pt x="115" y="128"/>
                  </a:lnTo>
                  <a:lnTo>
                    <a:pt x="71" y="48"/>
                  </a:lnTo>
                  <a:lnTo>
                    <a:pt x="84" y="23"/>
                  </a:lnTo>
                  <a:lnTo>
                    <a:pt x="145" y="70"/>
                  </a:lnTo>
                  <a:lnTo>
                    <a:pt x="373" y="0"/>
                  </a:lnTo>
                  <a:lnTo>
                    <a:pt x="390" y="70"/>
                  </a:lnTo>
                  <a:lnTo>
                    <a:pt x="255" y="351"/>
                  </a:lnTo>
                  <a:lnTo>
                    <a:pt x="20" y="602"/>
                  </a:lnTo>
                  <a:lnTo>
                    <a:pt x="0" y="56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00" name="Freeform 472"/>
            <p:cNvSpPr>
              <a:spLocks/>
            </p:cNvSpPr>
            <p:nvPr/>
          </p:nvSpPr>
          <p:spPr bwMode="auto">
            <a:xfrm>
              <a:off x="3230266" y="4917568"/>
              <a:ext cx="144676" cy="145125"/>
            </a:xfrm>
            <a:custGeom>
              <a:avLst/>
              <a:gdLst>
                <a:gd name="T0" fmla="*/ 0 w 301"/>
                <a:gd name="T1" fmla="*/ 2 h 319"/>
                <a:gd name="T2" fmla="*/ 1 w 301"/>
                <a:gd name="T3" fmla="*/ 2 h 319"/>
                <a:gd name="T4" fmla="*/ 3 w 301"/>
                <a:gd name="T5" fmla="*/ 1 h 319"/>
                <a:gd name="T6" fmla="*/ 3 w 301"/>
                <a:gd name="T7" fmla="*/ 0 h 319"/>
                <a:gd name="T8" fmla="*/ 5 w 301"/>
                <a:gd name="T9" fmla="*/ 0 h 319"/>
                <a:gd name="T10" fmla="*/ 7 w 301"/>
                <a:gd name="T11" fmla="*/ 1 h 319"/>
                <a:gd name="T12" fmla="*/ 7 w 301"/>
                <a:gd name="T13" fmla="*/ 2 h 319"/>
                <a:gd name="T14" fmla="*/ 7 w 301"/>
                <a:gd name="T15" fmla="*/ 5 h 319"/>
                <a:gd name="T16" fmla="*/ 6 w 301"/>
                <a:gd name="T17" fmla="*/ 7 h 319"/>
                <a:gd name="T18" fmla="*/ 4 w 301"/>
                <a:gd name="T19" fmla="*/ 7 h 319"/>
                <a:gd name="T20" fmla="*/ 3 w 301"/>
                <a:gd name="T21" fmla="*/ 6 h 319"/>
                <a:gd name="T22" fmla="*/ 0 w 301"/>
                <a:gd name="T23" fmla="*/ 2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1"/>
                <a:gd name="T37" fmla="*/ 0 h 319"/>
                <a:gd name="T38" fmla="*/ 301 w 301"/>
                <a:gd name="T39" fmla="*/ 319 h 3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1" h="319">
                  <a:moveTo>
                    <a:pt x="0" y="99"/>
                  </a:moveTo>
                  <a:lnTo>
                    <a:pt x="66" y="100"/>
                  </a:lnTo>
                  <a:lnTo>
                    <a:pt x="133" y="41"/>
                  </a:lnTo>
                  <a:lnTo>
                    <a:pt x="135" y="14"/>
                  </a:lnTo>
                  <a:lnTo>
                    <a:pt x="196" y="0"/>
                  </a:lnTo>
                  <a:lnTo>
                    <a:pt x="290" y="33"/>
                  </a:lnTo>
                  <a:lnTo>
                    <a:pt x="301" y="80"/>
                  </a:lnTo>
                  <a:lnTo>
                    <a:pt x="293" y="198"/>
                  </a:lnTo>
                  <a:lnTo>
                    <a:pt x="245" y="319"/>
                  </a:lnTo>
                  <a:lnTo>
                    <a:pt x="157" y="296"/>
                  </a:lnTo>
                  <a:lnTo>
                    <a:pt x="105" y="268"/>
                  </a:lnTo>
                  <a:lnTo>
                    <a:pt x="0" y="99"/>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01" name="Freeform 473"/>
            <p:cNvSpPr>
              <a:spLocks/>
            </p:cNvSpPr>
            <p:nvPr/>
          </p:nvSpPr>
          <p:spPr bwMode="auto">
            <a:xfrm>
              <a:off x="2981801" y="4944338"/>
              <a:ext cx="248465" cy="255026"/>
            </a:xfrm>
            <a:custGeom>
              <a:avLst/>
              <a:gdLst>
                <a:gd name="T0" fmla="*/ 0 w 520"/>
                <a:gd name="T1" fmla="*/ 0 h 565"/>
                <a:gd name="T2" fmla="*/ 1 w 520"/>
                <a:gd name="T3" fmla="*/ 0 h 565"/>
                <a:gd name="T4" fmla="*/ 9 w 520"/>
                <a:gd name="T5" fmla="*/ 1 h 565"/>
                <a:gd name="T6" fmla="*/ 10 w 520"/>
                <a:gd name="T7" fmla="*/ 1 h 565"/>
                <a:gd name="T8" fmla="*/ 12 w 520"/>
                <a:gd name="T9" fmla="*/ 1 h 565"/>
                <a:gd name="T10" fmla="*/ 11 w 520"/>
                <a:gd name="T11" fmla="*/ 2 h 565"/>
                <a:gd name="T12" fmla="*/ 10 w 520"/>
                <a:gd name="T13" fmla="*/ 1 h 565"/>
                <a:gd name="T14" fmla="*/ 8 w 520"/>
                <a:gd name="T15" fmla="*/ 2 h 565"/>
                <a:gd name="T16" fmla="*/ 8 w 520"/>
                <a:gd name="T17" fmla="*/ 5 h 565"/>
                <a:gd name="T18" fmla="*/ 7 w 520"/>
                <a:gd name="T19" fmla="*/ 5 h 565"/>
                <a:gd name="T20" fmla="*/ 7 w 520"/>
                <a:gd name="T21" fmla="*/ 8 h 565"/>
                <a:gd name="T22" fmla="*/ 7 w 520"/>
                <a:gd name="T23" fmla="*/ 13 h 565"/>
                <a:gd name="T24" fmla="*/ 7 w 520"/>
                <a:gd name="T25" fmla="*/ 13 h 565"/>
                <a:gd name="T26" fmla="*/ 5 w 520"/>
                <a:gd name="T27" fmla="*/ 13 h 565"/>
                <a:gd name="T28" fmla="*/ 5 w 520"/>
                <a:gd name="T29" fmla="*/ 12 h 565"/>
                <a:gd name="T30" fmla="*/ 4 w 520"/>
                <a:gd name="T31" fmla="*/ 13 h 565"/>
                <a:gd name="T32" fmla="*/ 3 w 520"/>
                <a:gd name="T33" fmla="*/ 11 h 565"/>
                <a:gd name="T34" fmla="*/ 3 w 520"/>
                <a:gd name="T35" fmla="*/ 7 h 565"/>
                <a:gd name="T36" fmla="*/ 3 w 520"/>
                <a:gd name="T37" fmla="*/ 6 h 565"/>
                <a:gd name="T38" fmla="*/ 0 w 520"/>
                <a:gd name="T39" fmla="*/ 0 h 5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0"/>
                <a:gd name="T61" fmla="*/ 0 h 565"/>
                <a:gd name="T62" fmla="*/ 520 w 520"/>
                <a:gd name="T63" fmla="*/ 565 h 5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0" h="565">
                  <a:moveTo>
                    <a:pt x="0" y="19"/>
                  </a:moveTo>
                  <a:lnTo>
                    <a:pt x="63" y="0"/>
                  </a:lnTo>
                  <a:lnTo>
                    <a:pt x="376" y="54"/>
                  </a:lnTo>
                  <a:lnTo>
                    <a:pt x="446" y="28"/>
                  </a:lnTo>
                  <a:lnTo>
                    <a:pt x="520" y="42"/>
                  </a:lnTo>
                  <a:lnTo>
                    <a:pt x="457" y="81"/>
                  </a:lnTo>
                  <a:lnTo>
                    <a:pt x="434" y="54"/>
                  </a:lnTo>
                  <a:lnTo>
                    <a:pt x="359" y="72"/>
                  </a:lnTo>
                  <a:lnTo>
                    <a:pt x="359" y="230"/>
                  </a:lnTo>
                  <a:lnTo>
                    <a:pt x="319" y="233"/>
                  </a:lnTo>
                  <a:lnTo>
                    <a:pt x="319" y="356"/>
                  </a:lnTo>
                  <a:lnTo>
                    <a:pt x="319" y="537"/>
                  </a:lnTo>
                  <a:lnTo>
                    <a:pt x="286" y="565"/>
                  </a:lnTo>
                  <a:lnTo>
                    <a:pt x="236" y="565"/>
                  </a:lnTo>
                  <a:lnTo>
                    <a:pt x="210" y="525"/>
                  </a:lnTo>
                  <a:lnTo>
                    <a:pt x="188" y="547"/>
                  </a:lnTo>
                  <a:lnTo>
                    <a:pt x="137" y="486"/>
                  </a:lnTo>
                  <a:lnTo>
                    <a:pt x="113" y="288"/>
                  </a:lnTo>
                  <a:lnTo>
                    <a:pt x="113" y="264"/>
                  </a:lnTo>
                  <a:lnTo>
                    <a:pt x="0" y="19"/>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02" name="Freeform 474"/>
            <p:cNvSpPr>
              <a:spLocks/>
            </p:cNvSpPr>
            <p:nvPr/>
          </p:nvSpPr>
          <p:spPr bwMode="auto">
            <a:xfrm>
              <a:off x="2458138" y="4036954"/>
              <a:ext cx="155683" cy="139490"/>
            </a:xfrm>
            <a:custGeom>
              <a:avLst/>
              <a:gdLst>
                <a:gd name="T0" fmla="*/ 0 w 322"/>
                <a:gd name="T1" fmla="*/ 7 h 310"/>
                <a:gd name="T2" fmla="*/ 4 w 322"/>
                <a:gd name="T3" fmla="*/ 0 h 310"/>
                <a:gd name="T4" fmla="*/ 7 w 322"/>
                <a:gd name="T5" fmla="*/ 0 h 310"/>
                <a:gd name="T6" fmla="*/ 7 w 322"/>
                <a:gd name="T7" fmla="*/ 1 h 310"/>
                <a:gd name="T8" fmla="*/ 7 w 322"/>
                <a:gd name="T9" fmla="*/ 2 h 310"/>
                <a:gd name="T10" fmla="*/ 5 w 322"/>
                <a:gd name="T11" fmla="*/ 2 h 310"/>
                <a:gd name="T12" fmla="*/ 5 w 322"/>
                <a:gd name="T13" fmla="*/ 5 h 310"/>
                <a:gd name="T14" fmla="*/ 3 w 322"/>
                <a:gd name="T15" fmla="*/ 5 h 310"/>
                <a:gd name="T16" fmla="*/ 4 w 322"/>
                <a:gd name="T17" fmla="*/ 7 h 310"/>
                <a:gd name="T18" fmla="*/ 0 w 322"/>
                <a:gd name="T19" fmla="*/ 7 h 3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2"/>
                <a:gd name="T31" fmla="*/ 0 h 310"/>
                <a:gd name="T32" fmla="*/ 322 w 322"/>
                <a:gd name="T33" fmla="*/ 310 h 3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2" h="310">
                  <a:moveTo>
                    <a:pt x="0" y="310"/>
                  </a:moveTo>
                  <a:lnTo>
                    <a:pt x="154" y="0"/>
                  </a:lnTo>
                  <a:lnTo>
                    <a:pt x="317" y="5"/>
                  </a:lnTo>
                  <a:lnTo>
                    <a:pt x="322" y="22"/>
                  </a:lnTo>
                  <a:lnTo>
                    <a:pt x="317" y="80"/>
                  </a:lnTo>
                  <a:lnTo>
                    <a:pt x="197" y="76"/>
                  </a:lnTo>
                  <a:lnTo>
                    <a:pt x="196" y="198"/>
                  </a:lnTo>
                  <a:lnTo>
                    <a:pt x="152" y="221"/>
                  </a:lnTo>
                  <a:lnTo>
                    <a:pt x="156" y="292"/>
                  </a:lnTo>
                  <a:lnTo>
                    <a:pt x="0" y="31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03" name="Freeform 475"/>
            <p:cNvSpPr>
              <a:spLocks/>
            </p:cNvSpPr>
            <p:nvPr/>
          </p:nvSpPr>
          <p:spPr bwMode="auto">
            <a:xfrm>
              <a:off x="3173654" y="4135583"/>
              <a:ext cx="303505" cy="395924"/>
            </a:xfrm>
            <a:custGeom>
              <a:avLst/>
              <a:gdLst>
                <a:gd name="T0" fmla="*/ 0 w 634"/>
                <a:gd name="T1" fmla="*/ 11 h 874"/>
                <a:gd name="T2" fmla="*/ 1 w 634"/>
                <a:gd name="T3" fmla="*/ 13 h 874"/>
                <a:gd name="T4" fmla="*/ 1 w 634"/>
                <a:gd name="T5" fmla="*/ 15 h 874"/>
                <a:gd name="T6" fmla="*/ 3 w 634"/>
                <a:gd name="T7" fmla="*/ 16 h 874"/>
                <a:gd name="T8" fmla="*/ 5 w 634"/>
                <a:gd name="T9" fmla="*/ 19 h 874"/>
                <a:gd name="T10" fmla="*/ 8 w 634"/>
                <a:gd name="T11" fmla="*/ 20 h 874"/>
                <a:gd name="T12" fmla="*/ 11 w 634"/>
                <a:gd name="T13" fmla="*/ 20 h 874"/>
                <a:gd name="T14" fmla="*/ 12 w 634"/>
                <a:gd name="T15" fmla="*/ 19 h 874"/>
                <a:gd name="T16" fmla="*/ 11 w 634"/>
                <a:gd name="T17" fmla="*/ 17 h 874"/>
                <a:gd name="T18" fmla="*/ 10 w 634"/>
                <a:gd name="T19" fmla="*/ 16 h 874"/>
                <a:gd name="T20" fmla="*/ 11 w 634"/>
                <a:gd name="T21" fmla="*/ 15 h 874"/>
                <a:gd name="T22" fmla="*/ 11 w 634"/>
                <a:gd name="T23" fmla="*/ 13 h 874"/>
                <a:gd name="T24" fmla="*/ 12 w 634"/>
                <a:gd name="T25" fmla="*/ 11 h 874"/>
                <a:gd name="T26" fmla="*/ 13 w 634"/>
                <a:gd name="T27" fmla="*/ 6 h 874"/>
                <a:gd name="T28" fmla="*/ 14 w 634"/>
                <a:gd name="T29" fmla="*/ 5 h 874"/>
                <a:gd name="T30" fmla="*/ 13 w 634"/>
                <a:gd name="T31" fmla="*/ 5 h 874"/>
                <a:gd name="T32" fmla="*/ 13 w 634"/>
                <a:gd name="T33" fmla="*/ 1 h 874"/>
                <a:gd name="T34" fmla="*/ 12 w 634"/>
                <a:gd name="T35" fmla="*/ 0 h 874"/>
                <a:gd name="T36" fmla="*/ 11 w 634"/>
                <a:gd name="T37" fmla="*/ 1 h 874"/>
                <a:gd name="T38" fmla="*/ 3 w 634"/>
                <a:gd name="T39" fmla="*/ 1 h 874"/>
                <a:gd name="T40" fmla="*/ 3 w 634"/>
                <a:gd name="T41" fmla="*/ 3 h 874"/>
                <a:gd name="T42" fmla="*/ 2 w 634"/>
                <a:gd name="T43" fmla="*/ 3 h 874"/>
                <a:gd name="T44" fmla="*/ 2 w 634"/>
                <a:gd name="T45" fmla="*/ 4 h 874"/>
                <a:gd name="T46" fmla="*/ 2 w 634"/>
                <a:gd name="T47" fmla="*/ 8 h 874"/>
                <a:gd name="T48" fmla="*/ 1 w 634"/>
                <a:gd name="T49" fmla="*/ 8 h 874"/>
                <a:gd name="T50" fmla="*/ 0 w 634"/>
                <a:gd name="T51" fmla="*/ 11 h 8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34"/>
                <a:gd name="T79" fmla="*/ 0 h 874"/>
                <a:gd name="T80" fmla="*/ 634 w 634"/>
                <a:gd name="T81" fmla="*/ 874 h 8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34" h="874">
                  <a:moveTo>
                    <a:pt x="0" y="460"/>
                  </a:moveTo>
                  <a:lnTo>
                    <a:pt x="30" y="549"/>
                  </a:lnTo>
                  <a:lnTo>
                    <a:pt x="59" y="644"/>
                  </a:lnTo>
                  <a:lnTo>
                    <a:pt x="124" y="679"/>
                  </a:lnTo>
                  <a:lnTo>
                    <a:pt x="216" y="807"/>
                  </a:lnTo>
                  <a:lnTo>
                    <a:pt x="344" y="874"/>
                  </a:lnTo>
                  <a:lnTo>
                    <a:pt x="460" y="857"/>
                  </a:lnTo>
                  <a:lnTo>
                    <a:pt x="532" y="832"/>
                  </a:lnTo>
                  <a:lnTo>
                    <a:pt x="488" y="740"/>
                  </a:lnTo>
                  <a:lnTo>
                    <a:pt x="423" y="684"/>
                  </a:lnTo>
                  <a:lnTo>
                    <a:pt x="466" y="652"/>
                  </a:lnTo>
                  <a:lnTo>
                    <a:pt x="474" y="572"/>
                  </a:lnTo>
                  <a:lnTo>
                    <a:pt x="544" y="462"/>
                  </a:lnTo>
                  <a:lnTo>
                    <a:pt x="575" y="273"/>
                  </a:lnTo>
                  <a:lnTo>
                    <a:pt x="634" y="230"/>
                  </a:lnTo>
                  <a:lnTo>
                    <a:pt x="587" y="192"/>
                  </a:lnTo>
                  <a:lnTo>
                    <a:pt x="570" y="50"/>
                  </a:lnTo>
                  <a:lnTo>
                    <a:pt x="521" y="0"/>
                  </a:lnTo>
                  <a:lnTo>
                    <a:pt x="460" y="59"/>
                  </a:lnTo>
                  <a:lnTo>
                    <a:pt x="116" y="49"/>
                  </a:lnTo>
                  <a:lnTo>
                    <a:pt x="116" y="138"/>
                  </a:lnTo>
                  <a:lnTo>
                    <a:pt x="83" y="139"/>
                  </a:lnTo>
                  <a:lnTo>
                    <a:pt x="83" y="166"/>
                  </a:lnTo>
                  <a:lnTo>
                    <a:pt x="82" y="334"/>
                  </a:lnTo>
                  <a:lnTo>
                    <a:pt x="42" y="343"/>
                  </a:lnTo>
                  <a:lnTo>
                    <a:pt x="0" y="46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04" name="Freeform 476"/>
            <p:cNvSpPr>
              <a:spLocks/>
            </p:cNvSpPr>
            <p:nvPr/>
          </p:nvSpPr>
          <p:spPr bwMode="auto">
            <a:xfrm>
              <a:off x="3335629" y="5128915"/>
              <a:ext cx="23588" cy="30998"/>
            </a:xfrm>
            <a:custGeom>
              <a:avLst/>
              <a:gdLst>
                <a:gd name="T0" fmla="*/ 0 w 46"/>
                <a:gd name="T1" fmla="*/ 1 h 72"/>
                <a:gd name="T2" fmla="*/ 1 w 46"/>
                <a:gd name="T3" fmla="*/ 2 h 72"/>
                <a:gd name="T4" fmla="*/ 1 w 46"/>
                <a:gd name="T5" fmla="*/ 1 h 72"/>
                <a:gd name="T6" fmla="*/ 1 w 46"/>
                <a:gd name="T7" fmla="*/ 0 h 72"/>
                <a:gd name="T8" fmla="*/ 0 w 46"/>
                <a:gd name="T9" fmla="*/ 1 h 72"/>
                <a:gd name="T10" fmla="*/ 0 60000 65536"/>
                <a:gd name="T11" fmla="*/ 0 60000 65536"/>
                <a:gd name="T12" fmla="*/ 0 60000 65536"/>
                <a:gd name="T13" fmla="*/ 0 60000 65536"/>
                <a:gd name="T14" fmla="*/ 0 60000 65536"/>
                <a:gd name="T15" fmla="*/ 0 w 46"/>
                <a:gd name="T16" fmla="*/ 0 h 72"/>
                <a:gd name="T17" fmla="*/ 46 w 46"/>
                <a:gd name="T18" fmla="*/ 72 h 72"/>
              </a:gdLst>
              <a:ahLst/>
              <a:cxnLst>
                <a:cxn ang="T10">
                  <a:pos x="T0" y="T1"/>
                </a:cxn>
                <a:cxn ang="T11">
                  <a:pos x="T2" y="T3"/>
                </a:cxn>
                <a:cxn ang="T12">
                  <a:pos x="T4" y="T5"/>
                </a:cxn>
                <a:cxn ang="T13">
                  <a:pos x="T6" y="T7"/>
                </a:cxn>
                <a:cxn ang="T14">
                  <a:pos x="T8" y="T9"/>
                </a:cxn>
              </a:cxnLst>
              <a:rect l="T15" t="T16" r="T17" b="T18"/>
              <a:pathLst>
                <a:path w="46" h="72">
                  <a:moveTo>
                    <a:pt x="0" y="40"/>
                  </a:moveTo>
                  <a:lnTo>
                    <a:pt x="25" y="72"/>
                  </a:lnTo>
                  <a:lnTo>
                    <a:pt x="46" y="46"/>
                  </a:lnTo>
                  <a:lnTo>
                    <a:pt x="42" y="0"/>
                  </a:lnTo>
                  <a:lnTo>
                    <a:pt x="0" y="4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05" name="Freeform 477"/>
            <p:cNvSpPr>
              <a:spLocks/>
            </p:cNvSpPr>
            <p:nvPr/>
          </p:nvSpPr>
          <p:spPr bwMode="auto">
            <a:xfrm>
              <a:off x="3315185" y="4621682"/>
              <a:ext cx="198143" cy="216983"/>
            </a:xfrm>
            <a:custGeom>
              <a:avLst/>
              <a:gdLst>
                <a:gd name="T0" fmla="*/ 0 w 409"/>
                <a:gd name="T1" fmla="*/ 3 h 475"/>
                <a:gd name="T2" fmla="*/ 0 w 409"/>
                <a:gd name="T3" fmla="*/ 6 h 475"/>
                <a:gd name="T4" fmla="*/ 1 w 409"/>
                <a:gd name="T5" fmla="*/ 8 h 475"/>
                <a:gd name="T6" fmla="*/ 3 w 409"/>
                <a:gd name="T7" fmla="*/ 9 h 475"/>
                <a:gd name="T8" fmla="*/ 4 w 409"/>
                <a:gd name="T9" fmla="*/ 9 h 475"/>
                <a:gd name="T10" fmla="*/ 5 w 409"/>
                <a:gd name="T11" fmla="*/ 11 h 475"/>
                <a:gd name="T12" fmla="*/ 8 w 409"/>
                <a:gd name="T13" fmla="*/ 11 h 475"/>
                <a:gd name="T14" fmla="*/ 10 w 409"/>
                <a:gd name="T15" fmla="*/ 10 h 475"/>
                <a:gd name="T16" fmla="*/ 8 w 409"/>
                <a:gd name="T17" fmla="*/ 5 h 475"/>
                <a:gd name="T18" fmla="*/ 9 w 409"/>
                <a:gd name="T19" fmla="*/ 4 h 475"/>
                <a:gd name="T20" fmla="*/ 4 w 409"/>
                <a:gd name="T21" fmla="*/ 0 h 475"/>
                <a:gd name="T22" fmla="*/ 3 w 409"/>
                <a:gd name="T23" fmla="*/ 2 h 475"/>
                <a:gd name="T24" fmla="*/ 2 w 409"/>
                <a:gd name="T25" fmla="*/ 1 h 475"/>
                <a:gd name="T26" fmla="*/ 2 w 409"/>
                <a:gd name="T27" fmla="*/ 2 h 475"/>
                <a:gd name="T28" fmla="*/ 2 w 409"/>
                <a:gd name="T29" fmla="*/ 0 h 475"/>
                <a:gd name="T30" fmla="*/ 1 w 409"/>
                <a:gd name="T31" fmla="*/ 0 h 475"/>
                <a:gd name="T32" fmla="*/ 1 w 409"/>
                <a:gd name="T33" fmla="*/ 1 h 475"/>
                <a:gd name="T34" fmla="*/ 1 w 409"/>
                <a:gd name="T35" fmla="*/ 2 h 475"/>
                <a:gd name="T36" fmla="*/ 0 w 409"/>
                <a:gd name="T37" fmla="*/ 3 h 4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9"/>
                <a:gd name="T58" fmla="*/ 0 h 475"/>
                <a:gd name="T59" fmla="*/ 409 w 409"/>
                <a:gd name="T60" fmla="*/ 475 h 4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9" h="475">
                  <a:moveTo>
                    <a:pt x="0" y="150"/>
                  </a:moveTo>
                  <a:lnTo>
                    <a:pt x="3" y="242"/>
                  </a:lnTo>
                  <a:lnTo>
                    <a:pt x="52" y="334"/>
                  </a:lnTo>
                  <a:lnTo>
                    <a:pt x="124" y="375"/>
                  </a:lnTo>
                  <a:lnTo>
                    <a:pt x="160" y="384"/>
                  </a:lnTo>
                  <a:lnTo>
                    <a:pt x="199" y="475"/>
                  </a:lnTo>
                  <a:lnTo>
                    <a:pt x="353" y="462"/>
                  </a:lnTo>
                  <a:lnTo>
                    <a:pt x="409" y="423"/>
                  </a:lnTo>
                  <a:lnTo>
                    <a:pt x="351" y="237"/>
                  </a:lnTo>
                  <a:lnTo>
                    <a:pt x="367" y="165"/>
                  </a:lnTo>
                  <a:lnTo>
                    <a:pt x="175" y="0"/>
                  </a:lnTo>
                  <a:lnTo>
                    <a:pt x="118" y="84"/>
                  </a:lnTo>
                  <a:lnTo>
                    <a:pt x="98" y="61"/>
                  </a:lnTo>
                  <a:lnTo>
                    <a:pt x="84" y="80"/>
                  </a:lnTo>
                  <a:lnTo>
                    <a:pt x="82" y="0"/>
                  </a:lnTo>
                  <a:lnTo>
                    <a:pt x="29" y="5"/>
                  </a:lnTo>
                  <a:lnTo>
                    <a:pt x="39" y="62"/>
                  </a:lnTo>
                  <a:lnTo>
                    <a:pt x="42" y="97"/>
                  </a:lnTo>
                  <a:lnTo>
                    <a:pt x="0" y="15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06" name="Freeform 478"/>
            <p:cNvSpPr>
              <a:spLocks/>
            </p:cNvSpPr>
            <p:nvPr/>
          </p:nvSpPr>
          <p:spPr bwMode="auto">
            <a:xfrm>
              <a:off x="2766361" y="4380746"/>
              <a:ext cx="40887" cy="102856"/>
            </a:xfrm>
            <a:custGeom>
              <a:avLst/>
              <a:gdLst>
                <a:gd name="T0" fmla="*/ 0 w 82"/>
                <a:gd name="T1" fmla="*/ 0 h 227"/>
                <a:gd name="T2" fmla="*/ 1 w 82"/>
                <a:gd name="T3" fmla="*/ 0 h 227"/>
                <a:gd name="T4" fmla="*/ 2 w 82"/>
                <a:gd name="T5" fmla="*/ 5 h 227"/>
                <a:gd name="T6" fmla="*/ 1 w 82"/>
                <a:gd name="T7" fmla="*/ 5 h 227"/>
                <a:gd name="T8" fmla="*/ 0 w 82"/>
                <a:gd name="T9" fmla="*/ 0 h 227"/>
                <a:gd name="T10" fmla="*/ 0 60000 65536"/>
                <a:gd name="T11" fmla="*/ 0 60000 65536"/>
                <a:gd name="T12" fmla="*/ 0 60000 65536"/>
                <a:gd name="T13" fmla="*/ 0 60000 65536"/>
                <a:gd name="T14" fmla="*/ 0 60000 65536"/>
                <a:gd name="T15" fmla="*/ 0 w 82"/>
                <a:gd name="T16" fmla="*/ 0 h 227"/>
                <a:gd name="T17" fmla="*/ 82 w 82"/>
                <a:gd name="T18" fmla="*/ 227 h 227"/>
              </a:gdLst>
              <a:ahLst/>
              <a:cxnLst>
                <a:cxn ang="T10">
                  <a:pos x="T0" y="T1"/>
                </a:cxn>
                <a:cxn ang="T11">
                  <a:pos x="T2" y="T3"/>
                </a:cxn>
                <a:cxn ang="T12">
                  <a:pos x="T4" y="T5"/>
                </a:cxn>
                <a:cxn ang="T13">
                  <a:pos x="T6" y="T7"/>
                </a:cxn>
                <a:cxn ang="T14">
                  <a:pos x="T8" y="T9"/>
                </a:cxn>
              </a:cxnLst>
              <a:rect l="T15" t="T16" r="T17" b="T18"/>
              <a:pathLst>
                <a:path w="82" h="227">
                  <a:moveTo>
                    <a:pt x="0" y="0"/>
                  </a:moveTo>
                  <a:lnTo>
                    <a:pt x="41" y="10"/>
                  </a:lnTo>
                  <a:lnTo>
                    <a:pt x="82" y="219"/>
                  </a:lnTo>
                  <a:lnTo>
                    <a:pt x="53" y="227"/>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07" name="Freeform 479"/>
            <p:cNvSpPr>
              <a:spLocks/>
            </p:cNvSpPr>
            <p:nvPr/>
          </p:nvSpPr>
          <p:spPr bwMode="auto">
            <a:xfrm>
              <a:off x="3316758" y="4523053"/>
              <a:ext cx="95926" cy="107083"/>
            </a:xfrm>
            <a:custGeom>
              <a:avLst/>
              <a:gdLst>
                <a:gd name="T0" fmla="*/ 0 w 198"/>
                <a:gd name="T1" fmla="*/ 5 h 234"/>
                <a:gd name="T2" fmla="*/ 1 w 198"/>
                <a:gd name="T3" fmla="*/ 5 h 234"/>
                <a:gd name="T4" fmla="*/ 2 w 198"/>
                <a:gd name="T5" fmla="*/ 5 h 234"/>
                <a:gd name="T6" fmla="*/ 2 w 198"/>
                <a:gd name="T7" fmla="*/ 4 h 234"/>
                <a:gd name="T8" fmla="*/ 4 w 198"/>
                <a:gd name="T9" fmla="*/ 4 h 234"/>
                <a:gd name="T10" fmla="*/ 5 w 198"/>
                <a:gd name="T11" fmla="*/ 2 h 234"/>
                <a:gd name="T12" fmla="*/ 4 w 198"/>
                <a:gd name="T13" fmla="*/ 0 h 234"/>
                <a:gd name="T14" fmla="*/ 1 w 198"/>
                <a:gd name="T15" fmla="*/ 0 h 234"/>
                <a:gd name="T16" fmla="*/ 1 w 198"/>
                <a:gd name="T17" fmla="*/ 2 h 234"/>
                <a:gd name="T18" fmla="*/ 1 w 198"/>
                <a:gd name="T19" fmla="*/ 3 h 234"/>
                <a:gd name="T20" fmla="*/ 0 w 198"/>
                <a:gd name="T21" fmla="*/ 5 h 2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8"/>
                <a:gd name="T34" fmla="*/ 0 h 234"/>
                <a:gd name="T35" fmla="*/ 198 w 198"/>
                <a:gd name="T36" fmla="*/ 234 h 2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8" h="234">
                  <a:moveTo>
                    <a:pt x="0" y="234"/>
                  </a:moveTo>
                  <a:lnTo>
                    <a:pt x="27" y="222"/>
                  </a:lnTo>
                  <a:lnTo>
                    <a:pt x="80" y="217"/>
                  </a:lnTo>
                  <a:lnTo>
                    <a:pt x="82" y="186"/>
                  </a:lnTo>
                  <a:lnTo>
                    <a:pt x="159" y="165"/>
                  </a:lnTo>
                  <a:lnTo>
                    <a:pt x="198" y="87"/>
                  </a:lnTo>
                  <a:lnTo>
                    <a:pt x="159" y="0"/>
                  </a:lnTo>
                  <a:lnTo>
                    <a:pt x="43" y="17"/>
                  </a:lnTo>
                  <a:lnTo>
                    <a:pt x="56" y="82"/>
                  </a:lnTo>
                  <a:lnTo>
                    <a:pt x="29" y="124"/>
                  </a:lnTo>
                  <a:lnTo>
                    <a:pt x="0" y="234"/>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08" name="Freeform 480"/>
            <p:cNvSpPr>
              <a:spLocks/>
            </p:cNvSpPr>
            <p:nvPr/>
          </p:nvSpPr>
          <p:spPr bwMode="auto">
            <a:xfrm>
              <a:off x="3220831" y="3951007"/>
              <a:ext cx="204433" cy="211347"/>
            </a:xfrm>
            <a:custGeom>
              <a:avLst/>
              <a:gdLst>
                <a:gd name="T0" fmla="*/ 0 w 429"/>
                <a:gd name="T1" fmla="*/ 2 h 464"/>
                <a:gd name="T2" fmla="*/ 0 w 429"/>
                <a:gd name="T3" fmla="*/ 11 h 464"/>
                <a:gd name="T4" fmla="*/ 8 w 429"/>
                <a:gd name="T5" fmla="*/ 11 h 464"/>
                <a:gd name="T6" fmla="*/ 10 w 429"/>
                <a:gd name="T7" fmla="*/ 9 h 464"/>
                <a:gd name="T8" fmla="*/ 10 w 429"/>
                <a:gd name="T9" fmla="*/ 9 h 464"/>
                <a:gd name="T10" fmla="*/ 7 w 429"/>
                <a:gd name="T11" fmla="*/ 2 h 464"/>
                <a:gd name="T12" fmla="*/ 8 w 429"/>
                <a:gd name="T13" fmla="*/ 4 h 464"/>
                <a:gd name="T14" fmla="*/ 9 w 429"/>
                <a:gd name="T15" fmla="*/ 3 h 464"/>
                <a:gd name="T16" fmla="*/ 8 w 429"/>
                <a:gd name="T17" fmla="*/ 0 h 464"/>
                <a:gd name="T18" fmla="*/ 7 w 429"/>
                <a:gd name="T19" fmla="*/ 1 h 464"/>
                <a:gd name="T20" fmla="*/ 7 w 429"/>
                <a:gd name="T21" fmla="*/ 0 h 464"/>
                <a:gd name="T22" fmla="*/ 5 w 429"/>
                <a:gd name="T23" fmla="*/ 0 h 464"/>
                <a:gd name="T24" fmla="*/ 4 w 429"/>
                <a:gd name="T25" fmla="*/ 1 h 464"/>
                <a:gd name="T26" fmla="*/ 0 w 429"/>
                <a:gd name="T27" fmla="*/ 0 h 464"/>
                <a:gd name="T28" fmla="*/ 0 w 429"/>
                <a:gd name="T29" fmla="*/ 2 h 4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9"/>
                <a:gd name="T46" fmla="*/ 0 h 464"/>
                <a:gd name="T47" fmla="*/ 429 w 429"/>
                <a:gd name="T48" fmla="*/ 464 h 4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9" h="464">
                  <a:moveTo>
                    <a:pt x="0" y="75"/>
                  </a:moveTo>
                  <a:lnTo>
                    <a:pt x="17" y="454"/>
                  </a:lnTo>
                  <a:lnTo>
                    <a:pt x="361" y="464"/>
                  </a:lnTo>
                  <a:lnTo>
                    <a:pt x="422" y="405"/>
                  </a:lnTo>
                  <a:lnTo>
                    <a:pt x="429" y="364"/>
                  </a:lnTo>
                  <a:lnTo>
                    <a:pt x="298" y="98"/>
                  </a:lnTo>
                  <a:lnTo>
                    <a:pt x="361" y="183"/>
                  </a:lnTo>
                  <a:lnTo>
                    <a:pt x="392" y="110"/>
                  </a:lnTo>
                  <a:lnTo>
                    <a:pt x="361" y="17"/>
                  </a:lnTo>
                  <a:lnTo>
                    <a:pt x="284" y="30"/>
                  </a:lnTo>
                  <a:lnTo>
                    <a:pt x="282" y="4"/>
                  </a:lnTo>
                  <a:lnTo>
                    <a:pt x="239" y="4"/>
                  </a:lnTo>
                  <a:lnTo>
                    <a:pt x="166" y="40"/>
                  </a:lnTo>
                  <a:lnTo>
                    <a:pt x="17" y="0"/>
                  </a:lnTo>
                  <a:lnTo>
                    <a:pt x="0" y="7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09" name="Freeform 481"/>
            <p:cNvSpPr>
              <a:spLocks/>
            </p:cNvSpPr>
            <p:nvPr/>
          </p:nvSpPr>
          <p:spPr bwMode="auto">
            <a:xfrm>
              <a:off x="2675152" y="4301843"/>
              <a:ext cx="135240" cy="109901"/>
            </a:xfrm>
            <a:custGeom>
              <a:avLst/>
              <a:gdLst>
                <a:gd name="T0" fmla="*/ 0 w 285"/>
                <a:gd name="T1" fmla="*/ 5 h 242"/>
                <a:gd name="T2" fmla="*/ 1 w 285"/>
                <a:gd name="T3" fmla="*/ 5 h 242"/>
                <a:gd name="T4" fmla="*/ 2 w 285"/>
                <a:gd name="T5" fmla="*/ 6 h 242"/>
                <a:gd name="T6" fmla="*/ 2 w 285"/>
                <a:gd name="T7" fmla="*/ 4 h 242"/>
                <a:gd name="T8" fmla="*/ 5 w 285"/>
                <a:gd name="T9" fmla="*/ 4 h 242"/>
                <a:gd name="T10" fmla="*/ 5 w 285"/>
                <a:gd name="T11" fmla="*/ 4 h 242"/>
                <a:gd name="T12" fmla="*/ 7 w 285"/>
                <a:gd name="T13" fmla="*/ 3 h 242"/>
                <a:gd name="T14" fmla="*/ 5 w 285"/>
                <a:gd name="T15" fmla="*/ 1 h 242"/>
                <a:gd name="T16" fmla="*/ 5 w 285"/>
                <a:gd name="T17" fmla="*/ 0 h 242"/>
                <a:gd name="T18" fmla="*/ 1 w 285"/>
                <a:gd name="T19" fmla="*/ 2 h 242"/>
                <a:gd name="T20" fmla="*/ 0 w 285"/>
                <a:gd name="T21" fmla="*/ 5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5"/>
                <a:gd name="T34" fmla="*/ 0 h 242"/>
                <a:gd name="T35" fmla="*/ 285 w 285"/>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5" h="242">
                  <a:moveTo>
                    <a:pt x="0" y="207"/>
                  </a:moveTo>
                  <a:lnTo>
                    <a:pt x="23" y="233"/>
                  </a:lnTo>
                  <a:lnTo>
                    <a:pt x="102" y="242"/>
                  </a:lnTo>
                  <a:lnTo>
                    <a:pt x="92" y="181"/>
                  </a:lnTo>
                  <a:lnTo>
                    <a:pt x="192" y="171"/>
                  </a:lnTo>
                  <a:lnTo>
                    <a:pt x="233" y="181"/>
                  </a:lnTo>
                  <a:lnTo>
                    <a:pt x="285" y="135"/>
                  </a:lnTo>
                  <a:lnTo>
                    <a:pt x="214" y="42"/>
                  </a:lnTo>
                  <a:lnTo>
                    <a:pt x="206" y="0"/>
                  </a:lnTo>
                  <a:lnTo>
                    <a:pt x="49" y="79"/>
                  </a:lnTo>
                  <a:lnTo>
                    <a:pt x="0" y="207"/>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10" name="Freeform 482"/>
            <p:cNvSpPr>
              <a:spLocks/>
            </p:cNvSpPr>
            <p:nvPr/>
          </p:nvSpPr>
          <p:spPr bwMode="auto">
            <a:xfrm>
              <a:off x="3173654" y="4766807"/>
              <a:ext cx="215442" cy="195849"/>
            </a:xfrm>
            <a:custGeom>
              <a:avLst/>
              <a:gdLst>
                <a:gd name="T0" fmla="*/ 0 w 450"/>
                <a:gd name="T1" fmla="*/ 5 h 434"/>
                <a:gd name="T2" fmla="*/ 0 w 450"/>
                <a:gd name="T3" fmla="*/ 9 h 434"/>
                <a:gd name="T4" fmla="*/ 1 w 450"/>
                <a:gd name="T5" fmla="*/ 10 h 434"/>
                <a:gd name="T6" fmla="*/ 3 w 450"/>
                <a:gd name="T7" fmla="*/ 10 h 434"/>
                <a:gd name="T8" fmla="*/ 4 w 450"/>
                <a:gd name="T9" fmla="*/ 10 h 434"/>
                <a:gd name="T10" fmla="*/ 6 w 450"/>
                <a:gd name="T11" fmla="*/ 9 h 434"/>
                <a:gd name="T12" fmla="*/ 6 w 450"/>
                <a:gd name="T13" fmla="*/ 8 h 434"/>
                <a:gd name="T14" fmla="*/ 7 w 450"/>
                <a:gd name="T15" fmla="*/ 8 h 434"/>
                <a:gd name="T16" fmla="*/ 7 w 450"/>
                <a:gd name="T17" fmla="*/ 7 h 434"/>
                <a:gd name="T18" fmla="*/ 10 w 450"/>
                <a:gd name="T19" fmla="*/ 6 h 434"/>
                <a:gd name="T20" fmla="*/ 9 w 450"/>
                <a:gd name="T21" fmla="*/ 6 h 434"/>
                <a:gd name="T22" fmla="*/ 10 w 450"/>
                <a:gd name="T23" fmla="*/ 3 h 434"/>
                <a:gd name="T24" fmla="*/ 10 w 450"/>
                <a:gd name="T25" fmla="*/ 1 h 434"/>
                <a:gd name="T26" fmla="*/ 8 w 450"/>
                <a:gd name="T27" fmla="*/ 0 h 434"/>
                <a:gd name="T28" fmla="*/ 8 w 450"/>
                <a:gd name="T29" fmla="*/ 0 h 434"/>
                <a:gd name="T30" fmla="*/ 6 w 450"/>
                <a:gd name="T31" fmla="*/ 1 h 434"/>
                <a:gd name="T32" fmla="*/ 6 w 450"/>
                <a:gd name="T33" fmla="*/ 3 h 434"/>
                <a:gd name="T34" fmla="*/ 7 w 450"/>
                <a:gd name="T35" fmla="*/ 4 h 434"/>
                <a:gd name="T36" fmla="*/ 7 w 450"/>
                <a:gd name="T37" fmla="*/ 5 h 434"/>
                <a:gd name="T38" fmla="*/ 2 w 450"/>
                <a:gd name="T39" fmla="*/ 3 h 434"/>
                <a:gd name="T40" fmla="*/ 2 w 450"/>
                <a:gd name="T41" fmla="*/ 5 h 434"/>
                <a:gd name="T42" fmla="*/ 0 w 450"/>
                <a:gd name="T43" fmla="*/ 5 h 4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50"/>
                <a:gd name="T67" fmla="*/ 0 h 434"/>
                <a:gd name="T68" fmla="*/ 450 w 450"/>
                <a:gd name="T69" fmla="*/ 434 h 4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50" h="434">
                  <a:moveTo>
                    <a:pt x="0" y="212"/>
                  </a:moveTo>
                  <a:lnTo>
                    <a:pt x="0" y="379"/>
                  </a:lnTo>
                  <a:lnTo>
                    <a:pt x="47" y="419"/>
                  </a:lnTo>
                  <a:lnTo>
                    <a:pt x="121" y="433"/>
                  </a:lnTo>
                  <a:lnTo>
                    <a:pt x="187" y="434"/>
                  </a:lnTo>
                  <a:lnTo>
                    <a:pt x="254" y="375"/>
                  </a:lnTo>
                  <a:lnTo>
                    <a:pt x="256" y="348"/>
                  </a:lnTo>
                  <a:lnTo>
                    <a:pt x="317" y="334"/>
                  </a:lnTo>
                  <a:lnTo>
                    <a:pt x="309" y="310"/>
                  </a:lnTo>
                  <a:lnTo>
                    <a:pt x="428" y="265"/>
                  </a:lnTo>
                  <a:lnTo>
                    <a:pt x="412" y="245"/>
                  </a:lnTo>
                  <a:lnTo>
                    <a:pt x="450" y="114"/>
                  </a:lnTo>
                  <a:lnTo>
                    <a:pt x="422" y="56"/>
                  </a:lnTo>
                  <a:lnTo>
                    <a:pt x="350" y="15"/>
                  </a:lnTo>
                  <a:lnTo>
                    <a:pt x="329" y="0"/>
                  </a:lnTo>
                  <a:lnTo>
                    <a:pt x="260" y="42"/>
                  </a:lnTo>
                  <a:lnTo>
                    <a:pt x="254" y="156"/>
                  </a:lnTo>
                  <a:lnTo>
                    <a:pt x="298" y="177"/>
                  </a:lnTo>
                  <a:lnTo>
                    <a:pt x="300" y="225"/>
                  </a:lnTo>
                  <a:lnTo>
                    <a:pt x="81" y="122"/>
                  </a:lnTo>
                  <a:lnTo>
                    <a:pt x="86" y="212"/>
                  </a:lnTo>
                  <a:lnTo>
                    <a:pt x="0" y="212"/>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11" name="Freeform 483"/>
            <p:cNvSpPr>
              <a:spLocks/>
            </p:cNvSpPr>
            <p:nvPr/>
          </p:nvSpPr>
          <p:spPr bwMode="auto">
            <a:xfrm>
              <a:off x="3071438" y="5052830"/>
              <a:ext cx="300359" cy="264889"/>
            </a:xfrm>
            <a:custGeom>
              <a:avLst/>
              <a:gdLst>
                <a:gd name="T0" fmla="*/ 0 w 624"/>
                <a:gd name="T1" fmla="*/ 7 h 583"/>
                <a:gd name="T2" fmla="*/ 1 w 624"/>
                <a:gd name="T3" fmla="*/ 7 h 583"/>
                <a:gd name="T4" fmla="*/ 1 w 624"/>
                <a:gd name="T5" fmla="*/ 7 h 583"/>
                <a:gd name="T6" fmla="*/ 2 w 624"/>
                <a:gd name="T7" fmla="*/ 7 h 583"/>
                <a:gd name="T8" fmla="*/ 3 w 624"/>
                <a:gd name="T9" fmla="*/ 7 h 583"/>
                <a:gd name="T10" fmla="*/ 3 w 624"/>
                <a:gd name="T11" fmla="*/ 3 h 583"/>
                <a:gd name="T12" fmla="*/ 4 w 624"/>
                <a:gd name="T13" fmla="*/ 4 h 583"/>
                <a:gd name="T14" fmla="*/ 4 w 624"/>
                <a:gd name="T15" fmla="*/ 5 h 583"/>
                <a:gd name="T16" fmla="*/ 5 w 624"/>
                <a:gd name="T17" fmla="*/ 5 h 583"/>
                <a:gd name="T18" fmla="*/ 6 w 624"/>
                <a:gd name="T19" fmla="*/ 4 h 583"/>
                <a:gd name="T20" fmla="*/ 8 w 624"/>
                <a:gd name="T21" fmla="*/ 4 h 583"/>
                <a:gd name="T22" fmla="*/ 11 w 624"/>
                <a:gd name="T23" fmla="*/ 0 h 583"/>
                <a:gd name="T24" fmla="*/ 13 w 624"/>
                <a:gd name="T25" fmla="*/ 1 h 583"/>
                <a:gd name="T26" fmla="*/ 14 w 624"/>
                <a:gd name="T27" fmla="*/ 4 h 583"/>
                <a:gd name="T28" fmla="*/ 13 w 624"/>
                <a:gd name="T29" fmla="*/ 5 h 583"/>
                <a:gd name="T30" fmla="*/ 13 w 624"/>
                <a:gd name="T31" fmla="*/ 5 h 583"/>
                <a:gd name="T32" fmla="*/ 14 w 624"/>
                <a:gd name="T33" fmla="*/ 5 h 583"/>
                <a:gd name="T34" fmla="*/ 15 w 624"/>
                <a:gd name="T35" fmla="*/ 5 h 583"/>
                <a:gd name="T36" fmla="*/ 14 w 624"/>
                <a:gd name="T37" fmla="*/ 7 h 583"/>
                <a:gd name="T38" fmla="*/ 12 w 624"/>
                <a:gd name="T39" fmla="*/ 10 h 583"/>
                <a:gd name="T40" fmla="*/ 9 w 624"/>
                <a:gd name="T41" fmla="*/ 13 h 583"/>
                <a:gd name="T42" fmla="*/ 7 w 624"/>
                <a:gd name="T43" fmla="*/ 13 h 583"/>
                <a:gd name="T44" fmla="*/ 2 w 624"/>
                <a:gd name="T45" fmla="*/ 13 h 583"/>
                <a:gd name="T46" fmla="*/ 1 w 624"/>
                <a:gd name="T47" fmla="*/ 12 h 583"/>
                <a:gd name="T48" fmla="*/ 1 w 624"/>
                <a:gd name="T49" fmla="*/ 11 h 583"/>
                <a:gd name="T50" fmla="*/ 0 w 624"/>
                <a:gd name="T51" fmla="*/ 7 h 5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4"/>
                <a:gd name="T79" fmla="*/ 0 h 583"/>
                <a:gd name="T80" fmla="*/ 624 w 624"/>
                <a:gd name="T81" fmla="*/ 583 h 5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4" h="583">
                  <a:moveTo>
                    <a:pt x="0" y="308"/>
                  </a:moveTo>
                  <a:lnTo>
                    <a:pt x="22" y="286"/>
                  </a:lnTo>
                  <a:lnTo>
                    <a:pt x="48" y="326"/>
                  </a:lnTo>
                  <a:lnTo>
                    <a:pt x="98" y="326"/>
                  </a:lnTo>
                  <a:lnTo>
                    <a:pt x="131" y="298"/>
                  </a:lnTo>
                  <a:lnTo>
                    <a:pt x="131" y="117"/>
                  </a:lnTo>
                  <a:lnTo>
                    <a:pt x="165" y="163"/>
                  </a:lnTo>
                  <a:lnTo>
                    <a:pt x="163" y="213"/>
                  </a:lnTo>
                  <a:lnTo>
                    <a:pt x="217" y="211"/>
                  </a:lnTo>
                  <a:lnTo>
                    <a:pt x="262" y="156"/>
                  </a:lnTo>
                  <a:lnTo>
                    <a:pt x="347" y="156"/>
                  </a:lnTo>
                  <a:lnTo>
                    <a:pt x="489" y="0"/>
                  </a:lnTo>
                  <a:lnTo>
                    <a:pt x="577" y="23"/>
                  </a:lnTo>
                  <a:lnTo>
                    <a:pt x="593" y="167"/>
                  </a:lnTo>
                  <a:lnTo>
                    <a:pt x="551" y="207"/>
                  </a:lnTo>
                  <a:lnTo>
                    <a:pt x="576" y="239"/>
                  </a:lnTo>
                  <a:lnTo>
                    <a:pt x="597" y="213"/>
                  </a:lnTo>
                  <a:lnTo>
                    <a:pt x="624" y="213"/>
                  </a:lnTo>
                  <a:lnTo>
                    <a:pt x="608" y="298"/>
                  </a:lnTo>
                  <a:lnTo>
                    <a:pt x="521" y="429"/>
                  </a:lnTo>
                  <a:lnTo>
                    <a:pt x="404" y="543"/>
                  </a:lnTo>
                  <a:lnTo>
                    <a:pt x="319" y="581"/>
                  </a:lnTo>
                  <a:lnTo>
                    <a:pt x="75" y="583"/>
                  </a:lnTo>
                  <a:lnTo>
                    <a:pt x="53" y="517"/>
                  </a:lnTo>
                  <a:lnTo>
                    <a:pt x="65" y="468"/>
                  </a:lnTo>
                  <a:lnTo>
                    <a:pt x="0" y="30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12" name="Freeform 484"/>
            <p:cNvSpPr>
              <a:spLocks/>
            </p:cNvSpPr>
            <p:nvPr/>
          </p:nvSpPr>
          <p:spPr bwMode="auto">
            <a:xfrm>
              <a:off x="3264863" y="5195137"/>
              <a:ext cx="40887" cy="47905"/>
            </a:xfrm>
            <a:custGeom>
              <a:avLst/>
              <a:gdLst>
                <a:gd name="T0" fmla="*/ 0 w 86"/>
                <a:gd name="T1" fmla="*/ 1 h 106"/>
                <a:gd name="T2" fmla="*/ 1 w 86"/>
                <a:gd name="T3" fmla="*/ 2 h 106"/>
                <a:gd name="T4" fmla="*/ 2 w 86"/>
                <a:gd name="T5" fmla="*/ 1 h 106"/>
                <a:gd name="T6" fmla="*/ 1 w 86"/>
                <a:gd name="T7" fmla="*/ 0 h 106"/>
                <a:gd name="T8" fmla="*/ 0 w 86"/>
                <a:gd name="T9" fmla="*/ 1 h 106"/>
                <a:gd name="T10" fmla="*/ 0 60000 65536"/>
                <a:gd name="T11" fmla="*/ 0 60000 65536"/>
                <a:gd name="T12" fmla="*/ 0 60000 65536"/>
                <a:gd name="T13" fmla="*/ 0 60000 65536"/>
                <a:gd name="T14" fmla="*/ 0 60000 65536"/>
                <a:gd name="T15" fmla="*/ 0 w 86"/>
                <a:gd name="T16" fmla="*/ 0 h 106"/>
                <a:gd name="T17" fmla="*/ 86 w 86"/>
                <a:gd name="T18" fmla="*/ 106 h 106"/>
              </a:gdLst>
              <a:ahLst/>
              <a:cxnLst>
                <a:cxn ang="T10">
                  <a:pos x="T0" y="T1"/>
                </a:cxn>
                <a:cxn ang="T11">
                  <a:pos x="T2" y="T3"/>
                </a:cxn>
                <a:cxn ang="T12">
                  <a:pos x="T4" y="T5"/>
                </a:cxn>
                <a:cxn ang="T13">
                  <a:pos x="T6" y="T7"/>
                </a:cxn>
                <a:cxn ang="T14">
                  <a:pos x="T8" y="T9"/>
                </a:cxn>
              </a:cxnLst>
              <a:rect l="T15" t="T16" r="T17" b="T18"/>
              <a:pathLst>
                <a:path w="86" h="106">
                  <a:moveTo>
                    <a:pt x="0" y="52"/>
                  </a:moveTo>
                  <a:lnTo>
                    <a:pt x="33" y="106"/>
                  </a:lnTo>
                  <a:lnTo>
                    <a:pt x="86" y="52"/>
                  </a:lnTo>
                  <a:lnTo>
                    <a:pt x="61" y="0"/>
                  </a:lnTo>
                  <a:lnTo>
                    <a:pt x="0" y="52"/>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13" name="Freeform 485"/>
            <p:cNvSpPr>
              <a:spLocks/>
            </p:cNvSpPr>
            <p:nvPr/>
          </p:nvSpPr>
          <p:spPr bwMode="auto">
            <a:xfrm>
              <a:off x="3197243" y="3363461"/>
              <a:ext cx="144676" cy="122582"/>
            </a:xfrm>
            <a:custGeom>
              <a:avLst/>
              <a:gdLst>
                <a:gd name="T0" fmla="*/ 2 w 302"/>
                <a:gd name="T1" fmla="*/ 0 h 272"/>
                <a:gd name="T2" fmla="*/ 3 w 302"/>
                <a:gd name="T3" fmla="*/ 0 h 272"/>
                <a:gd name="T4" fmla="*/ 3 w 302"/>
                <a:gd name="T5" fmla="*/ 1 h 272"/>
                <a:gd name="T6" fmla="*/ 4 w 302"/>
                <a:gd name="T7" fmla="*/ 1 h 272"/>
                <a:gd name="T8" fmla="*/ 5 w 302"/>
                <a:gd name="T9" fmla="*/ 1 h 272"/>
                <a:gd name="T10" fmla="*/ 6 w 302"/>
                <a:gd name="T11" fmla="*/ 1 h 272"/>
                <a:gd name="T12" fmla="*/ 6 w 302"/>
                <a:gd name="T13" fmla="*/ 3 h 272"/>
                <a:gd name="T14" fmla="*/ 6 w 302"/>
                <a:gd name="T15" fmla="*/ 3 h 272"/>
                <a:gd name="T16" fmla="*/ 7 w 302"/>
                <a:gd name="T17" fmla="*/ 3 h 272"/>
                <a:gd name="T18" fmla="*/ 7 w 302"/>
                <a:gd name="T19" fmla="*/ 3 h 272"/>
                <a:gd name="T20" fmla="*/ 7 w 302"/>
                <a:gd name="T21" fmla="*/ 4 h 272"/>
                <a:gd name="T22" fmla="*/ 7 w 302"/>
                <a:gd name="T23" fmla="*/ 4 h 272"/>
                <a:gd name="T24" fmla="*/ 6 w 302"/>
                <a:gd name="T25" fmla="*/ 4 h 272"/>
                <a:gd name="T26" fmla="*/ 6 w 302"/>
                <a:gd name="T27" fmla="*/ 4 h 272"/>
                <a:gd name="T28" fmla="*/ 6 w 302"/>
                <a:gd name="T29" fmla="*/ 5 h 272"/>
                <a:gd name="T30" fmla="*/ 7 w 302"/>
                <a:gd name="T31" fmla="*/ 5 h 272"/>
                <a:gd name="T32" fmla="*/ 6 w 302"/>
                <a:gd name="T33" fmla="*/ 5 h 272"/>
                <a:gd name="T34" fmla="*/ 6 w 302"/>
                <a:gd name="T35" fmla="*/ 5 h 272"/>
                <a:gd name="T36" fmla="*/ 6 w 302"/>
                <a:gd name="T37" fmla="*/ 5 h 272"/>
                <a:gd name="T38" fmla="*/ 5 w 302"/>
                <a:gd name="T39" fmla="*/ 6 h 272"/>
                <a:gd name="T40" fmla="*/ 5 w 302"/>
                <a:gd name="T41" fmla="*/ 6 h 272"/>
                <a:gd name="T42" fmla="*/ 5 w 302"/>
                <a:gd name="T43" fmla="*/ 6 h 272"/>
                <a:gd name="T44" fmla="*/ 5 w 302"/>
                <a:gd name="T45" fmla="*/ 6 h 272"/>
                <a:gd name="T46" fmla="*/ 4 w 302"/>
                <a:gd name="T47" fmla="*/ 6 h 272"/>
                <a:gd name="T48" fmla="*/ 4 w 302"/>
                <a:gd name="T49" fmla="*/ 6 h 272"/>
                <a:gd name="T50" fmla="*/ 3 w 302"/>
                <a:gd name="T51" fmla="*/ 6 h 272"/>
                <a:gd name="T52" fmla="*/ 2 w 302"/>
                <a:gd name="T53" fmla="*/ 5 h 272"/>
                <a:gd name="T54" fmla="*/ 1 w 302"/>
                <a:gd name="T55" fmla="*/ 5 h 272"/>
                <a:gd name="T56" fmla="*/ 1 w 302"/>
                <a:gd name="T57" fmla="*/ 5 h 272"/>
                <a:gd name="T58" fmla="*/ 0 w 302"/>
                <a:gd name="T59" fmla="*/ 6 h 272"/>
                <a:gd name="T60" fmla="*/ 0 w 302"/>
                <a:gd name="T61" fmla="*/ 5 h 272"/>
                <a:gd name="T62" fmla="*/ 1 w 302"/>
                <a:gd name="T63" fmla="*/ 4 h 272"/>
                <a:gd name="T64" fmla="*/ 0 w 302"/>
                <a:gd name="T65" fmla="*/ 3 h 272"/>
                <a:gd name="T66" fmla="*/ 1 w 302"/>
                <a:gd name="T67" fmla="*/ 3 h 272"/>
                <a:gd name="T68" fmla="*/ 1 w 302"/>
                <a:gd name="T69" fmla="*/ 2 h 272"/>
                <a:gd name="T70" fmla="*/ 1 w 302"/>
                <a:gd name="T71" fmla="*/ 2 h 272"/>
                <a:gd name="T72" fmla="*/ 1 w 302"/>
                <a:gd name="T73" fmla="*/ 2 h 272"/>
                <a:gd name="T74" fmla="*/ 1 w 302"/>
                <a:gd name="T75" fmla="*/ 1 h 272"/>
                <a:gd name="T76" fmla="*/ 1 w 302"/>
                <a:gd name="T77" fmla="*/ 1 h 272"/>
                <a:gd name="T78" fmla="*/ 2 w 302"/>
                <a:gd name="T79" fmla="*/ 0 h 272"/>
                <a:gd name="T80" fmla="*/ 2 w 302"/>
                <a:gd name="T81" fmla="*/ 0 h 2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2"/>
                <a:gd name="T124" fmla="*/ 0 h 272"/>
                <a:gd name="T125" fmla="*/ 302 w 302"/>
                <a:gd name="T126" fmla="*/ 272 h 27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2" h="272">
                  <a:moveTo>
                    <a:pt x="96" y="0"/>
                  </a:moveTo>
                  <a:lnTo>
                    <a:pt x="125" y="5"/>
                  </a:lnTo>
                  <a:lnTo>
                    <a:pt x="147" y="25"/>
                  </a:lnTo>
                  <a:lnTo>
                    <a:pt x="189" y="25"/>
                  </a:lnTo>
                  <a:lnTo>
                    <a:pt x="232" y="31"/>
                  </a:lnTo>
                  <a:lnTo>
                    <a:pt x="254" y="65"/>
                  </a:lnTo>
                  <a:lnTo>
                    <a:pt x="270" y="109"/>
                  </a:lnTo>
                  <a:lnTo>
                    <a:pt x="274" y="127"/>
                  </a:lnTo>
                  <a:lnTo>
                    <a:pt x="293" y="142"/>
                  </a:lnTo>
                  <a:lnTo>
                    <a:pt x="302" y="154"/>
                  </a:lnTo>
                  <a:lnTo>
                    <a:pt x="302" y="172"/>
                  </a:lnTo>
                  <a:lnTo>
                    <a:pt x="284" y="172"/>
                  </a:lnTo>
                  <a:lnTo>
                    <a:pt x="260" y="172"/>
                  </a:lnTo>
                  <a:lnTo>
                    <a:pt x="270" y="189"/>
                  </a:lnTo>
                  <a:lnTo>
                    <a:pt x="278" y="200"/>
                  </a:lnTo>
                  <a:lnTo>
                    <a:pt x="284" y="223"/>
                  </a:lnTo>
                  <a:lnTo>
                    <a:pt x="270" y="234"/>
                  </a:lnTo>
                  <a:lnTo>
                    <a:pt x="248" y="234"/>
                  </a:lnTo>
                  <a:lnTo>
                    <a:pt x="246" y="234"/>
                  </a:lnTo>
                  <a:lnTo>
                    <a:pt x="232" y="245"/>
                  </a:lnTo>
                  <a:lnTo>
                    <a:pt x="232" y="268"/>
                  </a:lnTo>
                  <a:lnTo>
                    <a:pt x="215" y="272"/>
                  </a:lnTo>
                  <a:lnTo>
                    <a:pt x="200" y="261"/>
                  </a:lnTo>
                  <a:lnTo>
                    <a:pt x="176" y="255"/>
                  </a:lnTo>
                  <a:lnTo>
                    <a:pt x="155" y="245"/>
                  </a:lnTo>
                  <a:lnTo>
                    <a:pt x="135" y="250"/>
                  </a:lnTo>
                  <a:lnTo>
                    <a:pt x="73" y="223"/>
                  </a:lnTo>
                  <a:lnTo>
                    <a:pt x="47" y="227"/>
                  </a:lnTo>
                  <a:lnTo>
                    <a:pt x="26" y="223"/>
                  </a:lnTo>
                  <a:lnTo>
                    <a:pt x="12" y="245"/>
                  </a:lnTo>
                  <a:lnTo>
                    <a:pt x="0" y="199"/>
                  </a:lnTo>
                  <a:lnTo>
                    <a:pt x="28" y="169"/>
                  </a:lnTo>
                  <a:lnTo>
                    <a:pt x="8" y="109"/>
                  </a:lnTo>
                  <a:lnTo>
                    <a:pt x="26" y="117"/>
                  </a:lnTo>
                  <a:lnTo>
                    <a:pt x="29" y="104"/>
                  </a:lnTo>
                  <a:lnTo>
                    <a:pt x="34" y="82"/>
                  </a:lnTo>
                  <a:lnTo>
                    <a:pt x="42" y="71"/>
                  </a:lnTo>
                  <a:lnTo>
                    <a:pt x="47" y="46"/>
                  </a:lnTo>
                  <a:lnTo>
                    <a:pt x="68" y="21"/>
                  </a:lnTo>
                  <a:lnTo>
                    <a:pt x="82" y="0"/>
                  </a:lnTo>
                  <a:lnTo>
                    <a:pt x="96"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14" name="Freeform 486"/>
            <p:cNvSpPr>
              <a:spLocks/>
            </p:cNvSpPr>
            <p:nvPr/>
          </p:nvSpPr>
          <p:spPr bwMode="auto">
            <a:xfrm>
              <a:off x="3175227" y="3450818"/>
              <a:ext cx="322375" cy="204303"/>
            </a:xfrm>
            <a:custGeom>
              <a:avLst/>
              <a:gdLst>
                <a:gd name="T0" fmla="*/ 8 w 671"/>
                <a:gd name="T1" fmla="*/ 0 h 446"/>
                <a:gd name="T2" fmla="*/ 9 w 671"/>
                <a:gd name="T3" fmla="*/ 0 h 446"/>
                <a:gd name="T4" fmla="*/ 10 w 671"/>
                <a:gd name="T5" fmla="*/ 1 h 446"/>
                <a:gd name="T6" fmla="*/ 10 w 671"/>
                <a:gd name="T7" fmla="*/ 1 h 446"/>
                <a:gd name="T8" fmla="*/ 11 w 671"/>
                <a:gd name="T9" fmla="*/ 2 h 446"/>
                <a:gd name="T10" fmla="*/ 13 w 671"/>
                <a:gd name="T11" fmla="*/ 3 h 446"/>
                <a:gd name="T12" fmla="*/ 14 w 671"/>
                <a:gd name="T13" fmla="*/ 3 h 446"/>
                <a:gd name="T14" fmla="*/ 15 w 671"/>
                <a:gd name="T15" fmla="*/ 4 h 446"/>
                <a:gd name="T16" fmla="*/ 15 w 671"/>
                <a:gd name="T17" fmla="*/ 6 h 446"/>
                <a:gd name="T18" fmla="*/ 13 w 671"/>
                <a:gd name="T19" fmla="*/ 7 h 446"/>
                <a:gd name="T20" fmla="*/ 11 w 671"/>
                <a:gd name="T21" fmla="*/ 9 h 446"/>
                <a:gd name="T22" fmla="*/ 11 w 671"/>
                <a:gd name="T23" fmla="*/ 9 h 446"/>
                <a:gd name="T24" fmla="*/ 11 w 671"/>
                <a:gd name="T25" fmla="*/ 11 h 446"/>
                <a:gd name="T26" fmla="*/ 10 w 671"/>
                <a:gd name="T27" fmla="*/ 9 h 446"/>
                <a:gd name="T28" fmla="*/ 9 w 671"/>
                <a:gd name="T29" fmla="*/ 8 h 446"/>
                <a:gd name="T30" fmla="*/ 9 w 671"/>
                <a:gd name="T31" fmla="*/ 7 h 446"/>
                <a:gd name="T32" fmla="*/ 7 w 671"/>
                <a:gd name="T33" fmla="*/ 9 h 446"/>
                <a:gd name="T34" fmla="*/ 6 w 671"/>
                <a:gd name="T35" fmla="*/ 8 h 446"/>
                <a:gd name="T36" fmla="*/ 7 w 671"/>
                <a:gd name="T37" fmla="*/ 8 h 446"/>
                <a:gd name="T38" fmla="*/ 7 w 671"/>
                <a:gd name="T39" fmla="*/ 7 h 446"/>
                <a:gd name="T40" fmla="*/ 6 w 671"/>
                <a:gd name="T41" fmla="*/ 6 h 446"/>
                <a:gd name="T42" fmla="*/ 5 w 671"/>
                <a:gd name="T43" fmla="*/ 5 h 446"/>
                <a:gd name="T44" fmla="*/ 2 w 671"/>
                <a:gd name="T45" fmla="*/ 6 h 446"/>
                <a:gd name="T46" fmla="*/ 1 w 671"/>
                <a:gd name="T47" fmla="*/ 6 h 446"/>
                <a:gd name="T48" fmla="*/ 0 w 671"/>
                <a:gd name="T49" fmla="*/ 4 h 446"/>
                <a:gd name="T50" fmla="*/ 2 w 671"/>
                <a:gd name="T51" fmla="*/ 2 h 446"/>
                <a:gd name="T52" fmla="*/ 1 w 671"/>
                <a:gd name="T53" fmla="*/ 1 h 446"/>
                <a:gd name="T54" fmla="*/ 2 w 671"/>
                <a:gd name="T55" fmla="*/ 1 h 446"/>
                <a:gd name="T56" fmla="*/ 3 w 671"/>
                <a:gd name="T57" fmla="*/ 1 h 446"/>
                <a:gd name="T58" fmla="*/ 5 w 671"/>
                <a:gd name="T59" fmla="*/ 1 h 446"/>
                <a:gd name="T60" fmla="*/ 6 w 671"/>
                <a:gd name="T61" fmla="*/ 1 h 446"/>
                <a:gd name="T62" fmla="*/ 7 w 671"/>
                <a:gd name="T63" fmla="*/ 2 h 446"/>
                <a:gd name="T64" fmla="*/ 7 w 671"/>
                <a:gd name="T65" fmla="*/ 1 h 446"/>
                <a:gd name="T66" fmla="*/ 7 w 671"/>
                <a:gd name="T67" fmla="*/ 1 h 4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71"/>
                <a:gd name="T103" fmla="*/ 0 h 446"/>
                <a:gd name="T104" fmla="*/ 671 w 671"/>
                <a:gd name="T105" fmla="*/ 446 h 4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71" h="446">
                  <a:moveTo>
                    <a:pt x="334" y="20"/>
                  </a:moveTo>
                  <a:lnTo>
                    <a:pt x="344" y="17"/>
                  </a:lnTo>
                  <a:lnTo>
                    <a:pt x="362" y="4"/>
                  </a:lnTo>
                  <a:lnTo>
                    <a:pt x="379" y="0"/>
                  </a:lnTo>
                  <a:lnTo>
                    <a:pt x="406" y="4"/>
                  </a:lnTo>
                  <a:lnTo>
                    <a:pt x="418" y="27"/>
                  </a:lnTo>
                  <a:lnTo>
                    <a:pt x="424" y="54"/>
                  </a:lnTo>
                  <a:lnTo>
                    <a:pt x="435" y="63"/>
                  </a:lnTo>
                  <a:lnTo>
                    <a:pt x="448" y="58"/>
                  </a:lnTo>
                  <a:lnTo>
                    <a:pt x="481" y="95"/>
                  </a:lnTo>
                  <a:lnTo>
                    <a:pt x="498" y="124"/>
                  </a:lnTo>
                  <a:lnTo>
                    <a:pt x="542" y="145"/>
                  </a:lnTo>
                  <a:lnTo>
                    <a:pt x="574" y="150"/>
                  </a:lnTo>
                  <a:lnTo>
                    <a:pt x="587" y="145"/>
                  </a:lnTo>
                  <a:lnTo>
                    <a:pt x="617" y="160"/>
                  </a:lnTo>
                  <a:lnTo>
                    <a:pt x="650" y="165"/>
                  </a:lnTo>
                  <a:lnTo>
                    <a:pt x="671" y="233"/>
                  </a:lnTo>
                  <a:lnTo>
                    <a:pt x="638" y="242"/>
                  </a:lnTo>
                  <a:lnTo>
                    <a:pt x="631" y="276"/>
                  </a:lnTo>
                  <a:lnTo>
                    <a:pt x="579" y="311"/>
                  </a:lnTo>
                  <a:lnTo>
                    <a:pt x="500" y="334"/>
                  </a:lnTo>
                  <a:lnTo>
                    <a:pt x="491" y="366"/>
                  </a:lnTo>
                  <a:lnTo>
                    <a:pt x="462" y="352"/>
                  </a:lnTo>
                  <a:lnTo>
                    <a:pt x="493" y="395"/>
                  </a:lnTo>
                  <a:lnTo>
                    <a:pt x="540" y="400"/>
                  </a:lnTo>
                  <a:lnTo>
                    <a:pt x="453" y="446"/>
                  </a:lnTo>
                  <a:lnTo>
                    <a:pt x="400" y="396"/>
                  </a:lnTo>
                  <a:lnTo>
                    <a:pt x="444" y="358"/>
                  </a:lnTo>
                  <a:lnTo>
                    <a:pt x="400" y="349"/>
                  </a:lnTo>
                  <a:lnTo>
                    <a:pt x="376" y="349"/>
                  </a:lnTo>
                  <a:lnTo>
                    <a:pt x="383" y="315"/>
                  </a:lnTo>
                  <a:lnTo>
                    <a:pt x="374" y="320"/>
                  </a:lnTo>
                  <a:lnTo>
                    <a:pt x="310" y="338"/>
                  </a:lnTo>
                  <a:lnTo>
                    <a:pt x="289" y="396"/>
                  </a:lnTo>
                  <a:lnTo>
                    <a:pt x="244" y="394"/>
                  </a:lnTo>
                  <a:lnTo>
                    <a:pt x="254" y="352"/>
                  </a:lnTo>
                  <a:lnTo>
                    <a:pt x="255" y="334"/>
                  </a:lnTo>
                  <a:lnTo>
                    <a:pt x="283" y="325"/>
                  </a:lnTo>
                  <a:lnTo>
                    <a:pt x="295" y="312"/>
                  </a:lnTo>
                  <a:lnTo>
                    <a:pt x="298" y="302"/>
                  </a:lnTo>
                  <a:lnTo>
                    <a:pt x="283" y="296"/>
                  </a:lnTo>
                  <a:lnTo>
                    <a:pt x="262" y="253"/>
                  </a:lnTo>
                  <a:lnTo>
                    <a:pt x="236" y="227"/>
                  </a:lnTo>
                  <a:lnTo>
                    <a:pt x="203" y="227"/>
                  </a:lnTo>
                  <a:lnTo>
                    <a:pt x="162" y="239"/>
                  </a:lnTo>
                  <a:lnTo>
                    <a:pt x="100" y="242"/>
                  </a:lnTo>
                  <a:lnTo>
                    <a:pt x="72" y="250"/>
                  </a:lnTo>
                  <a:lnTo>
                    <a:pt x="24" y="250"/>
                  </a:lnTo>
                  <a:lnTo>
                    <a:pt x="0" y="224"/>
                  </a:lnTo>
                  <a:lnTo>
                    <a:pt x="16" y="185"/>
                  </a:lnTo>
                  <a:lnTo>
                    <a:pt x="41" y="143"/>
                  </a:lnTo>
                  <a:lnTo>
                    <a:pt x="73" y="99"/>
                  </a:lnTo>
                  <a:lnTo>
                    <a:pt x="56" y="47"/>
                  </a:lnTo>
                  <a:lnTo>
                    <a:pt x="57" y="38"/>
                  </a:lnTo>
                  <a:lnTo>
                    <a:pt x="70" y="27"/>
                  </a:lnTo>
                  <a:lnTo>
                    <a:pt x="91" y="31"/>
                  </a:lnTo>
                  <a:lnTo>
                    <a:pt x="117" y="27"/>
                  </a:lnTo>
                  <a:lnTo>
                    <a:pt x="143" y="39"/>
                  </a:lnTo>
                  <a:lnTo>
                    <a:pt x="177" y="54"/>
                  </a:lnTo>
                  <a:lnTo>
                    <a:pt x="199" y="47"/>
                  </a:lnTo>
                  <a:lnTo>
                    <a:pt x="220" y="59"/>
                  </a:lnTo>
                  <a:lnTo>
                    <a:pt x="244" y="65"/>
                  </a:lnTo>
                  <a:lnTo>
                    <a:pt x="259" y="76"/>
                  </a:lnTo>
                  <a:lnTo>
                    <a:pt x="276" y="72"/>
                  </a:lnTo>
                  <a:lnTo>
                    <a:pt x="279" y="49"/>
                  </a:lnTo>
                  <a:lnTo>
                    <a:pt x="290" y="38"/>
                  </a:lnTo>
                  <a:lnTo>
                    <a:pt x="314" y="38"/>
                  </a:lnTo>
                  <a:lnTo>
                    <a:pt x="322" y="31"/>
                  </a:lnTo>
                  <a:lnTo>
                    <a:pt x="334" y="2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15" name="Freeform 487"/>
            <p:cNvSpPr>
              <a:spLocks/>
            </p:cNvSpPr>
            <p:nvPr/>
          </p:nvSpPr>
          <p:spPr bwMode="auto">
            <a:xfrm>
              <a:off x="3257000" y="3555082"/>
              <a:ext cx="62903" cy="74676"/>
            </a:xfrm>
            <a:custGeom>
              <a:avLst/>
              <a:gdLst>
                <a:gd name="T0" fmla="*/ 1 w 129"/>
                <a:gd name="T1" fmla="*/ 1 h 165"/>
                <a:gd name="T2" fmla="*/ 1 w 129"/>
                <a:gd name="T3" fmla="*/ 2 h 165"/>
                <a:gd name="T4" fmla="*/ 1 w 129"/>
                <a:gd name="T5" fmla="*/ 2 h 165"/>
                <a:gd name="T6" fmla="*/ 1 w 129"/>
                <a:gd name="T7" fmla="*/ 4 h 165"/>
                <a:gd name="T8" fmla="*/ 2 w 129"/>
                <a:gd name="T9" fmla="*/ 4 h 165"/>
                <a:gd name="T10" fmla="*/ 2 w 129"/>
                <a:gd name="T11" fmla="*/ 3 h 165"/>
                <a:gd name="T12" fmla="*/ 2 w 129"/>
                <a:gd name="T13" fmla="*/ 3 h 165"/>
                <a:gd name="T14" fmla="*/ 3 w 129"/>
                <a:gd name="T15" fmla="*/ 2 h 165"/>
                <a:gd name="T16" fmla="*/ 3 w 129"/>
                <a:gd name="T17" fmla="*/ 2 h 165"/>
                <a:gd name="T18" fmla="*/ 3 w 129"/>
                <a:gd name="T19" fmla="*/ 2 h 165"/>
                <a:gd name="T20" fmla="*/ 2 w 129"/>
                <a:gd name="T21" fmla="*/ 1 h 165"/>
                <a:gd name="T22" fmla="*/ 1 w 129"/>
                <a:gd name="T23" fmla="*/ 0 h 165"/>
                <a:gd name="T24" fmla="*/ 1 w 129"/>
                <a:gd name="T25" fmla="*/ 0 h 165"/>
                <a:gd name="T26" fmla="*/ 0 w 129"/>
                <a:gd name="T27" fmla="*/ 0 h 165"/>
                <a:gd name="T28" fmla="*/ 1 w 129"/>
                <a:gd name="T29" fmla="*/ 1 h 1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9"/>
                <a:gd name="T46" fmla="*/ 0 h 165"/>
                <a:gd name="T47" fmla="*/ 129 w 129"/>
                <a:gd name="T48" fmla="*/ 165 h 1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9" h="165">
                  <a:moveTo>
                    <a:pt x="29" y="45"/>
                  </a:moveTo>
                  <a:lnTo>
                    <a:pt x="46" y="69"/>
                  </a:lnTo>
                  <a:lnTo>
                    <a:pt x="53" y="87"/>
                  </a:lnTo>
                  <a:lnTo>
                    <a:pt x="61" y="164"/>
                  </a:lnTo>
                  <a:lnTo>
                    <a:pt x="73" y="165"/>
                  </a:lnTo>
                  <a:lnTo>
                    <a:pt x="83" y="125"/>
                  </a:lnTo>
                  <a:lnTo>
                    <a:pt x="84" y="106"/>
                  </a:lnTo>
                  <a:lnTo>
                    <a:pt x="121" y="93"/>
                  </a:lnTo>
                  <a:lnTo>
                    <a:pt x="129" y="76"/>
                  </a:lnTo>
                  <a:lnTo>
                    <a:pt x="115" y="71"/>
                  </a:lnTo>
                  <a:lnTo>
                    <a:pt x="93" y="27"/>
                  </a:lnTo>
                  <a:lnTo>
                    <a:pt x="65" y="3"/>
                  </a:lnTo>
                  <a:lnTo>
                    <a:pt x="32" y="0"/>
                  </a:lnTo>
                  <a:lnTo>
                    <a:pt x="0" y="6"/>
                  </a:lnTo>
                  <a:lnTo>
                    <a:pt x="29" y="4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16" name="Freeform 488"/>
            <p:cNvSpPr>
              <a:spLocks/>
            </p:cNvSpPr>
            <p:nvPr/>
          </p:nvSpPr>
          <p:spPr bwMode="auto">
            <a:xfrm>
              <a:off x="3478731" y="3655120"/>
              <a:ext cx="133668" cy="66222"/>
            </a:xfrm>
            <a:custGeom>
              <a:avLst/>
              <a:gdLst>
                <a:gd name="T0" fmla="*/ 0 w 282"/>
                <a:gd name="T1" fmla="*/ 0 h 147"/>
                <a:gd name="T2" fmla="*/ 1 w 282"/>
                <a:gd name="T3" fmla="*/ 0 h 147"/>
                <a:gd name="T4" fmla="*/ 3 w 282"/>
                <a:gd name="T5" fmla="*/ 1 h 147"/>
                <a:gd name="T6" fmla="*/ 4 w 282"/>
                <a:gd name="T7" fmla="*/ 1 h 147"/>
                <a:gd name="T8" fmla="*/ 4 w 282"/>
                <a:gd name="T9" fmla="*/ 1 h 147"/>
                <a:gd name="T10" fmla="*/ 5 w 282"/>
                <a:gd name="T11" fmla="*/ 1 h 147"/>
                <a:gd name="T12" fmla="*/ 5 w 282"/>
                <a:gd name="T13" fmla="*/ 1 h 147"/>
                <a:gd name="T14" fmla="*/ 6 w 282"/>
                <a:gd name="T15" fmla="*/ 2 h 147"/>
                <a:gd name="T16" fmla="*/ 6 w 282"/>
                <a:gd name="T17" fmla="*/ 2 h 147"/>
                <a:gd name="T18" fmla="*/ 6 w 282"/>
                <a:gd name="T19" fmla="*/ 2 h 147"/>
                <a:gd name="T20" fmla="*/ 7 w 282"/>
                <a:gd name="T21" fmla="*/ 3 h 147"/>
                <a:gd name="T22" fmla="*/ 6 w 282"/>
                <a:gd name="T23" fmla="*/ 3 h 147"/>
                <a:gd name="T24" fmla="*/ 6 w 282"/>
                <a:gd name="T25" fmla="*/ 3 h 147"/>
                <a:gd name="T26" fmla="*/ 5 w 282"/>
                <a:gd name="T27" fmla="*/ 3 h 147"/>
                <a:gd name="T28" fmla="*/ 5 w 282"/>
                <a:gd name="T29" fmla="*/ 3 h 147"/>
                <a:gd name="T30" fmla="*/ 5 w 282"/>
                <a:gd name="T31" fmla="*/ 3 h 147"/>
                <a:gd name="T32" fmla="*/ 4 w 282"/>
                <a:gd name="T33" fmla="*/ 3 h 147"/>
                <a:gd name="T34" fmla="*/ 3 w 282"/>
                <a:gd name="T35" fmla="*/ 3 h 147"/>
                <a:gd name="T36" fmla="*/ 3 w 282"/>
                <a:gd name="T37" fmla="*/ 3 h 147"/>
                <a:gd name="T38" fmla="*/ 3 w 282"/>
                <a:gd name="T39" fmla="*/ 2 h 147"/>
                <a:gd name="T40" fmla="*/ 1 w 282"/>
                <a:gd name="T41" fmla="*/ 1 h 147"/>
                <a:gd name="T42" fmla="*/ 0 w 282"/>
                <a:gd name="T43" fmla="*/ 0 h 1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2"/>
                <a:gd name="T67" fmla="*/ 0 h 147"/>
                <a:gd name="T68" fmla="*/ 282 w 282"/>
                <a:gd name="T69" fmla="*/ 147 h 1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2" h="147">
                  <a:moveTo>
                    <a:pt x="0" y="8"/>
                  </a:moveTo>
                  <a:lnTo>
                    <a:pt x="68" y="0"/>
                  </a:lnTo>
                  <a:lnTo>
                    <a:pt x="130" y="31"/>
                  </a:lnTo>
                  <a:lnTo>
                    <a:pt x="160" y="63"/>
                  </a:lnTo>
                  <a:lnTo>
                    <a:pt x="192" y="63"/>
                  </a:lnTo>
                  <a:lnTo>
                    <a:pt x="214" y="50"/>
                  </a:lnTo>
                  <a:lnTo>
                    <a:pt x="235" y="43"/>
                  </a:lnTo>
                  <a:lnTo>
                    <a:pt x="249" y="78"/>
                  </a:lnTo>
                  <a:lnTo>
                    <a:pt x="278" y="86"/>
                  </a:lnTo>
                  <a:lnTo>
                    <a:pt x="275" y="100"/>
                  </a:lnTo>
                  <a:lnTo>
                    <a:pt x="282" y="125"/>
                  </a:lnTo>
                  <a:lnTo>
                    <a:pt x="278" y="144"/>
                  </a:lnTo>
                  <a:lnTo>
                    <a:pt x="249" y="115"/>
                  </a:lnTo>
                  <a:lnTo>
                    <a:pt x="235" y="105"/>
                  </a:lnTo>
                  <a:lnTo>
                    <a:pt x="215" y="105"/>
                  </a:lnTo>
                  <a:lnTo>
                    <a:pt x="208" y="139"/>
                  </a:lnTo>
                  <a:lnTo>
                    <a:pt x="187" y="130"/>
                  </a:lnTo>
                  <a:lnTo>
                    <a:pt x="152" y="147"/>
                  </a:lnTo>
                  <a:lnTo>
                    <a:pt x="110" y="142"/>
                  </a:lnTo>
                  <a:lnTo>
                    <a:pt x="109" y="86"/>
                  </a:lnTo>
                  <a:lnTo>
                    <a:pt x="39" y="35"/>
                  </a:lnTo>
                  <a:lnTo>
                    <a:pt x="0" y="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17" name="Freeform 489"/>
            <p:cNvSpPr>
              <a:spLocks/>
            </p:cNvSpPr>
            <p:nvPr/>
          </p:nvSpPr>
          <p:spPr bwMode="auto">
            <a:xfrm>
              <a:off x="3579375" y="3694572"/>
              <a:ext cx="113225" cy="100037"/>
            </a:xfrm>
            <a:custGeom>
              <a:avLst/>
              <a:gdLst>
                <a:gd name="T0" fmla="*/ 2 w 234"/>
                <a:gd name="T1" fmla="*/ 0 h 221"/>
                <a:gd name="T2" fmla="*/ 2 w 234"/>
                <a:gd name="T3" fmla="*/ 0 h 221"/>
                <a:gd name="T4" fmla="*/ 3 w 234"/>
                <a:gd name="T5" fmla="*/ 0 h 221"/>
                <a:gd name="T6" fmla="*/ 4 w 234"/>
                <a:gd name="T7" fmla="*/ 1 h 221"/>
                <a:gd name="T8" fmla="*/ 5 w 234"/>
                <a:gd name="T9" fmla="*/ 2 h 221"/>
                <a:gd name="T10" fmla="*/ 5 w 234"/>
                <a:gd name="T11" fmla="*/ 3 h 221"/>
                <a:gd name="T12" fmla="*/ 5 w 234"/>
                <a:gd name="T13" fmla="*/ 3 h 221"/>
                <a:gd name="T14" fmla="*/ 5 w 234"/>
                <a:gd name="T15" fmla="*/ 4 h 221"/>
                <a:gd name="T16" fmla="*/ 5 w 234"/>
                <a:gd name="T17" fmla="*/ 4 h 221"/>
                <a:gd name="T18" fmla="*/ 4 w 234"/>
                <a:gd name="T19" fmla="*/ 5 h 221"/>
                <a:gd name="T20" fmla="*/ 4 w 234"/>
                <a:gd name="T21" fmla="*/ 5 h 221"/>
                <a:gd name="T22" fmla="*/ 3 w 234"/>
                <a:gd name="T23" fmla="*/ 4 h 221"/>
                <a:gd name="T24" fmla="*/ 3 w 234"/>
                <a:gd name="T25" fmla="*/ 4 h 221"/>
                <a:gd name="T26" fmla="*/ 2 w 234"/>
                <a:gd name="T27" fmla="*/ 5 h 221"/>
                <a:gd name="T28" fmla="*/ 1 w 234"/>
                <a:gd name="T29" fmla="*/ 5 h 221"/>
                <a:gd name="T30" fmla="*/ 1 w 234"/>
                <a:gd name="T31" fmla="*/ 4 h 221"/>
                <a:gd name="T32" fmla="*/ 1 w 234"/>
                <a:gd name="T33" fmla="*/ 4 h 221"/>
                <a:gd name="T34" fmla="*/ 1 w 234"/>
                <a:gd name="T35" fmla="*/ 3 h 221"/>
                <a:gd name="T36" fmla="*/ 1 w 234"/>
                <a:gd name="T37" fmla="*/ 4 h 221"/>
                <a:gd name="T38" fmla="*/ 2 w 234"/>
                <a:gd name="T39" fmla="*/ 4 h 221"/>
                <a:gd name="T40" fmla="*/ 3 w 234"/>
                <a:gd name="T41" fmla="*/ 4 h 221"/>
                <a:gd name="T42" fmla="*/ 1 w 234"/>
                <a:gd name="T43" fmla="*/ 3 h 221"/>
                <a:gd name="T44" fmla="*/ 1 w 234"/>
                <a:gd name="T45" fmla="*/ 2 h 221"/>
                <a:gd name="T46" fmla="*/ 1 w 234"/>
                <a:gd name="T47" fmla="*/ 2 h 221"/>
                <a:gd name="T48" fmla="*/ 1 w 234"/>
                <a:gd name="T49" fmla="*/ 1 h 221"/>
                <a:gd name="T50" fmla="*/ 1 w 234"/>
                <a:gd name="T51" fmla="*/ 1 h 221"/>
                <a:gd name="T52" fmla="*/ 0 w 234"/>
                <a:gd name="T53" fmla="*/ 1 h 221"/>
                <a:gd name="T54" fmla="*/ 0 w 234"/>
                <a:gd name="T55" fmla="*/ 1 h 221"/>
                <a:gd name="T56" fmla="*/ 0 w 234"/>
                <a:gd name="T57" fmla="*/ 0 h 221"/>
                <a:gd name="T58" fmla="*/ 1 w 234"/>
                <a:gd name="T59" fmla="*/ 0 h 221"/>
                <a:gd name="T60" fmla="*/ 1 w 234"/>
                <a:gd name="T61" fmla="*/ 1 h 221"/>
                <a:gd name="T62" fmla="*/ 2 w 234"/>
                <a:gd name="T63" fmla="*/ 1 h 221"/>
                <a:gd name="T64" fmla="*/ 2 w 234"/>
                <a:gd name="T65" fmla="*/ 1 h 221"/>
                <a:gd name="T66" fmla="*/ 1 w 234"/>
                <a:gd name="T67" fmla="*/ 0 h 221"/>
                <a:gd name="T68" fmla="*/ 2 w 234"/>
                <a:gd name="T69" fmla="*/ 0 h 221"/>
                <a:gd name="T70" fmla="*/ 2 w 234"/>
                <a:gd name="T71" fmla="*/ 0 h 2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34"/>
                <a:gd name="T109" fmla="*/ 0 h 221"/>
                <a:gd name="T110" fmla="*/ 234 w 234"/>
                <a:gd name="T111" fmla="*/ 221 h 2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34" h="221">
                  <a:moveTo>
                    <a:pt x="89" y="8"/>
                  </a:moveTo>
                  <a:lnTo>
                    <a:pt x="103" y="8"/>
                  </a:lnTo>
                  <a:lnTo>
                    <a:pt x="137" y="19"/>
                  </a:lnTo>
                  <a:lnTo>
                    <a:pt x="171" y="49"/>
                  </a:lnTo>
                  <a:lnTo>
                    <a:pt x="193" y="83"/>
                  </a:lnTo>
                  <a:lnTo>
                    <a:pt x="234" y="125"/>
                  </a:lnTo>
                  <a:lnTo>
                    <a:pt x="211" y="134"/>
                  </a:lnTo>
                  <a:lnTo>
                    <a:pt x="199" y="160"/>
                  </a:lnTo>
                  <a:lnTo>
                    <a:pt x="196" y="172"/>
                  </a:lnTo>
                  <a:lnTo>
                    <a:pt x="185" y="221"/>
                  </a:lnTo>
                  <a:lnTo>
                    <a:pt x="153" y="207"/>
                  </a:lnTo>
                  <a:lnTo>
                    <a:pt x="143" y="165"/>
                  </a:lnTo>
                  <a:lnTo>
                    <a:pt x="114" y="181"/>
                  </a:lnTo>
                  <a:lnTo>
                    <a:pt x="79" y="206"/>
                  </a:lnTo>
                  <a:lnTo>
                    <a:pt x="59" y="200"/>
                  </a:lnTo>
                  <a:lnTo>
                    <a:pt x="42" y="180"/>
                  </a:lnTo>
                  <a:lnTo>
                    <a:pt x="34" y="160"/>
                  </a:lnTo>
                  <a:lnTo>
                    <a:pt x="46" y="141"/>
                  </a:lnTo>
                  <a:lnTo>
                    <a:pt x="56" y="156"/>
                  </a:lnTo>
                  <a:lnTo>
                    <a:pt x="98" y="179"/>
                  </a:lnTo>
                  <a:lnTo>
                    <a:pt x="108" y="158"/>
                  </a:lnTo>
                  <a:lnTo>
                    <a:pt x="68" y="123"/>
                  </a:lnTo>
                  <a:lnTo>
                    <a:pt x="53" y="94"/>
                  </a:lnTo>
                  <a:lnTo>
                    <a:pt x="41" y="83"/>
                  </a:lnTo>
                  <a:lnTo>
                    <a:pt x="41" y="65"/>
                  </a:lnTo>
                  <a:lnTo>
                    <a:pt x="27" y="58"/>
                  </a:lnTo>
                  <a:lnTo>
                    <a:pt x="0" y="54"/>
                  </a:lnTo>
                  <a:lnTo>
                    <a:pt x="6" y="33"/>
                  </a:lnTo>
                  <a:lnTo>
                    <a:pt x="8" y="19"/>
                  </a:lnTo>
                  <a:lnTo>
                    <a:pt x="30" y="19"/>
                  </a:lnTo>
                  <a:lnTo>
                    <a:pt x="41" y="29"/>
                  </a:lnTo>
                  <a:lnTo>
                    <a:pt x="70" y="58"/>
                  </a:lnTo>
                  <a:lnTo>
                    <a:pt x="74" y="39"/>
                  </a:lnTo>
                  <a:lnTo>
                    <a:pt x="67" y="16"/>
                  </a:lnTo>
                  <a:lnTo>
                    <a:pt x="70" y="0"/>
                  </a:lnTo>
                  <a:lnTo>
                    <a:pt x="89" y="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18" name="Freeform 490"/>
            <p:cNvSpPr>
              <a:spLocks/>
            </p:cNvSpPr>
            <p:nvPr/>
          </p:nvSpPr>
          <p:spPr bwMode="auto">
            <a:xfrm>
              <a:off x="3555787" y="3714298"/>
              <a:ext cx="75483" cy="61995"/>
            </a:xfrm>
            <a:custGeom>
              <a:avLst/>
              <a:gdLst>
                <a:gd name="T0" fmla="*/ 0 w 156"/>
                <a:gd name="T1" fmla="*/ 0 h 135"/>
                <a:gd name="T2" fmla="*/ 0 w 156"/>
                <a:gd name="T3" fmla="*/ 1 h 135"/>
                <a:gd name="T4" fmla="*/ 1 w 156"/>
                <a:gd name="T5" fmla="*/ 2 h 135"/>
                <a:gd name="T6" fmla="*/ 2 w 156"/>
                <a:gd name="T7" fmla="*/ 3 h 135"/>
                <a:gd name="T8" fmla="*/ 2 w 156"/>
                <a:gd name="T9" fmla="*/ 2 h 135"/>
                <a:gd name="T10" fmla="*/ 2 w 156"/>
                <a:gd name="T11" fmla="*/ 3 h 135"/>
                <a:gd name="T12" fmla="*/ 3 w 156"/>
                <a:gd name="T13" fmla="*/ 3 h 135"/>
                <a:gd name="T14" fmla="*/ 3 w 156"/>
                <a:gd name="T15" fmla="*/ 3 h 135"/>
                <a:gd name="T16" fmla="*/ 4 w 156"/>
                <a:gd name="T17" fmla="*/ 3 h 135"/>
                <a:gd name="T18" fmla="*/ 3 w 156"/>
                <a:gd name="T19" fmla="*/ 2 h 135"/>
                <a:gd name="T20" fmla="*/ 3 w 156"/>
                <a:gd name="T21" fmla="*/ 1 h 135"/>
                <a:gd name="T22" fmla="*/ 2 w 156"/>
                <a:gd name="T23" fmla="*/ 1 h 135"/>
                <a:gd name="T24" fmla="*/ 2 w 156"/>
                <a:gd name="T25" fmla="*/ 1 h 135"/>
                <a:gd name="T26" fmla="*/ 2 w 156"/>
                <a:gd name="T27" fmla="*/ 0 h 135"/>
                <a:gd name="T28" fmla="*/ 1 w 156"/>
                <a:gd name="T29" fmla="*/ 0 h 135"/>
                <a:gd name="T30" fmla="*/ 1 w 156"/>
                <a:gd name="T31" fmla="*/ 0 h 135"/>
                <a:gd name="T32" fmla="*/ 0 w 156"/>
                <a:gd name="T33" fmla="*/ 0 h 135"/>
                <a:gd name="T34" fmla="*/ 0 w 156"/>
                <a:gd name="T35" fmla="*/ 0 h 1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6"/>
                <a:gd name="T55" fmla="*/ 0 h 135"/>
                <a:gd name="T56" fmla="*/ 156 w 156"/>
                <a:gd name="T57" fmla="*/ 135 h 1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6" h="135">
                  <a:moveTo>
                    <a:pt x="0" y="18"/>
                  </a:moveTo>
                  <a:lnTo>
                    <a:pt x="16" y="40"/>
                  </a:lnTo>
                  <a:lnTo>
                    <a:pt x="40" y="74"/>
                  </a:lnTo>
                  <a:lnTo>
                    <a:pt x="77" y="117"/>
                  </a:lnTo>
                  <a:lnTo>
                    <a:pt x="99" y="91"/>
                  </a:lnTo>
                  <a:lnTo>
                    <a:pt x="100" y="114"/>
                  </a:lnTo>
                  <a:lnTo>
                    <a:pt x="117" y="117"/>
                  </a:lnTo>
                  <a:lnTo>
                    <a:pt x="145" y="135"/>
                  </a:lnTo>
                  <a:lnTo>
                    <a:pt x="156" y="114"/>
                  </a:lnTo>
                  <a:lnTo>
                    <a:pt x="116" y="79"/>
                  </a:lnTo>
                  <a:lnTo>
                    <a:pt x="104" y="52"/>
                  </a:lnTo>
                  <a:lnTo>
                    <a:pt x="89" y="39"/>
                  </a:lnTo>
                  <a:lnTo>
                    <a:pt x="89" y="21"/>
                  </a:lnTo>
                  <a:lnTo>
                    <a:pt x="75" y="14"/>
                  </a:lnTo>
                  <a:lnTo>
                    <a:pt x="47" y="9"/>
                  </a:lnTo>
                  <a:lnTo>
                    <a:pt x="26" y="0"/>
                  </a:lnTo>
                  <a:lnTo>
                    <a:pt x="5" y="4"/>
                  </a:lnTo>
                  <a:lnTo>
                    <a:pt x="0" y="1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19" name="Freeform 491"/>
            <p:cNvSpPr>
              <a:spLocks/>
            </p:cNvSpPr>
            <p:nvPr/>
          </p:nvSpPr>
          <p:spPr bwMode="auto">
            <a:xfrm>
              <a:off x="3598246" y="3370506"/>
              <a:ext cx="765839" cy="360699"/>
            </a:xfrm>
            <a:custGeom>
              <a:avLst/>
              <a:gdLst>
                <a:gd name="T0" fmla="*/ 35 w 1596"/>
                <a:gd name="T1" fmla="*/ 8 h 795"/>
                <a:gd name="T2" fmla="*/ 31 w 1596"/>
                <a:gd name="T3" fmla="*/ 7 h 795"/>
                <a:gd name="T4" fmla="*/ 30 w 1596"/>
                <a:gd name="T5" fmla="*/ 6 h 795"/>
                <a:gd name="T6" fmla="*/ 29 w 1596"/>
                <a:gd name="T7" fmla="*/ 6 h 795"/>
                <a:gd name="T8" fmla="*/ 27 w 1596"/>
                <a:gd name="T9" fmla="*/ 5 h 795"/>
                <a:gd name="T10" fmla="*/ 24 w 1596"/>
                <a:gd name="T11" fmla="*/ 3 h 795"/>
                <a:gd name="T12" fmla="*/ 20 w 1596"/>
                <a:gd name="T13" fmla="*/ 2 h 795"/>
                <a:gd name="T14" fmla="*/ 17 w 1596"/>
                <a:gd name="T15" fmla="*/ 1 h 795"/>
                <a:gd name="T16" fmla="*/ 15 w 1596"/>
                <a:gd name="T17" fmla="*/ 1 h 795"/>
                <a:gd name="T18" fmla="*/ 12 w 1596"/>
                <a:gd name="T19" fmla="*/ 1 h 795"/>
                <a:gd name="T20" fmla="*/ 9 w 1596"/>
                <a:gd name="T21" fmla="*/ 1 h 795"/>
                <a:gd name="T22" fmla="*/ 9 w 1596"/>
                <a:gd name="T23" fmla="*/ 4 h 795"/>
                <a:gd name="T24" fmla="*/ 10 w 1596"/>
                <a:gd name="T25" fmla="*/ 5 h 795"/>
                <a:gd name="T26" fmla="*/ 10 w 1596"/>
                <a:gd name="T27" fmla="*/ 6 h 795"/>
                <a:gd name="T28" fmla="*/ 9 w 1596"/>
                <a:gd name="T29" fmla="*/ 6 h 795"/>
                <a:gd name="T30" fmla="*/ 7 w 1596"/>
                <a:gd name="T31" fmla="*/ 5 h 795"/>
                <a:gd name="T32" fmla="*/ 6 w 1596"/>
                <a:gd name="T33" fmla="*/ 6 h 795"/>
                <a:gd name="T34" fmla="*/ 5 w 1596"/>
                <a:gd name="T35" fmla="*/ 5 h 795"/>
                <a:gd name="T36" fmla="*/ 2 w 1596"/>
                <a:gd name="T37" fmla="*/ 5 h 795"/>
                <a:gd name="T38" fmla="*/ 1 w 1596"/>
                <a:gd name="T39" fmla="*/ 6 h 795"/>
                <a:gd name="T40" fmla="*/ 1 w 1596"/>
                <a:gd name="T41" fmla="*/ 7 h 795"/>
                <a:gd name="T42" fmla="*/ 0 w 1596"/>
                <a:gd name="T43" fmla="*/ 7 h 795"/>
                <a:gd name="T44" fmla="*/ 0 w 1596"/>
                <a:gd name="T45" fmla="*/ 9 h 795"/>
                <a:gd name="T46" fmla="*/ 1 w 1596"/>
                <a:gd name="T47" fmla="*/ 10 h 795"/>
                <a:gd name="T48" fmla="*/ 2 w 1596"/>
                <a:gd name="T49" fmla="*/ 10 h 795"/>
                <a:gd name="T50" fmla="*/ 3 w 1596"/>
                <a:gd name="T51" fmla="*/ 12 h 795"/>
                <a:gd name="T52" fmla="*/ 7 w 1596"/>
                <a:gd name="T53" fmla="*/ 11 h 795"/>
                <a:gd name="T54" fmla="*/ 6 w 1596"/>
                <a:gd name="T55" fmla="*/ 13 h 795"/>
                <a:gd name="T56" fmla="*/ 4 w 1596"/>
                <a:gd name="T57" fmla="*/ 15 h 795"/>
                <a:gd name="T58" fmla="*/ 7 w 1596"/>
                <a:gd name="T59" fmla="*/ 17 h 795"/>
                <a:gd name="T60" fmla="*/ 8 w 1596"/>
                <a:gd name="T61" fmla="*/ 17 h 795"/>
                <a:gd name="T62" fmla="*/ 9 w 1596"/>
                <a:gd name="T63" fmla="*/ 17 h 795"/>
                <a:gd name="T64" fmla="*/ 9 w 1596"/>
                <a:gd name="T65" fmla="*/ 13 h 795"/>
                <a:gd name="T66" fmla="*/ 11 w 1596"/>
                <a:gd name="T67" fmla="*/ 12 h 795"/>
                <a:gd name="T68" fmla="*/ 11 w 1596"/>
                <a:gd name="T69" fmla="*/ 11 h 795"/>
                <a:gd name="T70" fmla="*/ 12 w 1596"/>
                <a:gd name="T71" fmla="*/ 11 h 795"/>
                <a:gd name="T72" fmla="*/ 13 w 1596"/>
                <a:gd name="T73" fmla="*/ 12 h 795"/>
                <a:gd name="T74" fmla="*/ 13 w 1596"/>
                <a:gd name="T75" fmla="*/ 13 h 795"/>
                <a:gd name="T76" fmla="*/ 14 w 1596"/>
                <a:gd name="T77" fmla="*/ 15 h 795"/>
                <a:gd name="T78" fmla="*/ 17 w 1596"/>
                <a:gd name="T79" fmla="*/ 15 h 795"/>
                <a:gd name="T80" fmla="*/ 17 w 1596"/>
                <a:gd name="T81" fmla="*/ 17 h 795"/>
                <a:gd name="T82" fmla="*/ 18 w 1596"/>
                <a:gd name="T83" fmla="*/ 19 h 795"/>
                <a:gd name="T84" fmla="*/ 21 w 1596"/>
                <a:gd name="T85" fmla="*/ 18 h 795"/>
                <a:gd name="T86" fmla="*/ 23 w 1596"/>
                <a:gd name="T87" fmla="*/ 18 h 795"/>
                <a:gd name="T88" fmla="*/ 23 w 1596"/>
                <a:gd name="T89" fmla="*/ 17 h 795"/>
                <a:gd name="T90" fmla="*/ 23 w 1596"/>
                <a:gd name="T91" fmla="*/ 16 h 795"/>
                <a:gd name="T92" fmla="*/ 25 w 1596"/>
                <a:gd name="T93" fmla="*/ 17 h 795"/>
                <a:gd name="T94" fmla="*/ 27 w 1596"/>
                <a:gd name="T95" fmla="*/ 16 h 795"/>
                <a:gd name="T96" fmla="*/ 31 w 1596"/>
                <a:gd name="T97" fmla="*/ 17 h 795"/>
                <a:gd name="T98" fmla="*/ 31 w 1596"/>
                <a:gd name="T99" fmla="*/ 14 h 795"/>
                <a:gd name="T100" fmla="*/ 34 w 1596"/>
                <a:gd name="T101" fmla="*/ 11 h 79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96"/>
                <a:gd name="T154" fmla="*/ 0 h 795"/>
                <a:gd name="T155" fmla="*/ 1596 w 1596"/>
                <a:gd name="T156" fmla="*/ 795 h 79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96" h="795">
                  <a:moveTo>
                    <a:pt x="1561" y="408"/>
                  </a:moveTo>
                  <a:lnTo>
                    <a:pt x="1596" y="391"/>
                  </a:lnTo>
                  <a:lnTo>
                    <a:pt x="1516" y="328"/>
                  </a:lnTo>
                  <a:lnTo>
                    <a:pt x="1467" y="354"/>
                  </a:lnTo>
                  <a:lnTo>
                    <a:pt x="1395" y="331"/>
                  </a:lnTo>
                  <a:lnTo>
                    <a:pt x="1358" y="311"/>
                  </a:lnTo>
                  <a:lnTo>
                    <a:pt x="1327" y="311"/>
                  </a:lnTo>
                  <a:lnTo>
                    <a:pt x="1310" y="272"/>
                  </a:lnTo>
                  <a:lnTo>
                    <a:pt x="1297" y="246"/>
                  </a:lnTo>
                  <a:lnTo>
                    <a:pt x="1273" y="246"/>
                  </a:lnTo>
                  <a:lnTo>
                    <a:pt x="1247" y="246"/>
                  </a:lnTo>
                  <a:lnTo>
                    <a:pt x="1226" y="257"/>
                  </a:lnTo>
                  <a:lnTo>
                    <a:pt x="1186" y="212"/>
                  </a:lnTo>
                  <a:lnTo>
                    <a:pt x="1171" y="220"/>
                  </a:lnTo>
                  <a:lnTo>
                    <a:pt x="1150" y="230"/>
                  </a:lnTo>
                  <a:lnTo>
                    <a:pt x="1133" y="239"/>
                  </a:lnTo>
                  <a:lnTo>
                    <a:pt x="1098" y="207"/>
                  </a:lnTo>
                  <a:lnTo>
                    <a:pt x="1017" y="134"/>
                  </a:lnTo>
                  <a:lnTo>
                    <a:pt x="958" y="89"/>
                  </a:lnTo>
                  <a:lnTo>
                    <a:pt x="919" y="50"/>
                  </a:lnTo>
                  <a:lnTo>
                    <a:pt x="852" y="97"/>
                  </a:lnTo>
                  <a:lnTo>
                    <a:pt x="841" y="62"/>
                  </a:lnTo>
                  <a:lnTo>
                    <a:pt x="750" y="58"/>
                  </a:lnTo>
                  <a:lnTo>
                    <a:pt x="739" y="58"/>
                  </a:lnTo>
                  <a:lnTo>
                    <a:pt x="696" y="0"/>
                  </a:lnTo>
                  <a:lnTo>
                    <a:pt x="654" y="8"/>
                  </a:lnTo>
                  <a:lnTo>
                    <a:pt x="623" y="31"/>
                  </a:lnTo>
                  <a:lnTo>
                    <a:pt x="566" y="44"/>
                  </a:lnTo>
                  <a:lnTo>
                    <a:pt x="546" y="32"/>
                  </a:lnTo>
                  <a:lnTo>
                    <a:pt x="516" y="67"/>
                  </a:lnTo>
                  <a:lnTo>
                    <a:pt x="492" y="62"/>
                  </a:lnTo>
                  <a:lnTo>
                    <a:pt x="409" y="70"/>
                  </a:lnTo>
                  <a:lnTo>
                    <a:pt x="395" y="67"/>
                  </a:lnTo>
                  <a:lnTo>
                    <a:pt x="384" y="75"/>
                  </a:lnTo>
                  <a:lnTo>
                    <a:pt x="417" y="119"/>
                  </a:lnTo>
                  <a:lnTo>
                    <a:pt x="395" y="159"/>
                  </a:lnTo>
                  <a:lnTo>
                    <a:pt x="396" y="189"/>
                  </a:lnTo>
                  <a:lnTo>
                    <a:pt x="396" y="204"/>
                  </a:lnTo>
                  <a:lnTo>
                    <a:pt x="441" y="204"/>
                  </a:lnTo>
                  <a:lnTo>
                    <a:pt x="454" y="230"/>
                  </a:lnTo>
                  <a:lnTo>
                    <a:pt x="454" y="257"/>
                  </a:lnTo>
                  <a:lnTo>
                    <a:pt x="441" y="263"/>
                  </a:lnTo>
                  <a:lnTo>
                    <a:pt x="425" y="246"/>
                  </a:lnTo>
                  <a:lnTo>
                    <a:pt x="405" y="257"/>
                  </a:lnTo>
                  <a:lnTo>
                    <a:pt x="395" y="269"/>
                  </a:lnTo>
                  <a:lnTo>
                    <a:pt x="361" y="246"/>
                  </a:lnTo>
                  <a:lnTo>
                    <a:pt x="351" y="224"/>
                  </a:lnTo>
                  <a:lnTo>
                    <a:pt x="322" y="235"/>
                  </a:lnTo>
                  <a:lnTo>
                    <a:pt x="322" y="243"/>
                  </a:lnTo>
                  <a:lnTo>
                    <a:pt x="302" y="224"/>
                  </a:lnTo>
                  <a:lnTo>
                    <a:pt x="273" y="246"/>
                  </a:lnTo>
                  <a:lnTo>
                    <a:pt x="240" y="257"/>
                  </a:lnTo>
                  <a:lnTo>
                    <a:pt x="229" y="246"/>
                  </a:lnTo>
                  <a:lnTo>
                    <a:pt x="221" y="224"/>
                  </a:lnTo>
                  <a:lnTo>
                    <a:pt x="176" y="220"/>
                  </a:lnTo>
                  <a:lnTo>
                    <a:pt x="103" y="216"/>
                  </a:lnTo>
                  <a:lnTo>
                    <a:pt x="85" y="220"/>
                  </a:lnTo>
                  <a:lnTo>
                    <a:pt x="81" y="235"/>
                  </a:lnTo>
                  <a:lnTo>
                    <a:pt x="69" y="230"/>
                  </a:lnTo>
                  <a:lnTo>
                    <a:pt x="54" y="254"/>
                  </a:lnTo>
                  <a:lnTo>
                    <a:pt x="43" y="272"/>
                  </a:lnTo>
                  <a:lnTo>
                    <a:pt x="43" y="281"/>
                  </a:lnTo>
                  <a:lnTo>
                    <a:pt x="51" y="299"/>
                  </a:lnTo>
                  <a:lnTo>
                    <a:pt x="39" y="304"/>
                  </a:lnTo>
                  <a:lnTo>
                    <a:pt x="28" y="272"/>
                  </a:lnTo>
                  <a:lnTo>
                    <a:pt x="7" y="276"/>
                  </a:lnTo>
                  <a:lnTo>
                    <a:pt x="0" y="318"/>
                  </a:lnTo>
                  <a:lnTo>
                    <a:pt x="0" y="343"/>
                  </a:lnTo>
                  <a:lnTo>
                    <a:pt x="0" y="366"/>
                  </a:lnTo>
                  <a:lnTo>
                    <a:pt x="11" y="387"/>
                  </a:lnTo>
                  <a:lnTo>
                    <a:pt x="20" y="399"/>
                  </a:lnTo>
                  <a:lnTo>
                    <a:pt x="20" y="424"/>
                  </a:lnTo>
                  <a:lnTo>
                    <a:pt x="39" y="422"/>
                  </a:lnTo>
                  <a:lnTo>
                    <a:pt x="62" y="403"/>
                  </a:lnTo>
                  <a:lnTo>
                    <a:pt x="74" y="422"/>
                  </a:lnTo>
                  <a:lnTo>
                    <a:pt x="91" y="445"/>
                  </a:lnTo>
                  <a:lnTo>
                    <a:pt x="103" y="468"/>
                  </a:lnTo>
                  <a:lnTo>
                    <a:pt x="121" y="512"/>
                  </a:lnTo>
                  <a:lnTo>
                    <a:pt x="157" y="501"/>
                  </a:lnTo>
                  <a:lnTo>
                    <a:pt x="209" y="489"/>
                  </a:lnTo>
                  <a:lnTo>
                    <a:pt x="291" y="477"/>
                  </a:lnTo>
                  <a:lnTo>
                    <a:pt x="312" y="506"/>
                  </a:lnTo>
                  <a:lnTo>
                    <a:pt x="316" y="562"/>
                  </a:lnTo>
                  <a:lnTo>
                    <a:pt x="273" y="573"/>
                  </a:lnTo>
                  <a:lnTo>
                    <a:pt x="240" y="581"/>
                  </a:lnTo>
                  <a:lnTo>
                    <a:pt x="248" y="621"/>
                  </a:lnTo>
                  <a:lnTo>
                    <a:pt x="191" y="621"/>
                  </a:lnTo>
                  <a:lnTo>
                    <a:pt x="240" y="699"/>
                  </a:lnTo>
                  <a:lnTo>
                    <a:pt x="262" y="706"/>
                  </a:lnTo>
                  <a:lnTo>
                    <a:pt x="284" y="710"/>
                  </a:lnTo>
                  <a:lnTo>
                    <a:pt x="298" y="744"/>
                  </a:lnTo>
                  <a:lnTo>
                    <a:pt x="311" y="731"/>
                  </a:lnTo>
                  <a:lnTo>
                    <a:pt x="352" y="723"/>
                  </a:lnTo>
                  <a:lnTo>
                    <a:pt x="378" y="736"/>
                  </a:lnTo>
                  <a:lnTo>
                    <a:pt x="395" y="753"/>
                  </a:lnTo>
                  <a:lnTo>
                    <a:pt x="406" y="736"/>
                  </a:lnTo>
                  <a:lnTo>
                    <a:pt x="435" y="741"/>
                  </a:lnTo>
                  <a:lnTo>
                    <a:pt x="386" y="565"/>
                  </a:lnTo>
                  <a:lnTo>
                    <a:pt x="405" y="556"/>
                  </a:lnTo>
                  <a:lnTo>
                    <a:pt x="469" y="518"/>
                  </a:lnTo>
                  <a:lnTo>
                    <a:pt x="480" y="515"/>
                  </a:lnTo>
                  <a:lnTo>
                    <a:pt x="471" y="501"/>
                  </a:lnTo>
                  <a:lnTo>
                    <a:pt x="484" y="508"/>
                  </a:lnTo>
                  <a:lnTo>
                    <a:pt x="484" y="489"/>
                  </a:lnTo>
                  <a:lnTo>
                    <a:pt x="492" y="477"/>
                  </a:lnTo>
                  <a:lnTo>
                    <a:pt x="498" y="483"/>
                  </a:lnTo>
                  <a:lnTo>
                    <a:pt x="513" y="483"/>
                  </a:lnTo>
                  <a:lnTo>
                    <a:pt x="527" y="493"/>
                  </a:lnTo>
                  <a:lnTo>
                    <a:pt x="544" y="470"/>
                  </a:lnTo>
                  <a:lnTo>
                    <a:pt x="558" y="477"/>
                  </a:lnTo>
                  <a:lnTo>
                    <a:pt x="544" y="508"/>
                  </a:lnTo>
                  <a:lnTo>
                    <a:pt x="554" y="550"/>
                  </a:lnTo>
                  <a:lnTo>
                    <a:pt x="584" y="575"/>
                  </a:lnTo>
                  <a:lnTo>
                    <a:pt x="584" y="581"/>
                  </a:lnTo>
                  <a:lnTo>
                    <a:pt x="575" y="602"/>
                  </a:lnTo>
                  <a:lnTo>
                    <a:pt x="577" y="611"/>
                  </a:lnTo>
                  <a:lnTo>
                    <a:pt x="621" y="629"/>
                  </a:lnTo>
                  <a:lnTo>
                    <a:pt x="632" y="656"/>
                  </a:lnTo>
                  <a:lnTo>
                    <a:pt x="671" y="639"/>
                  </a:lnTo>
                  <a:lnTo>
                    <a:pt x="717" y="629"/>
                  </a:lnTo>
                  <a:lnTo>
                    <a:pt x="750" y="708"/>
                  </a:lnTo>
                  <a:lnTo>
                    <a:pt x="763" y="745"/>
                  </a:lnTo>
                  <a:lnTo>
                    <a:pt x="751" y="754"/>
                  </a:lnTo>
                  <a:lnTo>
                    <a:pt x="746" y="768"/>
                  </a:lnTo>
                  <a:lnTo>
                    <a:pt x="779" y="779"/>
                  </a:lnTo>
                  <a:lnTo>
                    <a:pt x="789" y="795"/>
                  </a:lnTo>
                  <a:lnTo>
                    <a:pt x="835" y="779"/>
                  </a:lnTo>
                  <a:lnTo>
                    <a:pt x="848" y="795"/>
                  </a:lnTo>
                  <a:lnTo>
                    <a:pt x="882" y="776"/>
                  </a:lnTo>
                  <a:lnTo>
                    <a:pt x="904" y="771"/>
                  </a:lnTo>
                  <a:lnTo>
                    <a:pt x="930" y="777"/>
                  </a:lnTo>
                  <a:lnTo>
                    <a:pt x="989" y="777"/>
                  </a:lnTo>
                  <a:lnTo>
                    <a:pt x="977" y="764"/>
                  </a:lnTo>
                  <a:lnTo>
                    <a:pt x="977" y="741"/>
                  </a:lnTo>
                  <a:lnTo>
                    <a:pt x="984" y="726"/>
                  </a:lnTo>
                  <a:lnTo>
                    <a:pt x="984" y="714"/>
                  </a:lnTo>
                  <a:lnTo>
                    <a:pt x="967" y="702"/>
                  </a:lnTo>
                  <a:lnTo>
                    <a:pt x="1004" y="698"/>
                  </a:lnTo>
                  <a:lnTo>
                    <a:pt x="1039" y="702"/>
                  </a:lnTo>
                  <a:lnTo>
                    <a:pt x="1047" y="714"/>
                  </a:lnTo>
                  <a:lnTo>
                    <a:pt x="1071" y="708"/>
                  </a:lnTo>
                  <a:lnTo>
                    <a:pt x="1055" y="673"/>
                  </a:lnTo>
                  <a:lnTo>
                    <a:pt x="1073" y="669"/>
                  </a:lnTo>
                  <a:lnTo>
                    <a:pt x="1166" y="683"/>
                  </a:lnTo>
                  <a:lnTo>
                    <a:pt x="1241" y="691"/>
                  </a:lnTo>
                  <a:lnTo>
                    <a:pt x="1297" y="719"/>
                  </a:lnTo>
                  <a:lnTo>
                    <a:pt x="1327" y="719"/>
                  </a:lnTo>
                  <a:lnTo>
                    <a:pt x="1336" y="753"/>
                  </a:lnTo>
                  <a:lnTo>
                    <a:pt x="1358" y="683"/>
                  </a:lnTo>
                  <a:lnTo>
                    <a:pt x="1327" y="607"/>
                  </a:lnTo>
                  <a:lnTo>
                    <a:pt x="1422" y="581"/>
                  </a:lnTo>
                  <a:lnTo>
                    <a:pt x="1436" y="539"/>
                  </a:lnTo>
                  <a:lnTo>
                    <a:pt x="1448" y="477"/>
                  </a:lnTo>
                  <a:lnTo>
                    <a:pt x="1545" y="483"/>
                  </a:lnTo>
                  <a:lnTo>
                    <a:pt x="1561" y="40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20" name="Freeform 492"/>
            <p:cNvSpPr>
              <a:spLocks/>
            </p:cNvSpPr>
            <p:nvPr/>
          </p:nvSpPr>
          <p:spPr bwMode="auto">
            <a:xfrm>
              <a:off x="3780663" y="3602988"/>
              <a:ext cx="338102" cy="224029"/>
            </a:xfrm>
            <a:custGeom>
              <a:avLst/>
              <a:gdLst>
                <a:gd name="T0" fmla="*/ 1 w 697"/>
                <a:gd name="T1" fmla="*/ 5 h 492"/>
                <a:gd name="T2" fmla="*/ 2 w 697"/>
                <a:gd name="T3" fmla="*/ 4 h 492"/>
                <a:gd name="T4" fmla="*/ 2 w 697"/>
                <a:gd name="T5" fmla="*/ 4 h 492"/>
                <a:gd name="T6" fmla="*/ 3 w 697"/>
                <a:gd name="T7" fmla="*/ 4 h 492"/>
                <a:gd name="T8" fmla="*/ 4 w 697"/>
                <a:gd name="T9" fmla="*/ 4 h 492"/>
                <a:gd name="T10" fmla="*/ 4 w 697"/>
                <a:gd name="T11" fmla="*/ 5 h 492"/>
                <a:gd name="T12" fmla="*/ 4 w 697"/>
                <a:gd name="T13" fmla="*/ 5 h 492"/>
                <a:gd name="T14" fmla="*/ 5 w 697"/>
                <a:gd name="T15" fmla="*/ 7 h 492"/>
                <a:gd name="T16" fmla="*/ 5 w 697"/>
                <a:gd name="T17" fmla="*/ 6 h 492"/>
                <a:gd name="T18" fmla="*/ 6 w 697"/>
                <a:gd name="T19" fmla="*/ 7 h 492"/>
                <a:gd name="T20" fmla="*/ 8 w 697"/>
                <a:gd name="T21" fmla="*/ 8 h 492"/>
                <a:gd name="T22" fmla="*/ 9 w 697"/>
                <a:gd name="T23" fmla="*/ 9 h 492"/>
                <a:gd name="T24" fmla="*/ 10 w 697"/>
                <a:gd name="T25" fmla="*/ 10 h 492"/>
                <a:gd name="T26" fmla="*/ 11 w 697"/>
                <a:gd name="T27" fmla="*/ 11 h 492"/>
                <a:gd name="T28" fmla="*/ 12 w 697"/>
                <a:gd name="T29" fmla="*/ 10 h 492"/>
                <a:gd name="T30" fmla="*/ 12 w 697"/>
                <a:gd name="T31" fmla="*/ 9 h 492"/>
                <a:gd name="T32" fmla="*/ 11 w 697"/>
                <a:gd name="T33" fmla="*/ 7 h 492"/>
                <a:gd name="T34" fmla="*/ 12 w 697"/>
                <a:gd name="T35" fmla="*/ 7 h 492"/>
                <a:gd name="T36" fmla="*/ 14 w 697"/>
                <a:gd name="T37" fmla="*/ 7 h 492"/>
                <a:gd name="T38" fmla="*/ 16 w 697"/>
                <a:gd name="T39" fmla="*/ 7 h 492"/>
                <a:gd name="T40" fmla="*/ 16 w 697"/>
                <a:gd name="T41" fmla="*/ 6 h 492"/>
                <a:gd name="T42" fmla="*/ 13 w 697"/>
                <a:gd name="T43" fmla="*/ 6 h 492"/>
                <a:gd name="T44" fmla="*/ 12 w 697"/>
                <a:gd name="T45" fmla="*/ 6 h 492"/>
                <a:gd name="T46" fmla="*/ 11 w 697"/>
                <a:gd name="T47" fmla="*/ 7 h 492"/>
                <a:gd name="T48" fmla="*/ 10 w 697"/>
                <a:gd name="T49" fmla="*/ 6 h 492"/>
                <a:gd name="T50" fmla="*/ 9 w 697"/>
                <a:gd name="T51" fmla="*/ 7 h 492"/>
                <a:gd name="T52" fmla="*/ 9 w 697"/>
                <a:gd name="T53" fmla="*/ 6 h 492"/>
                <a:gd name="T54" fmla="*/ 9 w 697"/>
                <a:gd name="T55" fmla="*/ 5 h 492"/>
                <a:gd name="T56" fmla="*/ 9 w 697"/>
                <a:gd name="T57" fmla="*/ 4 h 492"/>
                <a:gd name="T58" fmla="*/ 6 w 697"/>
                <a:gd name="T59" fmla="*/ 3 h 492"/>
                <a:gd name="T60" fmla="*/ 5 w 697"/>
                <a:gd name="T61" fmla="*/ 2 h 492"/>
                <a:gd name="T62" fmla="*/ 3 w 697"/>
                <a:gd name="T63" fmla="*/ 3 h 492"/>
                <a:gd name="T64" fmla="*/ 2 w 697"/>
                <a:gd name="T65" fmla="*/ 1 h 492"/>
                <a:gd name="T66" fmla="*/ 2 w 697"/>
                <a:gd name="T67" fmla="*/ 0 h 492"/>
                <a:gd name="T68" fmla="*/ 1 w 697"/>
                <a:gd name="T69" fmla="*/ 5 h 4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97"/>
                <a:gd name="T106" fmla="*/ 0 h 492"/>
                <a:gd name="T107" fmla="*/ 697 w 697"/>
                <a:gd name="T108" fmla="*/ 492 h 4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97" h="492">
                  <a:moveTo>
                    <a:pt x="49" y="226"/>
                  </a:moveTo>
                  <a:lnTo>
                    <a:pt x="65" y="221"/>
                  </a:lnTo>
                  <a:lnTo>
                    <a:pt x="72" y="202"/>
                  </a:lnTo>
                  <a:lnTo>
                    <a:pt x="81" y="184"/>
                  </a:lnTo>
                  <a:lnTo>
                    <a:pt x="98" y="193"/>
                  </a:lnTo>
                  <a:lnTo>
                    <a:pt x="94" y="168"/>
                  </a:lnTo>
                  <a:lnTo>
                    <a:pt x="112" y="158"/>
                  </a:lnTo>
                  <a:lnTo>
                    <a:pt x="124" y="176"/>
                  </a:lnTo>
                  <a:lnTo>
                    <a:pt x="141" y="176"/>
                  </a:lnTo>
                  <a:lnTo>
                    <a:pt x="158" y="187"/>
                  </a:lnTo>
                  <a:lnTo>
                    <a:pt x="168" y="193"/>
                  </a:lnTo>
                  <a:lnTo>
                    <a:pt x="168" y="199"/>
                  </a:lnTo>
                  <a:lnTo>
                    <a:pt x="169" y="214"/>
                  </a:lnTo>
                  <a:lnTo>
                    <a:pt x="189" y="221"/>
                  </a:lnTo>
                  <a:lnTo>
                    <a:pt x="189" y="244"/>
                  </a:lnTo>
                  <a:lnTo>
                    <a:pt x="205" y="276"/>
                  </a:lnTo>
                  <a:lnTo>
                    <a:pt x="225" y="280"/>
                  </a:lnTo>
                  <a:lnTo>
                    <a:pt x="230" y="272"/>
                  </a:lnTo>
                  <a:lnTo>
                    <a:pt x="251" y="258"/>
                  </a:lnTo>
                  <a:lnTo>
                    <a:pt x="270" y="276"/>
                  </a:lnTo>
                  <a:lnTo>
                    <a:pt x="290" y="306"/>
                  </a:lnTo>
                  <a:lnTo>
                    <a:pt x="325" y="344"/>
                  </a:lnTo>
                  <a:lnTo>
                    <a:pt x="383" y="360"/>
                  </a:lnTo>
                  <a:lnTo>
                    <a:pt x="386" y="384"/>
                  </a:lnTo>
                  <a:lnTo>
                    <a:pt x="423" y="400"/>
                  </a:lnTo>
                  <a:lnTo>
                    <a:pt x="440" y="425"/>
                  </a:lnTo>
                  <a:lnTo>
                    <a:pt x="427" y="491"/>
                  </a:lnTo>
                  <a:lnTo>
                    <a:pt x="459" y="492"/>
                  </a:lnTo>
                  <a:lnTo>
                    <a:pt x="485" y="457"/>
                  </a:lnTo>
                  <a:lnTo>
                    <a:pt x="498" y="440"/>
                  </a:lnTo>
                  <a:lnTo>
                    <a:pt x="507" y="421"/>
                  </a:lnTo>
                  <a:lnTo>
                    <a:pt x="501" y="387"/>
                  </a:lnTo>
                  <a:lnTo>
                    <a:pt x="473" y="373"/>
                  </a:lnTo>
                  <a:lnTo>
                    <a:pt x="481" y="314"/>
                  </a:lnTo>
                  <a:lnTo>
                    <a:pt x="505" y="290"/>
                  </a:lnTo>
                  <a:lnTo>
                    <a:pt x="527" y="298"/>
                  </a:lnTo>
                  <a:lnTo>
                    <a:pt x="579" y="287"/>
                  </a:lnTo>
                  <a:lnTo>
                    <a:pt x="586" y="311"/>
                  </a:lnTo>
                  <a:lnTo>
                    <a:pt x="614" y="310"/>
                  </a:lnTo>
                  <a:lnTo>
                    <a:pt x="680" y="306"/>
                  </a:lnTo>
                  <a:lnTo>
                    <a:pt x="697" y="276"/>
                  </a:lnTo>
                  <a:lnTo>
                    <a:pt x="680" y="261"/>
                  </a:lnTo>
                  <a:lnTo>
                    <a:pt x="637" y="261"/>
                  </a:lnTo>
                  <a:lnTo>
                    <a:pt x="566" y="261"/>
                  </a:lnTo>
                  <a:lnTo>
                    <a:pt x="538" y="261"/>
                  </a:lnTo>
                  <a:lnTo>
                    <a:pt x="510" y="256"/>
                  </a:lnTo>
                  <a:lnTo>
                    <a:pt x="462" y="280"/>
                  </a:lnTo>
                  <a:lnTo>
                    <a:pt x="457" y="276"/>
                  </a:lnTo>
                  <a:lnTo>
                    <a:pt x="449" y="264"/>
                  </a:lnTo>
                  <a:lnTo>
                    <a:pt x="426" y="272"/>
                  </a:lnTo>
                  <a:lnTo>
                    <a:pt x="403" y="280"/>
                  </a:lnTo>
                  <a:lnTo>
                    <a:pt x="398" y="275"/>
                  </a:lnTo>
                  <a:lnTo>
                    <a:pt x="394" y="264"/>
                  </a:lnTo>
                  <a:lnTo>
                    <a:pt x="365" y="256"/>
                  </a:lnTo>
                  <a:lnTo>
                    <a:pt x="360" y="253"/>
                  </a:lnTo>
                  <a:lnTo>
                    <a:pt x="364" y="239"/>
                  </a:lnTo>
                  <a:lnTo>
                    <a:pt x="378" y="230"/>
                  </a:lnTo>
                  <a:lnTo>
                    <a:pt x="360" y="183"/>
                  </a:lnTo>
                  <a:lnTo>
                    <a:pt x="331" y="114"/>
                  </a:lnTo>
                  <a:lnTo>
                    <a:pt x="247" y="137"/>
                  </a:lnTo>
                  <a:lnTo>
                    <a:pt x="230" y="114"/>
                  </a:lnTo>
                  <a:lnTo>
                    <a:pt x="191" y="96"/>
                  </a:lnTo>
                  <a:lnTo>
                    <a:pt x="158" y="123"/>
                  </a:lnTo>
                  <a:lnTo>
                    <a:pt x="126" y="116"/>
                  </a:lnTo>
                  <a:lnTo>
                    <a:pt x="89" y="87"/>
                  </a:lnTo>
                  <a:lnTo>
                    <a:pt x="83" y="51"/>
                  </a:lnTo>
                  <a:lnTo>
                    <a:pt x="85" y="26"/>
                  </a:lnTo>
                  <a:lnTo>
                    <a:pt x="83" y="0"/>
                  </a:lnTo>
                  <a:lnTo>
                    <a:pt x="0" y="51"/>
                  </a:lnTo>
                  <a:lnTo>
                    <a:pt x="49" y="226"/>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21" name="Freeform 493"/>
            <p:cNvSpPr>
              <a:spLocks/>
            </p:cNvSpPr>
            <p:nvPr/>
          </p:nvSpPr>
          <p:spPr bwMode="auto">
            <a:xfrm>
              <a:off x="3739777" y="3674846"/>
              <a:ext cx="254755" cy="195848"/>
            </a:xfrm>
            <a:custGeom>
              <a:avLst/>
              <a:gdLst>
                <a:gd name="T0" fmla="*/ 0 w 534"/>
                <a:gd name="T1" fmla="*/ 1 h 433"/>
                <a:gd name="T2" fmla="*/ 0 w 534"/>
                <a:gd name="T3" fmla="*/ 3 h 433"/>
                <a:gd name="T4" fmla="*/ 1 w 534"/>
                <a:gd name="T5" fmla="*/ 2 h 433"/>
                <a:gd name="T6" fmla="*/ 2 w 534"/>
                <a:gd name="T7" fmla="*/ 3 h 433"/>
                <a:gd name="T8" fmla="*/ 1 w 534"/>
                <a:gd name="T9" fmla="*/ 3 h 433"/>
                <a:gd name="T10" fmla="*/ 0 w 534"/>
                <a:gd name="T11" fmla="*/ 3 h 433"/>
                <a:gd name="T12" fmla="*/ 0 w 534"/>
                <a:gd name="T13" fmla="*/ 4 h 433"/>
                <a:gd name="T14" fmla="*/ 0 w 534"/>
                <a:gd name="T15" fmla="*/ 4 h 433"/>
                <a:gd name="T16" fmla="*/ 1 w 534"/>
                <a:gd name="T17" fmla="*/ 5 h 433"/>
                <a:gd name="T18" fmla="*/ 1 w 534"/>
                <a:gd name="T19" fmla="*/ 5 h 433"/>
                <a:gd name="T20" fmla="*/ 1 w 534"/>
                <a:gd name="T21" fmla="*/ 5 h 433"/>
                <a:gd name="T22" fmla="*/ 1 w 534"/>
                <a:gd name="T23" fmla="*/ 7 h 433"/>
                <a:gd name="T24" fmla="*/ 3 w 534"/>
                <a:gd name="T25" fmla="*/ 7 h 433"/>
                <a:gd name="T26" fmla="*/ 4 w 534"/>
                <a:gd name="T27" fmla="*/ 6 h 433"/>
                <a:gd name="T28" fmla="*/ 6 w 534"/>
                <a:gd name="T29" fmla="*/ 7 h 433"/>
                <a:gd name="T30" fmla="*/ 7 w 534"/>
                <a:gd name="T31" fmla="*/ 8 h 433"/>
                <a:gd name="T32" fmla="*/ 7 w 534"/>
                <a:gd name="T33" fmla="*/ 9 h 433"/>
                <a:gd name="T34" fmla="*/ 7 w 534"/>
                <a:gd name="T35" fmla="*/ 9 h 433"/>
                <a:gd name="T36" fmla="*/ 9 w 534"/>
                <a:gd name="T37" fmla="*/ 10 h 433"/>
                <a:gd name="T38" fmla="*/ 11 w 534"/>
                <a:gd name="T39" fmla="*/ 7 h 433"/>
                <a:gd name="T40" fmla="*/ 12 w 534"/>
                <a:gd name="T41" fmla="*/ 7 h 433"/>
                <a:gd name="T42" fmla="*/ 12 w 534"/>
                <a:gd name="T43" fmla="*/ 7 h 433"/>
                <a:gd name="T44" fmla="*/ 12 w 534"/>
                <a:gd name="T45" fmla="*/ 6 h 433"/>
                <a:gd name="T46" fmla="*/ 12 w 534"/>
                <a:gd name="T47" fmla="*/ 5 h 433"/>
                <a:gd name="T48" fmla="*/ 11 w 534"/>
                <a:gd name="T49" fmla="*/ 5 h 433"/>
                <a:gd name="T50" fmla="*/ 11 w 534"/>
                <a:gd name="T51" fmla="*/ 5 h 433"/>
                <a:gd name="T52" fmla="*/ 10 w 534"/>
                <a:gd name="T53" fmla="*/ 4 h 433"/>
                <a:gd name="T54" fmla="*/ 9 w 534"/>
                <a:gd name="T55" fmla="*/ 3 h 433"/>
                <a:gd name="T56" fmla="*/ 9 w 534"/>
                <a:gd name="T57" fmla="*/ 3 h 433"/>
                <a:gd name="T58" fmla="*/ 8 w 534"/>
                <a:gd name="T59" fmla="*/ 2 h 433"/>
                <a:gd name="T60" fmla="*/ 7 w 534"/>
                <a:gd name="T61" fmla="*/ 3 h 433"/>
                <a:gd name="T62" fmla="*/ 7 w 534"/>
                <a:gd name="T63" fmla="*/ 3 h 433"/>
                <a:gd name="T64" fmla="*/ 7 w 534"/>
                <a:gd name="T65" fmla="*/ 3 h 433"/>
                <a:gd name="T66" fmla="*/ 7 w 534"/>
                <a:gd name="T67" fmla="*/ 2 h 433"/>
                <a:gd name="T68" fmla="*/ 7 w 534"/>
                <a:gd name="T69" fmla="*/ 1 h 433"/>
                <a:gd name="T70" fmla="*/ 6 w 534"/>
                <a:gd name="T71" fmla="*/ 1 h 433"/>
                <a:gd name="T72" fmla="*/ 6 w 534"/>
                <a:gd name="T73" fmla="*/ 1 h 433"/>
                <a:gd name="T74" fmla="*/ 5 w 534"/>
                <a:gd name="T75" fmla="*/ 0 h 433"/>
                <a:gd name="T76" fmla="*/ 5 w 534"/>
                <a:gd name="T77" fmla="*/ 0 h 433"/>
                <a:gd name="T78" fmla="*/ 5 w 534"/>
                <a:gd name="T79" fmla="*/ 0 h 433"/>
                <a:gd name="T80" fmla="*/ 4 w 534"/>
                <a:gd name="T81" fmla="*/ 0 h 433"/>
                <a:gd name="T82" fmla="*/ 5 w 534"/>
                <a:gd name="T83" fmla="*/ 1 h 433"/>
                <a:gd name="T84" fmla="*/ 4 w 534"/>
                <a:gd name="T85" fmla="*/ 1 h 433"/>
                <a:gd name="T86" fmla="*/ 4 w 534"/>
                <a:gd name="T87" fmla="*/ 1 h 433"/>
                <a:gd name="T88" fmla="*/ 4 w 534"/>
                <a:gd name="T89" fmla="*/ 1 h 433"/>
                <a:gd name="T90" fmla="*/ 3 w 534"/>
                <a:gd name="T91" fmla="*/ 1 h 433"/>
                <a:gd name="T92" fmla="*/ 3 w 534"/>
                <a:gd name="T93" fmla="*/ 1 h 433"/>
                <a:gd name="T94" fmla="*/ 2 w 534"/>
                <a:gd name="T95" fmla="*/ 2 h 433"/>
                <a:gd name="T96" fmla="*/ 2 w 534"/>
                <a:gd name="T97" fmla="*/ 1 h 433"/>
                <a:gd name="T98" fmla="*/ 1 w 534"/>
                <a:gd name="T99" fmla="*/ 1 h 433"/>
                <a:gd name="T100" fmla="*/ 0 w 534"/>
                <a:gd name="T101" fmla="*/ 1 h 43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34"/>
                <a:gd name="T154" fmla="*/ 0 h 433"/>
                <a:gd name="T155" fmla="*/ 534 w 534"/>
                <a:gd name="T156" fmla="*/ 433 h 43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34" h="433">
                  <a:moveTo>
                    <a:pt x="0" y="63"/>
                  </a:moveTo>
                  <a:lnTo>
                    <a:pt x="4" y="118"/>
                  </a:lnTo>
                  <a:lnTo>
                    <a:pt x="32" y="86"/>
                  </a:lnTo>
                  <a:lnTo>
                    <a:pt x="72" y="129"/>
                  </a:lnTo>
                  <a:lnTo>
                    <a:pt x="53" y="156"/>
                  </a:lnTo>
                  <a:lnTo>
                    <a:pt x="7" y="130"/>
                  </a:lnTo>
                  <a:lnTo>
                    <a:pt x="1" y="168"/>
                  </a:lnTo>
                  <a:lnTo>
                    <a:pt x="7" y="191"/>
                  </a:lnTo>
                  <a:lnTo>
                    <a:pt x="32" y="196"/>
                  </a:lnTo>
                  <a:lnTo>
                    <a:pt x="22" y="221"/>
                  </a:lnTo>
                  <a:lnTo>
                    <a:pt x="41" y="238"/>
                  </a:lnTo>
                  <a:lnTo>
                    <a:pt x="41" y="314"/>
                  </a:lnTo>
                  <a:lnTo>
                    <a:pt x="115" y="292"/>
                  </a:lnTo>
                  <a:lnTo>
                    <a:pt x="157" y="269"/>
                  </a:lnTo>
                  <a:lnTo>
                    <a:pt x="250" y="320"/>
                  </a:lnTo>
                  <a:lnTo>
                    <a:pt x="311" y="352"/>
                  </a:lnTo>
                  <a:lnTo>
                    <a:pt x="322" y="366"/>
                  </a:lnTo>
                  <a:lnTo>
                    <a:pt x="328" y="405"/>
                  </a:lnTo>
                  <a:lnTo>
                    <a:pt x="382" y="433"/>
                  </a:lnTo>
                  <a:lnTo>
                    <a:pt x="466" y="329"/>
                  </a:lnTo>
                  <a:lnTo>
                    <a:pt x="519" y="329"/>
                  </a:lnTo>
                  <a:lnTo>
                    <a:pt x="528" y="286"/>
                  </a:lnTo>
                  <a:lnTo>
                    <a:pt x="534" y="268"/>
                  </a:lnTo>
                  <a:lnTo>
                    <a:pt x="517" y="240"/>
                  </a:lnTo>
                  <a:lnTo>
                    <a:pt x="478" y="223"/>
                  </a:lnTo>
                  <a:lnTo>
                    <a:pt x="472" y="202"/>
                  </a:lnTo>
                  <a:lnTo>
                    <a:pt x="417" y="186"/>
                  </a:lnTo>
                  <a:lnTo>
                    <a:pt x="382" y="148"/>
                  </a:lnTo>
                  <a:lnTo>
                    <a:pt x="371" y="122"/>
                  </a:lnTo>
                  <a:lnTo>
                    <a:pt x="343" y="98"/>
                  </a:lnTo>
                  <a:lnTo>
                    <a:pt x="327" y="113"/>
                  </a:lnTo>
                  <a:lnTo>
                    <a:pt x="317" y="122"/>
                  </a:lnTo>
                  <a:lnTo>
                    <a:pt x="297" y="118"/>
                  </a:lnTo>
                  <a:lnTo>
                    <a:pt x="281" y="86"/>
                  </a:lnTo>
                  <a:lnTo>
                    <a:pt x="281" y="63"/>
                  </a:lnTo>
                  <a:lnTo>
                    <a:pt x="261" y="56"/>
                  </a:lnTo>
                  <a:lnTo>
                    <a:pt x="256" y="35"/>
                  </a:lnTo>
                  <a:lnTo>
                    <a:pt x="233" y="18"/>
                  </a:lnTo>
                  <a:lnTo>
                    <a:pt x="216" y="18"/>
                  </a:lnTo>
                  <a:lnTo>
                    <a:pt x="204" y="0"/>
                  </a:lnTo>
                  <a:lnTo>
                    <a:pt x="186" y="10"/>
                  </a:lnTo>
                  <a:lnTo>
                    <a:pt x="192" y="35"/>
                  </a:lnTo>
                  <a:lnTo>
                    <a:pt x="182" y="31"/>
                  </a:lnTo>
                  <a:lnTo>
                    <a:pt x="173" y="26"/>
                  </a:lnTo>
                  <a:lnTo>
                    <a:pt x="157" y="63"/>
                  </a:lnTo>
                  <a:lnTo>
                    <a:pt x="136" y="68"/>
                  </a:lnTo>
                  <a:lnTo>
                    <a:pt x="115" y="61"/>
                  </a:lnTo>
                  <a:lnTo>
                    <a:pt x="101" y="80"/>
                  </a:lnTo>
                  <a:lnTo>
                    <a:pt x="84" y="63"/>
                  </a:lnTo>
                  <a:lnTo>
                    <a:pt x="57" y="46"/>
                  </a:lnTo>
                  <a:lnTo>
                    <a:pt x="0" y="63"/>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22" name="Freeform 494"/>
            <p:cNvSpPr>
              <a:spLocks/>
            </p:cNvSpPr>
            <p:nvPr/>
          </p:nvSpPr>
          <p:spPr bwMode="auto">
            <a:xfrm>
              <a:off x="4025983" y="3673437"/>
              <a:ext cx="213869" cy="98629"/>
            </a:xfrm>
            <a:custGeom>
              <a:avLst/>
              <a:gdLst>
                <a:gd name="T0" fmla="*/ 3 w 444"/>
                <a:gd name="T1" fmla="*/ 3 h 219"/>
                <a:gd name="T2" fmla="*/ 2 w 444"/>
                <a:gd name="T3" fmla="*/ 3 h 219"/>
                <a:gd name="T4" fmla="*/ 0 w 444"/>
                <a:gd name="T5" fmla="*/ 4 h 219"/>
                <a:gd name="T6" fmla="*/ 0 w 444"/>
                <a:gd name="T7" fmla="*/ 4 h 219"/>
                <a:gd name="T8" fmla="*/ 0 w 444"/>
                <a:gd name="T9" fmla="*/ 5 h 219"/>
                <a:gd name="T10" fmla="*/ 1 w 444"/>
                <a:gd name="T11" fmla="*/ 5 h 219"/>
                <a:gd name="T12" fmla="*/ 3 w 444"/>
                <a:gd name="T13" fmla="*/ 5 h 219"/>
                <a:gd name="T14" fmla="*/ 4 w 444"/>
                <a:gd name="T15" fmla="*/ 5 h 219"/>
                <a:gd name="T16" fmla="*/ 5 w 444"/>
                <a:gd name="T17" fmla="*/ 5 h 219"/>
                <a:gd name="T18" fmla="*/ 5 w 444"/>
                <a:gd name="T19" fmla="*/ 4 h 219"/>
                <a:gd name="T20" fmla="*/ 6 w 444"/>
                <a:gd name="T21" fmla="*/ 4 h 219"/>
                <a:gd name="T22" fmla="*/ 7 w 444"/>
                <a:gd name="T23" fmla="*/ 4 h 219"/>
                <a:gd name="T24" fmla="*/ 7 w 444"/>
                <a:gd name="T25" fmla="*/ 4 h 219"/>
                <a:gd name="T26" fmla="*/ 9 w 444"/>
                <a:gd name="T27" fmla="*/ 3 h 219"/>
                <a:gd name="T28" fmla="*/ 10 w 444"/>
                <a:gd name="T29" fmla="*/ 2 h 219"/>
                <a:gd name="T30" fmla="*/ 10 w 444"/>
                <a:gd name="T31" fmla="*/ 2 h 219"/>
                <a:gd name="T32" fmla="*/ 10 w 444"/>
                <a:gd name="T33" fmla="*/ 1 h 219"/>
                <a:gd name="T34" fmla="*/ 9 w 444"/>
                <a:gd name="T35" fmla="*/ 1 h 219"/>
                <a:gd name="T36" fmla="*/ 9 w 444"/>
                <a:gd name="T37" fmla="*/ 1 h 219"/>
                <a:gd name="T38" fmla="*/ 8 w 444"/>
                <a:gd name="T39" fmla="*/ 1 h 219"/>
                <a:gd name="T40" fmla="*/ 7 w 444"/>
                <a:gd name="T41" fmla="*/ 0 h 219"/>
                <a:gd name="T42" fmla="*/ 4 w 444"/>
                <a:gd name="T43" fmla="*/ 0 h 219"/>
                <a:gd name="T44" fmla="*/ 4 w 444"/>
                <a:gd name="T45" fmla="*/ 0 h 219"/>
                <a:gd name="T46" fmla="*/ 4 w 444"/>
                <a:gd name="T47" fmla="*/ 1 h 219"/>
                <a:gd name="T48" fmla="*/ 4 w 444"/>
                <a:gd name="T49" fmla="*/ 1 h 219"/>
                <a:gd name="T50" fmla="*/ 4 w 444"/>
                <a:gd name="T51" fmla="*/ 1 h 219"/>
                <a:gd name="T52" fmla="*/ 3 w 444"/>
                <a:gd name="T53" fmla="*/ 1 h 219"/>
                <a:gd name="T54" fmla="*/ 3 w 444"/>
                <a:gd name="T55" fmla="*/ 1 h 219"/>
                <a:gd name="T56" fmla="*/ 2 w 444"/>
                <a:gd name="T57" fmla="*/ 1 h 219"/>
                <a:gd name="T58" fmla="*/ 2 w 444"/>
                <a:gd name="T59" fmla="*/ 1 h 219"/>
                <a:gd name="T60" fmla="*/ 2 w 444"/>
                <a:gd name="T61" fmla="*/ 1 h 219"/>
                <a:gd name="T62" fmla="*/ 2 w 444"/>
                <a:gd name="T63" fmla="*/ 2 h 219"/>
                <a:gd name="T64" fmla="*/ 2 w 444"/>
                <a:gd name="T65" fmla="*/ 2 h 219"/>
                <a:gd name="T66" fmla="*/ 2 w 444"/>
                <a:gd name="T67" fmla="*/ 3 h 219"/>
                <a:gd name="T68" fmla="*/ 4 w 444"/>
                <a:gd name="T69" fmla="*/ 3 h 219"/>
                <a:gd name="T70" fmla="*/ 4 w 444"/>
                <a:gd name="T71" fmla="*/ 2 h 219"/>
                <a:gd name="T72" fmla="*/ 5 w 444"/>
                <a:gd name="T73" fmla="*/ 3 h 219"/>
                <a:gd name="T74" fmla="*/ 4 w 444"/>
                <a:gd name="T75" fmla="*/ 3 h 219"/>
                <a:gd name="T76" fmla="*/ 4 w 444"/>
                <a:gd name="T77" fmla="*/ 3 h 219"/>
                <a:gd name="T78" fmla="*/ 3 w 444"/>
                <a:gd name="T79" fmla="*/ 3 h 219"/>
                <a:gd name="T80" fmla="*/ 3 w 444"/>
                <a:gd name="T81" fmla="*/ 3 h 219"/>
                <a:gd name="T82" fmla="*/ 3 w 444"/>
                <a:gd name="T83" fmla="*/ 3 h 21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44"/>
                <a:gd name="T127" fmla="*/ 0 h 219"/>
                <a:gd name="T128" fmla="*/ 444 w 444"/>
                <a:gd name="T129" fmla="*/ 219 h 21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44" h="219">
                  <a:moveTo>
                    <a:pt x="113" y="156"/>
                  </a:moveTo>
                  <a:lnTo>
                    <a:pt x="81" y="156"/>
                  </a:lnTo>
                  <a:lnTo>
                    <a:pt x="16" y="165"/>
                  </a:lnTo>
                  <a:lnTo>
                    <a:pt x="0" y="190"/>
                  </a:lnTo>
                  <a:lnTo>
                    <a:pt x="16" y="200"/>
                  </a:lnTo>
                  <a:lnTo>
                    <a:pt x="29" y="207"/>
                  </a:lnTo>
                  <a:lnTo>
                    <a:pt x="118" y="206"/>
                  </a:lnTo>
                  <a:lnTo>
                    <a:pt x="179" y="206"/>
                  </a:lnTo>
                  <a:lnTo>
                    <a:pt x="207" y="219"/>
                  </a:lnTo>
                  <a:lnTo>
                    <a:pt x="216" y="192"/>
                  </a:lnTo>
                  <a:lnTo>
                    <a:pt x="242" y="190"/>
                  </a:lnTo>
                  <a:lnTo>
                    <a:pt x="278" y="180"/>
                  </a:lnTo>
                  <a:lnTo>
                    <a:pt x="309" y="172"/>
                  </a:lnTo>
                  <a:lnTo>
                    <a:pt x="363" y="136"/>
                  </a:lnTo>
                  <a:lnTo>
                    <a:pt x="423" y="102"/>
                  </a:lnTo>
                  <a:lnTo>
                    <a:pt x="444" y="84"/>
                  </a:lnTo>
                  <a:lnTo>
                    <a:pt x="436" y="50"/>
                  </a:lnTo>
                  <a:lnTo>
                    <a:pt x="406" y="50"/>
                  </a:lnTo>
                  <a:lnTo>
                    <a:pt x="382" y="35"/>
                  </a:lnTo>
                  <a:lnTo>
                    <a:pt x="349" y="22"/>
                  </a:lnTo>
                  <a:lnTo>
                    <a:pt x="275" y="14"/>
                  </a:lnTo>
                  <a:lnTo>
                    <a:pt x="182" y="0"/>
                  </a:lnTo>
                  <a:lnTo>
                    <a:pt x="165" y="4"/>
                  </a:lnTo>
                  <a:lnTo>
                    <a:pt x="171" y="22"/>
                  </a:lnTo>
                  <a:lnTo>
                    <a:pt x="180" y="39"/>
                  </a:lnTo>
                  <a:lnTo>
                    <a:pt x="156" y="45"/>
                  </a:lnTo>
                  <a:lnTo>
                    <a:pt x="148" y="33"/>
                  </a:lnTo>
                  <a:lnTo>
                    <a:pt x="117" y="29"/>
                  </a:lnTo>
                  <a:lnTo>
                    <a:pt x="76" y="33"/>
                  </a:lnTo>
                  <a:lnTo>
                    <a:pt x="93" y="45"/>
                  </a:lnTo>
                  <a:lnTo>
                    <a:pt x="93" y="57"/>
                  </a:lnTo>
                  <a:lnTo>
                    <a:pt x="86" y="72"/>
                  </a:lnTo>
                  <a:lnTo>
                    <a:pt x="86" y="95"/>
                  </a:lnTo>
                  <a:lnTo>
                    <a:pt x="98" y="108"/>
                  </a:lnTo>
                  <a:lnTo>
                    <a:pt x="156" y="108"/>
                  </a:lnTo>
                  <a:lnTo>
                    <a:pt x="174" y="107"/>
                  </a:lnTo>
                  <a:lnTo>
                    <a:pt x="192" y="126"/>
                  </a:lnTo>
                  <a:lnTo>
                    <a:pt x="173" y="153"/>
                  </a:lnTo>
                  <a:lnTo>
                    <a:pt x="154" y="153"/>
                  </a:lnTo>
                  <a:lnTo>
                    <a:pt x="132" y="152"/>
                  </a:lnTo>
                  <a:lnTo>
                    <a:pt x="123" y="153"/>
                  </a:lnTo>
                  <a:lnTo>
                    <a:pt x="113" y="156"/>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23" name="Freeform 495"/>
            <p:cNvSpPr>
              <a:spLocks/>
            </p:cNvSpPr>
            <p:nvPr/>
          </p:nvSpPr>
          <p:spPr bwMode="auto">
            <a:xfrm>
              <a:off x="4003967" y="3732614"/>
              <a:ext cx="136813" cy="104265"/>
            </a:xfrm>
            <a:custGeom>
              <a:avLst/>
              <a:gdLst>
                <a:gd name="T0" fmla="*/ 0 w 285"/>
                <a:gd name="T1" fmla="*/ 5 h 227"/>
                <a:gd name="T2" fmla="*/ 0 w 285"/>
                <a:gd name="T3" fmla="*/ 5 h 227"/>
                <a:gd name="T4" fmla="*/ 1 w 285"/>
                <a:gd name="T5" fmla="*/ 5 h 227"/>
                <a:gd name="T6" fmla="*/ 2 w 285"/>
                <a:gd name="T7" fmla="*/ 5 h 227"/>
                <a:gd name="T8" fmla="*/ 3 w 285"/>
                <a:gd name="T9" fmla="*/ 3 h 227"/>
                <a:gd name="T10" fmla="*/ 3 w 285"/>
                <a:gd name="T11" fmla="*/ 4 h 227"/>
                <a:gd name="T12" fmla="*/ 4 w 285"/>
                <a:gd name="T13" fmla="*/ 5 h 227"/>
                <a:gd name="T14" fmla="*/ 5 w 285"/>
                <a:gd name="T15" fmla="*/ 5 h 227"/>
                <a:gd name="T16" fmla="*/ 6 w 285"/>
                <a:gd name="T17" fmla="*/ 5 h 227"/>
                <a:gd name="T18" fmla="*/ 7 w 285"/>
                <a:gd name="T19" fmla="*/ 5 h 227"/>
                <a:gd name="T20" fmla="*/ 7 w 285"/>
                <a:gd name="T21" fmla="*/ 3 h 227"/>
                <a:gd name="T22" fmla="*/ 6 w 285"/>
                <a:gd name="T23" fmla="*/ 3 h 227"/>
                <a:gd name="T24" fmla="*/ 6 w 285"/>
                <a:gd name="T25" fmla="*/ 3 h 227"/>
                <a:gd name="T26" fmla="*/ 6 w 285"/>
                <a:gd name="T27" fmla="*/ 2 h 227"/>
                <a:gd name="T28" fmla="*/ 5 w 285"/>
                <a:gd name="T29" fmla="*/ 2 h 227"/>
                <a:gd name="T30" fmla="*/ 5 w 285"/>
                <a:gd name="T31" fmla="*/ 2 h 227"/>
                <a:gd name="T32" fmla="*/ 3 w 285"/>
                <a:gd name="T33" fmla="*/ 2 h 227"/>
                <a:gd name="T34" fmla="*/ 3 w 285"/>
                <a:gd name="T35" fmla="*/ 2 h 227"/>
                <a:gd name="T36" fmla="*/ 2 w 285"/>
                <a:gd name="T37" fmla="*/ 2 h 227"/>
                <a:gd name="T38" fmla="*/ 1 w 285"/>
                <a:gd name="T39" fmla="*/ 1 h 227"/>
                <a:gd name="T40" fmla="*/ 1 w 285"/>
                <a:gd name="T41" fmla="*/ 1 h 227"/>
                <a:gd name="T42" fmla="*/ 1 w 285"/>
                <a:gd name="T43" fmla="*/ 1 h 227"/>
                <a:gd name="T44" fmla="*/ 1 w 285"/>
                <a:gd name="T45" fmla="*/ 1 h 227"/>
                <a:gd name="T46" fmla="*/ 3 w 285"/>
                <a:gd name="T47" fmla="*/ 1 h 227"/>
                <a:gd name="T48" fmla="*/ 3 w 285"/>
                <a:gd name="T49" fmla="*/ 0 h 227"/>
                <a:gd name="T50" fmla="*/ 2 w 285"/>
                <a:gd name="T51" fmla="*/ 0 h 227"/>
                <a:gd name="T52" fmla="*/ 1 w 285"/>
                <a:gd name="T53" fmla="*/ 0 h 227"/>
                <a:gd name="T54" fmla="*/ 0 w 285"/>
                <a:gd name="T55" fmla="*/ 1 h 227"/>
                <a:gd name="T56" fmla="*/ 0 w 285"/>
                <a:gd name="T57" fmla="*/ 2 h 227"/>
                <a:gd name="T58" fmla="*/ 0 w 285"/>
                <a:gd name="T59" fmla="*/ 2 h 227"/>
                <a:gd name="T60" fmla="*/ 0 w 285"/>
                <a:gd name="T61" fmla="*/ 2 h 227"/>
                <a:gd name="T62" fmla="*/ 1 w 285"/>
                <a:gd name="T63" fmla="*/ 2 h 227"/>
                <a:gd name="T64" fmla="*/ 1 w 285"/>
                <a:gd name="T65" fmla="*/ 3 h 227"/>
                <a:gd name="T66" fmla="*/ 1 w 285"/>
                <a:gd name="T67" fmla="*/ 4 h 227"/>
                <a:gd name="T68" fmla="*/ 1 w 285"/>
                <a:gd name="T69" fmla="*/ 4 h 227"/>
                <a:gd name="T70" fmla="*/ 1 w 285"/>
                <a:gd name="T71" fmla="*/ 4 h 227"/>
                <a:gd name="T72" fmla="*/ 0 w 285"/>
                <a:gd name="T73" fmla="*/ 5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5"/>
                <a:gd name="T112" fmla="*/ 0 h 227"/>
                <a:gd name="T113" fmla="*/ 285 w 285"/>
                <a:gd name="T114" fmla="*/ 227 h 22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5" h="227">
                  <a:moveTo>
                    <a:pt x="0" y="192"/>
                  </a:moveTo>
                  <a:lnTo>
                    <a:pt x="4" y="201"/>
                  </a:lnTo>
                  <a:lnTo>
                    <a:pt x="27" y="205"/>
                  </a:lnTo>
                  <a:lnTo>
                    <a:pt x="76" y="207"/>
                  </a:lnTo>
                  <a:lnTo>
                    <a:pt x="135" y="138"/>
                  </a:lnTo>
                  <a:lnTo>
                    <a:pt x="150" y="181"/>
                  </a:lnTo>
                  <a:lnTo>
                    <a:pt x="166" y="227"/>
                  </a:lnTo>
                  <a:lnTo>
                    <a:pt x="206" y="209"/>
                  </a:lnTo>
                  <a:lnTo>
                    <a:pt x="243" y="191"/>
                  </a:lnTo>
                  <a:lnTo>
                    <a:pt x="285" y="205"/>
                  </a:lnTo>
                  <a:lnTo>
                    <a:pt x="285" y="139"/>
                  </a:lnTo>
                  <a:lnTo>
                    <a:pt x="258" y="127"/>
                  </a:lnTo>
                  <a:lnTo>
                    <a:pt x="242" y="128"/>
                  </a:lnTo>
                  <a:lnTo>
                    <a:pt x="253" y="85"/>
                  </a:lnTo>
                  <a:lnTo>
                    <a:pt x="218" y="76"/>
                  </a:lnTo>
                  <a:lnTo>
                    <a:pt x="192" y="73"/>
                  </a:lnTo>
                  <a:lnTo>
                    <a:pt x="151" y="73"/>
                  </a:lnTo>
                  <a:lnTo>
                    <a:pt x="121" y="73"/>
                  </a:lnTo>
                  <a:lnTo>
                    <a:pt x="81" y="73"/>
                  </a:lnTo>
                  <a:lnTo>
                    <a:pt x="49" y="66"/>
                  </a:lnTo>
                  <a:lnTo>
                    <a:pt x="45" y="59"/>
                  </a:lnTo>
                  <a:lnTo>
                    <a:pt x="50" y="44"/>
                  </a:lnTo>
                  <a:lnTo>
                    <a:pt x="65" y="32"/>
                  </a:lnTo>
                  <a:lnTo>
                    <a:pt x="119" y="21"/>
                  </a:lnTo>
                  <a:lnTo>
                    <a:pt x="117" y="0"/>
                  </a:lnTo>
                  <a:lnTo>
                    <a:pt x="73" y="7"/>
                  </a:lnTo>
                  <a:lnTo>
                    <a:pt x="40" y="4"/>
                  </a:lnTo>
                  <a:lnTo>
                    <a:pt x="19" y="27"/>
                  </a:lnTo>
                  <a:lnTo>
                    <a:pt x="9" y="73"/>
                  </a:lnTo>
                  <a:lnTo>
                    <a:pt x="11" y="84"/>
                  </a:lnTo>
                  <a:lnTo>
                    <a:pt x="8" y="86"/>
                  </a:lnTo>
                  <a:lnTo>
                    <a:pt x="34" y="97"/>
                  </a:lnTo>
                  <a:lnTo>
                    <a:pt x="47" y="122"/>
                  </a:lnTo>
                  <a:lnTo>
                    <a:pt x="39" y="153"/>
                  </a:lnTo>
                  <a:lnTo>
                    <a:pt x="32" y="155"/>
                  </a:lnTo>
                  <a:lnTo>
                    <a:pt x="25" y="166"/>
                  </a:lnTo>
                  <a:lnTo>
                    <a:pt x="0" y="192"/>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24" name="Freeform 496"/>
            <p:cNvSpPr>
              <a:spLocks/>
            </p:cNvSpPr>
            <p:nvPr/>
          </p:nvSpPr>
          <p:spPr bwMode="auto">
            <a:xfrm>
              <a:off x="4878313" y="4141219"/>
              <a:ext cx="9435" cy="16908"/>
            </a:xfrm>
            <a:custGeom>
              <a:avLst/>
              <a:gdLst>
                <a:gd name="T0" fmla="*/ 0 w 19"/>
                <a:gd name="T1" fmla="*/ 1 h 33"/>
                <a:gd name="T2" fmla="*/ 0 w 19"/>
                <a:gd name="T3" fmla="*/ 0 h 33"/>
                <a:gd name="T4" fmla="*/ 1 w 19"/>
                <a:gd name="T5" fmla="*/ 1 h 33"/>
                <a:gd name="T6" fmla="*/ 0 w 19"/>
                <a:gd name="T7" fmla="*/ 1 h 33"/>
                <a:gd name="T8" fmla="*/ 0 60000 65536"/>
                <a:gd name="T9" fmla="*/ 0 60000 65536"/>
                <a:gd name="T10" fmla="*/ 0 60000 65536"/>
                <a:gd name="T11" fmla="*/ 0 60000 65536"/>
                <a:gd name="T12" fmla="*/ 0 w 19"/>
                <a:gd name="T13" fmla="*/ 0 h 33"/>
                <a:gd name="T14" fmla="*/ 19 w 19"/>
                <a:gd name="T15" fmla="*/ 33 h 33"/>
              </a:gdLst>
              <a:ahLst/>
              <a:cxnLst>
                <a:cxn ang="T8">
                  <a:pos x="T0" y="T1"/>
                </a:cxn>
                <a:cxn ang="T9">
                  <a:pos x="T2" y="T3"/>
                </a:cxn>
                <a:cxn ang="T10">
                  <a:pos x="T4" y="T5"/>
                </a:cxn>
                <a:cxn ang="T11">
                  <a:pos x="T6" y="T7"/>
                </a:cxn>
              </a:cxnLst>
              <a:rect l="T12" t="T13" r="T14" b="T15"/>
              <a:pathLst>
                <a:path w="19" h="33">
                  <a:moveTo>
                    <a:pt x="0" y="33"/>
                  </a:moveTo>
                  <a:lnTo>
                    <a:pt x="11" y="0"/>
                  </a:lnTo>
                  <a:lnTo>
                    <a:pt x="19" y="18"/>
                  </a:lnTo>
                  <a:lnTo>
                    <a:pt x="0" y="33"/>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grpSp>
      <p:sp>
        <p:nvSpPr>
          <p:cNvPr id="20483" name="Title 1"/>
          <p:cNvSpPr>
            <a:spLocks noGrp="1"/>
          </p:cNvSpPr>
          <p:nvPr>
            <p:ph type="title"/>
          </p:nvPr>
        </p:nvSpPr>
        <p:spPr bwMode="auto">
          <a:xfrm>
            <a:off x="420688" y="514350"/>
            <a:ext cx="8102600" cy="40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b" anchorCtr="0" compatLnSpc="1">
            <a:prstTxWarp prst="textNoShape">
              <a:avLst/>
            </a:prstTxWarp>
          </a:bodyPr>
          <a:lstStyle/>
          <a:p>
            <a:pPr eaLnBrk="1" hangingPunct="1"/>
            <a:r>
              <a:rPr lang="zh-CN" altLang="en-US" sz="2800" dirty="0" smtClean="0">
                <a:latin typeface="微软雅黑" panose="020B0503020204020204" pitchFamily="34" charset="-122"/>
                <a:ea typeface="微软雅黑" panose="020B0503020204020204" pitchFamily="34" charset="-122"/>
                <a:cs typeface="Arial" panose="020B0604020202020204" pitchFamily="34" charset="0"/>
              </a:rPr>
              <a:t>内容提要</a:t>
            </a:r>
            <a:endParaRPr lang="en-US" sz="2800" dirty="0" smtClean="0">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20486" name="组合 6"/>
          <p:cNvGrpSpPr>
            <a:grpSpLocks/>
          </p:cNvGrpSpPr>
          <p:nvPr/>
        </p:nvGrpSpPr>
        <p:grpSpPr bwMode="auto">
          <a:xfrm>
            <a:off x="1537495" y="3021413"/>
            <a:ext cx="6434429" cy="639762"/>
            <a:chOff x="1606629" y="1203422"/>
            <a:chExt cx="4281400" cy="617789"/>
          </a:xfrm>
          <a:noFill/>
        </p:grpSpPr>
        <p:sp>
          <p:nvSpPr>
            <p:cNvPr id="18" name="Rectangle 17"/>
            <p:cNvSpPr/>
            <p:nvPr/>
          </p:nvSpPr>
          <p:spPr>
            <a:xfrm>
              <a:off x="1622473" y="1203422"/>
              <a:ext cx="4207265" cy="617789"/>
            </a:xfrm>
            <a:prstGeom prst="rect">
              <a:avLst/>
            </a:prstGeom>
            <a:solidFill>
              <a:schemeClr val="accent1"/>
            </a:solidFill>
            <a:ln w="38100" cap="flat" cmpd="sng" algn="ctr">
              <a:noFill/>
              <a:prstDash val="solid"/>
            </a:ln>
            <a:effectLst/>
          </p:spPr>
          <p:txBody>
            <a:bodyPr anchor="ctr"/>
            <a:lstStyle/>
            <a:p>
              <a:pPr algn="ctr">
                <a:defRPr/>
              </a:pPr>
              <a:endParaRPr lang="en-US" sz="2400" kern="0" dirty="0">
                <a:solidFill>
                  <a:srgbClr val="FFFFFF"/>
                </a:solidFill>
                <a:latin typeface="Arial"/>
              </a:endParaRPr>
            </a:p>
          </p:txBody>
        </p:sp>
        <p:sp>
          <p:nvSpPr>
            <p:cNvPr id="19" name="Rectangle 18"/>
            <p:cNvSpPr/>
            <p:nvPr/>
          </p:nvSpPr>
          <p:spPr>
            <a:xfrm>
              <a:off x="1606629" y="1273363"/>
              <a:ext cx="431999" cy="445176"/>
            </a:xfrm>
            <a:prstGeom prst="rect">
              <a:avLst/>
            </a:prstGeom>
            <a:grpFill/>
          </p:spPr>
          <p:txBody>
            <a:bodyPr anchor="ctr">
              <a:spAutoFit/>
            </a:bodyPr>
            <a:lstStyle/>
            <a:p>
              <a:pPr algn="ctr">
                <a:defRPr/>
              </a:pPr>
              <a:r>
                <a:rPr lang="en-US" sz="2400" b="1" kern="0" dirty="0" smtClean="0">
                  <a:ln w="19050">
                    <a:solidFill>
                      <a:srgbClr val="FF8000">
                        <a:tint val="1000"/>
                      </a:srgbClr>
                    </a:solidFill>
                    <a:prstDash val="solid"/>
                  </a:ln>
                  <a:solidFill>
                    <a:srgbClr val="FFFFFF"/>
                  </a:solidFill>
                </a:rPr>
                <a:t>2</a:t>
              </a:r>
              <a:endParaRPr lang="en-US" sz="2400" b="1" kern="0" dirty="0">
                <a:ln w="19050">
                  <a:solidFill>
                    <a:srgbClr val="FF8000">
                      <a:tint val="1000"/>
                    </a:srgbClr>
                  </a:solidFill>
                  <a:prstDash val="solid"/>
                </a:ln>
                <a:solidFill>
                  <a:srgbClr val="FFFFFF"/>
                </a:solidFill>
              </a:endParaRPr>
            </a:p>
          </p:txBody>
        </p:sp>
        <p:sp>
          <p:nvSpPr>
            <p:cNvPr id="20506" name="TextBox 19"/>
            <p:cNvSpPr txBox="1">
              <a:spLocks noChangeArrowheads="1"/>
            </p:cNvSpPr>
            <p:nvPr/>
          </p:nvSpPr>
          <p:spPr bwMode="auto">
            <a:xfrm>
              <a:off x="2046018" y="1312049"/>
              <a:ext cx="3842011" cy="3863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zh-CN" altLang="en-US" sz="2000" b="1" dirty="0">
                  <a:solidFill>
                    <a:srgbClr val="FFFFFF"/>
                  </a:solidFill>
                  <a:latin typeface="微软雅黑" panose="020B0503020204020204" pitchFamily="34" charset="-122"/>
                  <a:ea typeface="微软雅黑" panose="020B0503020204020204" pitchFamily="34" charset="-122"/>
                </a:rPr>
                <a:t>如何利用</a:t>
              </a:r>
              <a:r>
                <a:rPr lang="en-US" altLang="zh-CN" sz="2000" b="1" dirty="0">
                  <a:solidFill>
                    <a:srgbClr val="FFFFFF"/>
                  </a:solidFill>
                  <a:latin typeface="Microsoft YaHei UI" panose="020B0503020204020204" pitchFamily="34" charset="-122"/>
                  <a:ea typeface="Microsoft YaHei UI" panose="020B0503020204020204" pitchFamily="34" charset="-122"/>
                </a:rPr>
                <a:t>Web of </a:t>
              </a:r>
              <a:r>
                <a:rPr lang="en-US" altLang="zh-CN" sz="2000" b="1" dirty="0" err="1">
                  <a:solidFill>
                    <a:srgbClr val="FFFFFF"/>
                  </a:solidFill>
                  <a:latin typeface="Microsoft YaHei UI" panose="020B0503020204020204" pitchFamily="34" charset="-122"/>
                  <a:ea typeface="Microsoft YaHei UI" panose="020B0503020204020204" pitchFamily="34" charset="-122"/>
                </a:rPr>
                <a:t>Science</a:t>
              </a:r>
              <a:r>
                <a:rPr lang="en-US" altLang="zh-CN" sz="2000" b="1" baseline="30000" dirty="0" err="1">
                  <a:solidFill>
                    <a:srgbClr val="FFFFFF"/>
                  </a:solidFill>
                  <a:latin typeface="Microsoft YaHei UI" panose="020B0503020204020204" pitchFamily="34" charset="-122"/>
                  <a:ea typeface="Microsoft YaHei UI" panose="020B0503020204020204" pitchFamily="34" charset="-122"/>
                </a:rPr>
                <a:t>TM</a:t>
              </a:r>
              <a:r>
                <a:rPr lang="zh-CN" altLang="en-US" sz="2000" b="1" dirty="0">
                  <a:solidFill>
                    <a:srgbClr val="FFFFFF"/>
                  </a:solidFill>
                  <a:latin typeface="微软雅黑" panose="020B0503020204020204" pitchFamily="34" charset="-122"/>
                  <a:ea typeface="微软雅黑" panose="020B0503020204020204" pitchFamily="34" charset="-122"/>
                </a:rPr>
                <a:t>核心合集为科研服务</a:t>
              </a:r>
            </a:p>
          </p:txBody>
        </p:sp>
      </p:grpSp>
      <p:grpSp>
        <p:nvGrpSpPr>
          <p:cNvPr id="20487" name="组合 20"/>
          <p:cNvGrpSpPr>
            <a:grpSpLocks/>
          </p:cNvGrpSpPr>
          <p:nvPr/>
        </p:nvGrpSpPr>
        <p:grpSpPr bwMode="auto">
          <a:xfrm>
            <a:off x="1512095" y="4042550"/>
            <a:ext cx="6372223" cy="639763"/>
            <a:chOff x="1606844" y="843427"/>
            <a:chExt cx="4167118" cy="617111"/>
          </a:xfrm>
        </p:grpSpPr>
        <p:sp>
          <p:nvSpPr>
            <p:cNvPr id="22" name="Rectangle 53"/>
            <p:cNvSpPr/>
            <p:nvPr/>
          </p:nvSpPr>
          <p:spPr>
            <a:xfrm>
              <a:off x="1628644" y="843427"/>
              <a:ext cx="4145318" cy="617111"/>
            </a:xfrm>
            <a:prstGeom prst="rect">
              <a:avLst/>
            </a:prstGeom>
            <a:solidFill>
              <a:schemeClr val="tx1">
                <a:lumMod val="50000"/>
                <a:lumOff val="50000"/>
              </a:schemeClr>
            </a:solidFill>
            <a:ln w="38100" cap="flat" cmpd="sng" algn="ctr">
              <a:noFill/>
              <a:prstDash val="solid"/>
            </a:ln>
            <a:effectLst/>
          </p:spPr>
          <p:txBody>
            <a:bodyPr anchor="ctr"/>
            <a:lstStyle/>
            <a:p>
              <a:pPr algn="ctr">
                <a:defRPr/>
              </a:pPr>
              <a:endParaRPr lang="en-US" sz="2400" kern="0" dirty="0">
                <a:solidFill>
                  <a:srgbClr val="FFFFFF"/>
                </a:solidFill>
                <a:latin typeface="Arial"/>
              </a:endParaRPr>
            </a:p>
          </p:txBody>
        </p:sp>
        <p:sp>
          <p:nvSpPr>
            <p:cNvPr id="23" name="Rectangle 54"/>
            <p:cNvSpPr/>
            <p:nvPr/>
          </p:nvSpPr>
          <p:spPr>
            <a:xfrm>
              <a:off x="1606844" y="971253"/>
              <a:ext cx="431999" cy="445176"/>
            </a:xfrm>
            <a:prstGeom prst="rect">
              <a:avLst/>
            </a:prstGeom>
            <a:noFill/>
          </p:spPr>
          <p:txBody>
            <a:bodyPr anchor="ctr">
              <a:spAutoFit/>
            </a:bodyPr>
            <a:lstStyle/>
            <a:p>
              <a:pPr algn="ctr">
                <a:defRPr/>
              </a:pPr>
              <a:r>
                <a:rPr lang="en-US" sz="2400" b="1" kern="0" dirty="0" smtClean="0">
                  <a:ln w="19050">
                    <a:solidFill>
                      <a:srgbClr val="FF8000">
                        <a:tint val="1000"/>
                      </a:srgbClr>
                    </a:solidFill>
                    <a:prstDash val="solid"/>
                  </a:ln>
                  <a:solidFill>
                    <a:srgbClr val="FFFFFF"/>
                  </a:solidFill>
                </a:rPr>
                <a:t>3</a:t>
              </a:r>
              <a:endParaRPr lang="en-US" sz="2400" b="1" kern="0" dirty="0">
                <a:ln w="19050">
                  <a:solidFill>
                    <a:srgbClr val="FF8000">
                      <a:tint val="1000"/>
                    </a:srgbClr>
                  </a:solidFill>
                  <a:prstDash val="solid"/>
                </a:ln>
                <a:solidFill>
                  <a:srgbClr val="FFFFFF"/>
                </a:solidFill>
              </a:endParaRPr>
            </a:p>
          </p:txBody>
        </p:sp>
        <p:sp>
          <p:nvSpPr>
            <p:cNvPr id="20503" name="TextBox 16"/>
            <p:cNvSpPr txBox="1">
              <a:spLocks noChangeArrowheads="1"/>
            </p:cNvSpPr>
            <p:nvPr/>
          </p:nvSpPr>
          <p:spPr bwMode="auto">
            <a:xfrm>
              <a:off x="2040409" y="980608"/>
              <a:ext cx="2636645" cy="385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zh-CN" altLang="en-US" sz="2000" b="1" dirty="0">
                  <a:solidFill>
                    <a:srgbClr val="FFFFFF"/>
                  </a:solidFill>
                  <a:latin typeface="微软雅黑" panose="020B0503020204020204" pitchFamily="34" charset="-122"/>
                  <a:ea typeface="微软雅黑" panose="020B0503020204020204" pitchFamily="34" charset="-122"/>
                </a:rPr>
                <a:t>如何获得更多的学习资源助力科研</a:t>
              </a:r>
            </a:p>
          </p:txBody>
        </p:sp>
      </p:grpSp>
      <p:sp>
        <p:nvSpPr>
          <p:cNvPr id="20489" name="Rectangle 40"/>
          <p:cNvSpPr>
            <a:spLocks noChangeArrowheads="1"/>
          </p:cNvSpPr>
          <p:nvPr/>
        </p:nvSpPr>
        <p:spPr bwMode="auto">
          <a:xfrm>
            <a:off x="1051550" y="1345743"/>
            <a:ext cx="7442994" cy="4267200"/>
          </a:xfrm>
          <a:prstGeom prst="rect">
            <a:avLst/>
          </a:prstGeom>
          <a:noFill/>
          <a:ln w="38100" algn="ctr">
            <a:solidFill>
              <a:srgbClr val="B2D2DE"/>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sz="2400">
              <a:solidFill>
                <a:srgbClr val="000000"/>
              </a:solidFill>
            </a:endParaRPr>
          </a:p>
        </p:txBody>
      </p:sp>
      <p:sp>
        <p:nvSpPr>
          <p:cNvPr id="525" name="Rectangle 54"/>
          <p:cNvSpPr/>
          <p:nvPr/>
        </p:nvSpPr>
        <p:spPr bwMode="auto">
          <a:xfrm>
            <a:off x="1558177" y="4781143"/>
            <a:ext cx="654681" cy="461436"/>
          </a:xfrm>
          <a:prstGeom prst="rect">
            <a:avLst/>
          </a:prstGeom>
          <a:noFill/>
        </p:spPr>
        <p:txBody>
          <a:bodyPr anchor="ctr">
            <a:spAutoFit/>
          </a:bodyPr>
          <a:lstStyle/>
          <a:p>
            <a:pPr algn="ctr">
              <a:defRPr/>
            </a:pPr>
            <a:r>
              <a:rPr lang="en-US" sz="2400" b="1" kern="0" dirty="0" smtClean="0">
                <a:ln w="19050">
                  <a:solidFill>
                    <a:srgbClr val="FF8000">
                      <a:tint val="1000"/>
                    </a:srgbClr>
                  </a:solidFill>
                  <a:prstDash val="solid"/>
                </a:ln>
                <a:solidFill>
                  <a:srgbClr val="FFFFFF"/>
                </a:solidFill>
              </a:rPr>
              <a:t>4</a:t>
            </a:r>
            <a:endParaRPr lang="en-US" sz="2400" b="1" kern="0" dirty="0">
              <a:ln w="19050">
                <a:solidFill>
                  <a:srgbClr val="FF8000">
                    <a:tint val="1000"/>
                  </a:srgbClr>
                </a:solidFill>
                <a:prstDash val="solid"/>
              </a:ln>
              <a:solidFill>
                <a:srgbClr val="FFFFFF"/>
              </a:solidFill>
            </a:endParaRPr>
          </a:p>
        </p:txBody>
      </p:sp>
      <p:grpSp>
        <p:nvGrpSpPr>
          <p:cNvPr id="264" name="组合 6"/>
          <p:cNvGrpSpPr>
            <a:grpSpLocks/>
          </p:cNvGrpSpPr>
          <p:nvPr/>
        </p:nvGrpSpPr>
        <p:grpSpPr bwMode="auto">
          <a:xfrm>
            <a:off x="1537495" y="2008957"/>
            <a:ext cx="6346825" cy="639762"/>
            <a:chOff x="1606629" y="1203422"/>
            <a:chExt cx="4223109" cy="617789"/>
          </a:xfrm>
          <a:noFill/>
        </p:grpSpPr>
        <p:sp>
          <p:nvSpPr>
            <p:cNvPr id="265" name="Rectangle 264"/>
            <p:cNvSpPr/>
            <p:nvPr/>
          </p:nvSpPr>
          <p:spPr>
            <a:xfrm>
              <a:off x="1622473" y="1203422"/>
              <a:ext cx="4207265" cy="617789"/>
            </a:xfrm>
            <a:prstGeom prst="rect">
              <a:avLst/>
            </a:prstGeom>
            <a:solidFill>
              <a:srgbClr val="18B103"/>
            </a:solidFill>
            <a:ln w="38100" cap="flat" cmpd="sng" algn="ctr">
              <a:noFill/>
              <a:prstDash val="solid"/>
            </a:ln>
            <a:effectLst/>
          </p:spPr>
          <p:txBody>
            <a:bodyPr anchor="ctr"/>
            <a:lstStyle/>
            <a:p>
              <a:pPr algn="ctr">
                <a:defRPr/>
              </a:pPr>
              <a:endParaRPr lang="en-US" sz="2400" kern="0" dirty="0">
                <a:solidFill>
                  <a:srgbClr val="FFFFFF"/>
                </a:solidFill>
                <a:latin typeface="Arial"/>
              </a:endParaRPr>
            </a:p>
          </p:txBody>
        </p:sp>
        <p:sp>
          <p:nvSpPr>
            <p:cNvPr id="266" name="Rectangle 265"/>
            <p:cNvSpPr/>
            <p:nvPr/>
          </p:nvSpPr>
          <p:spPr>
            <a:xfrm>
              <a:off x="1606629" y="1273363"/>
              <a:ext cx="431999" cy="445176"/>
            </a:xfrm>
            <a:prstGeom prst="rect">
              <a:avLst/>
            </a:prstGeom>
            <a:grpFill/>
          </p:spPr>
          <p:txBody>
            <a:bodyPr anchor="ctr">
              <a:spAutoFit/>
            </a:bodyPr>
            <a:lstStyle/>
            <a:p>
              <a:pPr algn="ctr">
                <a:defRPr/>
              </a:pPr>
              <a:r>
                <a:rPr lang="en-US" sz="2400" b="1" kern="0" dirty="0">
                  <a:ln w="19050">
                    <a:solidFill>
                      <a:srgbClr val="FF8000">
                        <a:tint val="1000"/>
                      </a:srgbClr>
                    </a:solidFill>
                    <a:prstDash val="solid"/>
                  </a:ln>
                  <a:solidFill>
                    <a:srgbClr val="FFFFFF"/>
                  </a:solidFill>
                </a:rPr>
                <a:t>1</a:t>
              </a:r>
            </a:p>
          </p:txBody>
        </p:sp>
        <p:sp>
          <p:nvSpPr>
            <p:cNvPr id="267" name="TextBox 19"/>
            <p:cNvSpPr txBox="1">
              <a:spLocks noChangeArrowheads="1"/>
            </p:cNvSpPr>
            <p:nvPr/>
          </p:nvSpPr>
          <p:spPr bwMode="auto">
            <a:xfrm>
              <a:off x="2046018" y="1312049"/>
              <a:ext cx="3500693" cy="3863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zh-CN" sz="2000" b="1" dirty="0">
                  <a:solidFill>
                    <a:srgbClr val="FFFFFF"/>
                  </a:solidFill>
                  <a:latin typeface="Microsoft YaHei UI" panose="020B0503020204020204" pitchFamily="34" charset="-122"/>
                  <a:ea typeface="Microsoft YaHei UI" panose="020B0503020204020204" pitchFamily="34" charset="-122"/>
                </a:rPr>
                <a:t>Web of </a:t>
              </a:r>
              <a:r>
                <a:rPr lang="en-US" altLang="zh-CN" sz="2000" b="1" dirty="0" err="1">
                  <a:solidFill>
                    <a:srgbClr val="FFFFFF"/>
                  </a:solidFill>
                  <a:latin typeface="Microsoft YaHei UI" panose="020B0503020204020204" pitchFamily="34" charset="-122"/>
                  <a:ea typeface="Microsoft YaHei UI" panose="020B0503020204020204" pitchFamily="34" charset="-122"/>
                </a:rPr>
                <a:t>Science</a:t>
              </a:r>
              <a:r>
                <a:rPr lang="en-US" altLang="zh-CN" sz="2000" b="1" baseline="30000" dirty="0" err="1">
                  <a:solidFill>
                    <a:srgbClr val="FFFFFF"/>
                  </a:solidFill>
                  <a:latin typeface="Microsoft YaHei UI" panose="020B0503020204020204" pitchFamily="34" charset="-122"/>
                  <a:ea typeface="Microsoft YaHei UI" panose="020B0503020204020204" pitchFamily="34" charset="-122"/>
                </a:rPr>
                <a:t>TM</a:t>
              </a:r>
              <a:r>
                <a:rPr lang="zh-CN" altLang="en-US" sz="2000" b="1" dirty="0">
                  <a:solidFill>
                    <a:srgbClr val="FFFFFF"/>
                  </a:solidFill>
                  <a:latin typeface="微软雅黑" panose="020B0503020204020204" pitchFamily="34" charset="-122"/>
                  <a:ea typeface="微软雅黑" panose="020B0503020204020204" pitchFamily="34" charset="-122"/>
                </a:rPr>
                <a:t>核心合集及引文索引简介</a:t>
              </a:r>
            </a:p>
          </p:txBody>
        </p:sp>
      </p:grpSp>
    </p:spTree>
    <p:extLst>
      <p:ext uri="{BB962C8B-B14F-4D97-AF65-F5344CB8AC3E}">
        <p14:creationId xmlns:p14="http://schemas.microsoft.com/office/powerpoint/2010/main" val="271737489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5239" y="307850"/>
            <a:ext cx="9159239" cy="6106160"/>
          </a:xfrm>
          <a:prstGeom prst="rect">
            <a:avLst/>
          </a:prstGeom>
        </p:spPr>
      </p:pic>
      <p:sp>
        <p:nvSpPr>
          <p:cNvPr id="7" name="Rectangle 6"/>
          <p:cNvSpPr/>
          <p:nvPr/>
        </p:nvSpPr>
        <p:spPr>
          <a:xfrm>
            <a:off x="0" y="4816732"/>
            <a:ext cx="9144000" cy="2041268"/>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00000"/>
              </a:solidFill>
              <a:ea typeface="Microsoft YaHei UI" panose="020B0503020204020204" pitchFamily="34" charset="-122"/>
              <a:sym typeface="Arial" panose="020B0604020202020204" pitchFamily="34" charset="0"/>
            </a:endParaRPr>
          </a:p>
        </p:txBody>
      </p:sp>
      <p:sp>
        <p:nvSpPr>
          <p:cNvPr id="8" name="Rectangle 7"/>
          <p:cNvSpPr/>
          <p:nvPr/>
        </p:nvSpPr>
        <p:spPr>
          <a:xfrm>
            <a:off x="0" y="8237"/>
            <a:ext cx="9144000" cy="2125363"/>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rgbClr val="000000"/>
              </a:solidFill>
              <a:ea typeface="Microsoft YaHei UI" panose="020B0503020204020204" pitchFamily="34" charset="-122"/>
              <a:sym typeface="Arial" panose="020B0604020202020204" pitchFamily="34" charset="0"/>
            </a:endParaRPr>
          </a:p>
        </p:txBody>
      </p:sp>
      <p:pic>
        <p:nvPicPr>
          <p:cNvPr id="9" name="Picture 8" descr="crv_logo_rgb_pos.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71435" y="6076264"/>
            <a:ext cx="1505379" cy="679419"/>
          </a:xfrm>
          <a:prstGeom prst="rect">
            <a:avLst/>
          </a:prstGeom>
        </p:spPr>
      </p:pic>
      <p:sp>
        <p:nvSpPr>
          <p:cNvPr id="14" name="Rectangle 13"/>
          <p:cNvSpPr/>
          <p:nvPr/>
        </p:nvSpPr>
        <p:spPr>
          <a:xfrm>
            <a:off x="-15242" y="2133600"/>
            <a:ext cx="9159239" cy="2669134"/>
          </a:xfrm>
          <a:prstGeom prst="rect">
            <a:avLst/>
          </a:prstGeom>
          <a:solidFill>
            <a:srgbClr val="FFFFFF">
              <a:alpha val="38824"/>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rgbClr val="000000"/>
              </a:solidFill>
              <a:ea typeface="Microsoft YaHei UI" panose="020B0503020204020204" pitchFamily="34" charset="-122"/>
              <a:sym typeface="Arial" panose="020B0604020202020204" pitchFamily="34" charset="0"/>
            </a:endParaRPr>
          </a:p>
        </p:txBody>
      </p:sp>
      <p:grpSp>
        <p:nvGrpSpPr>
          <p:cNvPr id="2" name="组合 14">
            <a:extLst>
              <a:ext uri="{FF2B5EF4-FFF2-40B4-BE49-F238E27FC236}">
                <a16:creationId xmlns:a16="http://schemas.microsoft.com/office/drawing/2014/main" xmlns="" id="{1FAA739D-9955-468C-8058-26EF165ECDF5}"/>
              </a:ext>
            </a:extLst>
          </p:cNvPr>
          <p:cNvGrpSpPr/>
          <p:nvPr/>
        </p:nvGrpSpPr>
        <p:grpSpPr>
          <a:xfrm>
            <a:off x="5500465" y="4806660"/>
            <a:ext cx="3643535" cy="376739"/>
            <a:chOff x="5500470" y="4959656"/>
            <a:chExt cx="3643535" cy="376739"/>
          </a:xfrm>
        </p:grpSpPr>
        <p:sp>
          <p:nvSpPr>
            <p:cNvPr id="13" name="Rectangle 12"/>
            <p:cNvSpPr/>
            <p:nvPr/>
          </p:nvSpPr>
          <p:spPr>
            <a:xfrm>
              <a:off x="5500470" y="4959658"/>
              <a:ext cx="3152687" cy="264569"/>
            </a:xfrm>
            <a:prstGeom prst="rect">
              <a:avLst/>
            </a:prstGeom>
            <a:solidFill>
              <a:schemeClr val="tx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00000"/>
                </a:solidFill>
                <a:ea typeface="Microsoft YaHei UI" panose="020B0503020204020204" pitchFamily="34" charset="-122"/>
                <a:sym typeface="Arial" panose="020B0604020202020204" pitchFamily="34" charset="0"/>
              </a:endParaRPr>
            </a:p>
          </p:txBody>
        </p:sp>
        <p:sp>
          <p:nvSpPr>
            <p:cNvPr id="12" name="Rectangle 11"/>
            <p:cNvSpPr/>
            <p:nvPr/>
          </p:nvSpPr>
          <p:spPr>
            <a:xfrm>
              <a:off x="6457074" y="5112056"/>
              <a:ext cx="2686931" cy="224339"/>
            </a:xfrm>
            <a:prstGeom prst="rect">
              <a:avLst/>
            </a:prstGeom>
            <a:solidFill>
              <a:schemeClr val="tx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00000"/>
                </a:solidFill>
                <a:ea typeface="Microsoft YaHei UI" panose="020B0503020204020204" pitchFamily="34" charset="-122"/>
                <a:sym typeface="Arial" panose="020B0604020202020204" pitchFamily="34" charset="0"/>
              </a:endParaRPr>
            </a:p>
          </p:txBody>
        </p:sp>
        <p:sp>
          <p:nvSpPr>
            <p:cNvPr id="11" name="Rectangle 10"/>
            <p:cNvSpPr/>
            <p:nvPr/>
          </p:nvSpPr>
          <p:spPr>
            <a:xfrm>
              <a:off x="7202659" y="4959656"/>
              <a:ext cx="1941343" cy="224339"/>
            </a:xfrm>
            <a:prstGeom prst="rect">
              <a:avLst/>
            </a:prstGeom>
            <a:solidFill>
              <a:schemeClr val="bg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00000"/>
                </a:solidFill>
                <a:ea typeface="Microsoft YaHei UI" panose="020B0503020204020204" pitchFamily="34" charset="-122"/>
                <a:sym typeface="Arial" panose="020B0604020202020204" pitchFamily="34" charset="0"/>
              </a:endParaRPr>
            </a:p>
          </p:txBody>
        </p:sp>
      </p:grpSp>
      <p:sp>
        <p:nvSpPr>
          <p:cNvPr id="3" name="矩形 2"/>
          <p:cNvSpPr/>
          <p:nvPr/>
        </p:nvSpPr>
        <p:spPr>
          <a:xfrm>
            <a:off x="485040" y="1419086"/>
            <a:ext cx="8491774" cy="461665"/>
          </a:xfrm>
          <a:prstGeom prst="rect">
            <a:avLst/>
          </a:prstGeom>
        </p:spPr>
        <p:txBody>
          <a:bodyPr wrap="square">
            <a:spAutoFit/>
          </a:bodyPr>
          <a:lstStyle/>
          <a:p>
            <a:r>
              <a:rPr lang="en-US" altLang="zh-CN" sz="2400" b="1" dirty="0">
                <a:solidFill>
                  <a:srgbClr val="6817FF"/>
                </a:solidFill>
                <a:latin typeface="Microsoft YaHei UI" panose="020B0503020204020204" pitchFamily="34" charset="-122"/>
                <a:ea typeface="Microsoft YaHei UI" panose="020B0503020204020204" pitchFamily="34" charset="-122"/>
              </a:rPr>
              <a:t>Web of </a:t>
            </a:r>
            <a:r>
              <a:rPr lang="en-US" altLang="zh-CN" sz="2400" b="1" dirty="0" err="1">
                <a:solidFill>
                  <a:srgbClr val="6817FF"/>
                </a:solidFill>
                <a:latin typeface="Microsoft YaHei UI" panose="020B0503020204020204" pitchFamily="34" charset="-122"/>
                <a:ea typeface="Microsoft YaHei UI" panose="020B0503020204020204" pitchFamily="34" charset="-122"/>
              </a:rPr>
              <a:t>Science</a:t>
            </a:r>
            <a:r>
              <a:rPr lang="en-US" altLang="zh-CN" sz="2400" b="1" baseline="30000" dirty="0" err="1">
                <a:solidFill>
                  <a:srgbClr val="6817FF"/>
                </a:solidFill>
                <a:latin typeface="Microsoft YaHei UI" panose="020B0503020204020204" pitchFamily="34" charset="-122"/>
                <a:ea typeface="Microsoft YaHei UI" panose="020B0503020204020204" pitchFamily="34" charset="-122"/>
              </a:rPr>
              <a:t>TM</a:t>
            </a:r>
            <a:r>
              <a:rPr lang="zh-CN" altLang="en-US" sz="2400" b="1" dirty="0" smtClean="0">
                <a:solidFill>
                  <a:srgbClr val="6817FF"/>
                </a:solidFill>
                <a:latin typeface="微软雅黑" panose="020B0503020204020204" pitchFamily="34" charset="-122"/>
                <a:ea typeface="微软雅黑" panose="020B0503020204020204" pitchFamily="34" charset="-122"/>
                <a:cs typeface="+mn-ea"/>
                <a:sym typeface="Arial" panose="020B0604020202020204" pitchFamily="34" charset="0"/>
              </a:rPr>
              <a:t>核</a:t>
            </a:r>
            <a:r>
              <a:rPr lang="zh-CN" altLang="en-US" sz="2400" b="1" dirty="0">
                <a:solidFill>
                  <a:srgbClr val="6817FF"/>
                </a:solidFill>
                <a:latin typeface="微软雅黑" panose="020B0503020204020204" pitchFamily="34" charset="-122"/>
                <a:ea typeface="微软雅黑" panose="020B0503020204020204" pitchFamily="34" charset="-122"/>
                <a:cs typeface="+mn-ea"/>
                <a:sym typeface="Arial" panose="020B0604020202020204" pitchFamily="34" charset="0"/>
              </a:rPr>
              <a:t>心合集及引文索引简介</a:t>
            </a:r>
          </a:p>
        </p:txBody>
      </p:sp>
    </p:spTree>
    <p:extLst>
      <p:ext uri="{BB962C8B-B14F-4D97-AF65-F5344CB8AC3E}">
        <p14:creationId xmlns:p14="http://schemas.microsoft.com/office/powerpoint/2010/main" val="225643684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extLst/>
          </p:nvPr>
        </p:nvGraphicFramePr>
        <p:xfrm>
          <a:off x="0" y="1"/>
          <a:ext cx="9144000" cy="6060332"/>
        </p:xfrm>
        <a:graphic>
          <a:graphicData uri="http://schemas.openxmlformats.org/presentationml/2006/ole">
            <mc:AlternateContent xmlns:mc="http://schemas.openxmlformats.org/markup-compatibility/2006">
              <mc:Choice xmlns:v="urn:schemas-microsoft-com:vml" Requires="v">
                <p:oleObj spid="_x0000_s1080" name="Image" r:id="rId3" imgW="10400000" imgH="7365079" progId="">
                  <p:embed/>
                </p:oleObj>
              </mc:Choice>
              <mc:Fallback>
                <p:oleObj name="Image" r:id="rId3" imgW="10400000" imgH="7365079" progId="">
                  <p:embed/>
                  <p:pic>
                    <p:nvPicPr>
                      <p:cNvPr id="0" name=""/>
                      <p:cNvPicPr>
                        <a:picLocks noChangeAspect="1" noChangeArrowheads="1"/>
                      </p:cNvPicPr>
                      <p:nvPr/>
                    </p:nvPicPr>
                    <p:blipFill>
                      <a:blip r:embed="rId4">
                        <a:lum bright="24000" contrast="12000"/>
                        <a:extLst>
                          <a:ext uri="{28A0092B-C50C-407E-A947-70E740481C1C}">
                            <a14:useLocalDpi xmlns:a14="http://schemas.microsoft.com/office/drawing/2010/main" val="0"/>
                          </a:ext>
                        </a:extLst>
                      </a:blip>
                      <a:srcRect/>
                      <a:stretch>
                        <a:fillRect/>
                      </a:stretch>
                    </p:blipFill>
                    <p:spPr bwMode="auto">
                      <a:xfrm>
                        <a:off x="0" y="1"/>
                        <a:ext cx="9144000" cy="6060332"/>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49201747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 xmlns:a16="http://schemas.microsoft.com/office/drawing/2014/main" id="{E0EDD27D-4BF9-4904-A555-FC6A48404C0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3725337" y="4"/>
            <a:ext cx="5418665" cy="304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ight Triangle 5">
            <a:extLst>
              <a:ext uri="{FF2B5EF4-FFF2-40B4-BE49-F238E27FC236}">
                <a16:creationId xmlns="" xmlns:a16="http://schemas.microsoft.com/office/drawing/2014/main" id="{80D6FB70-43C7-460F-9D29-E1A256FFCEA4}"/>
              </a:ext>
            </a:extLst>
          </p:cNvPr>
          <p:cNvSpPr/>
          <p:nvPr/>
        </p:nvSpPr>
        <p:spPr>
          <a:xfrm>
            <a:off x="3725335" y="5"/>
            <a:ext cx="1887399" cy="3200401"/>
          </a:xfrm>
          <a:prstGeom prst="rtTriangl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sym typeface="Arial" panose="020B0604020202020204" pitchFamily="34" charset="0"/>
            </a:endParaRPr>
          </a:p>
        </p:txBody>
      </p:sp>
      <p:sp>
        <p:nvSpPr>
          <p:cNvPr id="13" name="Title 1">
            <a:extLst>
              <a:ext uri="{FF2B5EF4-FFF2-40B4-BE49-F238E27FC236}">
                <a16:creationId xmlns="" xmlns:a16="http://schemas.microsoft.com/office/drawing/2014/main" id="{8D2E5736-0DB0-4D72-B3EC-6C0861CAA4D4}"/>
              </a:ext>
            </a:extLst>
          </p:cNvPr>
          <p:cNvSpPr txBox="1">
            <a:spLocks/>
          </p:cNvSpPr>
          <p:nvPr/>
        </p:nvSpPr>
        <p:spPr>
          <a:xfrm>
            <a:off x="433848" y="679484"/>
            <a:ext cx="4713275" cy="1288551"/>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25000"/>
              </a:lnSpc>
            </a:pPr>
            <a:r>
              <a:rPr lang="en-US" sz="2800" b="1" dirty="0">
                <a:solidFill>
                  <a:srgbClr val="6817FF"/>
                </a:solidFill>
                <a:latin typeface="微软雅黑" panose="020B0503020204020204" pitchFamily="34" charset="-122"/>
                <a:ea typeface="微软雅黑" panose="020B0503020204020204" pitchFamily="34" charset="-122"/>
                <a:sym typeface="Arial" panose="020B0604020202020204" pitchFamily="34" charset="0"/>
              </a:rPr>
              <a:t>Web of Science</a:t>
            </a:r>
            <a:r>
              <a:rPr lang="en-US" sz="2800" b="1" baseline="30000" dirty="0">
                <a:solidFill>
                  <a:srgbClr val="6817FF"/>
                </a:solidFill>
                <a:latin typeface="微软雅黑" panose="020B0503020204020204" pitchFamily="34" charset="-122"/>
                <a:ea typeface="微软雅黑" panose="020B0503020204020204" pitchFamily="34" charset="-122"/>
                <a:sym typeface="Arial" panose="020B0604020202020204" pitchFamily="34" charset="0"/>
              </a:rPr>
              <a:t>TM</a:t>
            </a:r>
            <a:r>
              <a:rPr lang="en-US" sz="2800" b="1" dirty="0">
                <a:solidFill>
                  <a:srgbClr val="6817FF"/>
                </a:solidFill>
                <a:latin typeface="微软雅黑" panose="020B0503020204020204" pitchFamily="34" charset="-122"/>
                <a:ea typeface="微软雅黑" panose="020B0503020204020204" pitchFamily="34" charset="-122"/>
                <a:sym typeface="Arial" panose="020B0604020202020204" pitchFamily="34" charset="0"/>
              </a:rPr>
              <a:t/>
            </a:r>
            <a:br>
              <a:rPr lang="en-US" sz="2800" b="1" dirty="0">
                <a:solidFill>
                  <a:srgbClr val="6817FF"/>
                </a:solidFill>
                <a:latin typeface="微软雅黑" panose="020B0503020204020204" pitchFamily="34" charset="-122"/>
                <a:ea typeface="微软雅黑" panose="020B0503020204020204" pitchFamily="34" charset="-122"/>
                <a:sym typeface="Arial" panose="020B0604020202020204" pitchFamily="34" charset="0"/>
              </a:rPr>
            </a:br>
            <a:r>
              <a:rPr lang="zh-CN" altLang="en-US" sz="2800" b="1" dirty="0">
                <a:solidFill>
                  <a:srgbClr val="6817FF"/>
                </a:solidFill>
                <a:latin typeface="微软雅黑" panose="020B0503020204020204" pitchFamily="34" charset="-122"/>
                <a:ea typeface="微软雅黑" panose="020B0503020204020204" pitchFamily="34" charset="-122"/>
                <a:cs typeface="+mn-ea"/>
                <a:sym typeface="Arial" panose="020B0604020202020204" pitchFamily="34" charset="0"/>
              </a:rPr>
              <a:t>核心合集数据库简介</a:t>
            </a:r>
          </a:p>
        </p:txBody>
      </p:sp>
      <p:sp>
        <p:nvSpPr>
          <p:cNvPr id="16" name="Text Placeholder 3">
            <a:extLst>
              <a:ext uri="{FF2B5EF4-FFF2-40B4-BE49-F238E27FC236}">
                <a16:creationId xmlns="" xmlns:a16="http://schemas.microsoft.com/office/drawing/2014/main" id="{EEBFBCA6-621A-4AE7-A07E-CAE684EDD19A}"/>
              </a:ext>
            </a:extLst>
          </p:cNvPr>
          <p:cNvSpPr txBox="1">
            <a:spLocks/>
          </p:cNvSpPr>
          <p:nvPr/>
        </p:nvSpPr>
        <p:spPr>
          <a:xfrm>
            <a:off x="1165905" y="2589441"/>
            <a:ext cx="6685420" cy="322742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5000"/>
              </a:lnSpc>
              <a:buSzPct val="100000"/>
              <a:buFont typeface="+mj-lt"/>
              <a:buAutoNum type="arabicPeriod"/>
            </a:pPr>
            <a:r>
              <a:rPr lang="en-US" altLang="zh-TW" sz="2400" dirty="0">
                <a:solidFill>
                  <a:srgbClr val="000000"/>
                </a:solidFill>
                <a:latin typeface="微软雅黑" panose="020B0503020204020204" pitchFamily="34" charset="-122"/>
                <a:ea typeface="微软雅黑" panose="020B0503020204020204" pitchFamily="34" charset="-122"/>
              </a:rPr>
              <a:t>D</a:t>
            </a:r>
            <a:r>
              <a:rPr lang="en-US" altLang="zh-CN" sz="2400" dirty="0">
                <a:solidFill>
                  <a:srgbClr val="000000"/>
                </a:solidFill>
                <a:latin typeface="微软雅黑" panose="020B0503020204020204" pitchFamily="34" charset="-122"/>
                <a:ea typeface="微软雅黑" panose="020B0503020204020204" pitchFamily="34" charset="-122"/>
              </a:rPr>
              <a:t>iversity</a:t>
            </a:r>
            <a:r>
              <a:rPr lang="zh-CN" altLang="en-US" sz="2400" dirty="0">
                <a:solidFill>
                  <a:srgbClr val="000000"/>
                </a:solidFill>
                <a:latin typeface="微软雅黑" panose="020B0503020204020204" pitchFamily="34" charset="-122"/>
                <a:ea typeface="微软雅黑" panose="020B0503020204020204" pitchFamily="34" charset="-122"/>
              </a:rPr>
              <a:t>（广度）</a:t>
            </a:r>
            <a:endParaRPr lang="zh-CN" altLang="en-US" sz="24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a:p>
            <a:pPr>
              <a:lnSpc>
                <a:spcPct val="125000"/>
              </a:lnSpc>
              <a:buSzPct val="100000"/>
              <a:buFont typeface="+mj-lt"/>
              <a:buAutoNum type="arabicPeriod"/>
            </a:pPr>
            <a:r>
              <a:rPr lang="en-US" altLang="zh-CN" sz="24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Quality</a:t>
            </a:r>
            <a:r>
              <a:rPr lang="zh-CN" altLang="en-US" sz="24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（品质）</a:t>
            </a:r>
            <a:endParaRPr lang="en-US" altLang="zh-CN" sz="24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a:p>
            <a:pPr>
              <a:lnSpc>
                <a:spcPct val="125000"/>
              </a:lnSpc>
              <a:buSzPct val="100000"/>
              <a:buFont typeface="+mj-lt"/>
              <a:buAutoNum type="arabicPeriod"/>
            </a:pPr>
            <a:r>
              <a:rPr lang="en-US" altLang="zh-CN" sz="24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Depth( </a:t>
            </a:r>
            <a:r>
              <a:rPr lang="zh-CN" altLang="en-US" sz="24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深度 </a:t>
            </a:r>
            <a:r>
              <a:rPr lang="en-US" altLang="zh-CN" sz="24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a:t>
            </a:r>
          </a:p>
          <a:p>
            <a:pPr>
              <a:lnSpc>
                <a:spcPct val="125000"/>
              </a:lnSpc>
              <a:buSzPct val="100000"/>
              <a:buFont typeface="+mj-lt"/>
              <a:buAutoNum type="arabicPeriod"/>
            </a:pPr>
            <a:r>
              <a:rPr lang="en-US" altLang="zh-TW" sz="24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U</a:t>
            </a:r>
            <a:r>
              <a:rPr lang="en-US" altLang="zh-CN" sz="24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nique data ( </a:t>
            </a:r>
            <a:r>
              <a:rPr lang="zh-CN" altLang="en-US" sz="24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独特</a:t>
            </a:r>
            <a:r>
              <a:rPr lang="en-US" altLang="zh-CN" sz="24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 </a:t>
            </a:r>
            <a:r>
              <a:rPr lang="en-US" altLang="zh-CN" sz="24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)——Citation Index</a:t>
            </a:r>
            <a:endParaRPr lang="zh-TW" altLang="en-US" sz="24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cxnSp>
        <p:nvCxnSpPr>
          <p:cNvPr id="17" name="Straight Connector 8">
            <a:extLst>
              <a:ext uri="{FF2B5EF4-FFF2-40B4-BE49-F238E27FC236}">
                <a16:creationId xmlns="" xmlns:a16="http://schemas.microsoft.com/office/drawing/2014/main" id="{2EE28D84-44AC-49E5-B135-306F5BEDA3C9}"/>
              </a:ext>
            </a:extLst>
          </p:cNvPr>
          <p:cNvCxnSpPr/>
          <p:nvPr/>
        </p:nvCxnSpPr>
        <p:spPr>
          <a:xfrm>
            <a:off x="511673" y="1834632"/>
            <a:ext cx="3881305"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8736063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4698" y="1273530"/>
            <a:ext cx="7593201" cy="4293483"/>
          </a:xfrm>
          <a:prstGeom prst="rect">
            <a:avLst/>
          </a:prstGeom>
        </p:spPr>
        <p:txBody>
          <a:bodyPr wrap="square">
            <a:spAutoFit/>
          </a:bodyPr>
          <a:lstStyle/>
          <a:p>
            <a:pPr marL="285750" indent="-285750">
              <a:spcBef>
                <a:spcPct val="50000"/>
              </a:spcBef>
              <a:buFont typeface="Wingdings" panose="05000000000000000000" pitchFamily="2" charset="2"/>
              <a:buChar char="Ø"/>
              <a:defRPr/>
            </a:pPr>
            <a:r>
              <a:rPr lang="en-US" altLang="zh-CN" sz="1400" b="1" dirty="0">
                <a:solidFill>
                  <a:srgbClr val="6817FF"/>
                </a:solidFill>
                <a:latin typeface="微软雅黑" panose="020B0503020204020204" pitchFamily="34" charset="-122"/>
                <a:ea typeface="微软雅黑" panose="020B0503020204020204" pitchFamily="34" charset="-122"/>
                <a:cs typeface="Times New Roman" pitchFamily="18" charset="0"/>
              </a:rPr>
              <a:t>Science Citation Index Expanded (</a:t>
            </a:r>
            <a:r>
              <a:rPr lang="zh-CN" altLang="en-US" sz="1400" b="1" dirty="0">
                <a:solidFill>
                  <a:srgbClr val="6817FF"/>
                </a:solidFill>
                <a:latin typeface="微软雅黑" panose="020B0503020204020204" pitchFamily="34" charset="-122"/>
                <a:ea typeface="微软雅黑" panose="020B0503020204020204" pitchFamily="34" charset="-122"/>
                <a:cs typeface="Times New Roman" pitchFamily="18" charset="0"/>
              </a:rPr>
              <a:t>科学引文索引</a:t>
            </a:r>
            <a:r>
              <a:rPr lang="en-US" altLang="zh-CN" sz="1400" b="1" dirty="0">
                <a:solidFill>
                  <a:srgbClr val="6817FF"/>
                </a:solidFill>
                <a:latin typeface="微软雅黑" panose="020B0503020204020204" pitchFamily="34" charset="-122"/>
                <a:ea typeface="微软雅黑" panose="020B0503020204020204" pitchFamily="34" charset="-122"/>
                <a:cs typeface="Times New Roman" pitchFamily="18" charset="0"/>
              </a:rPr>
              <a:t>) </a:t>
            </a:r>
            <a:endParaRPr lang="en-US" altLang="zh-CN" sz="1400" b="1" dirty="0" smtClean="0">
              <a:solidFill>
                <a:srgbClr val="6817FF"/>
              </a:solidFill>
              <a:latin typeface="微软雅黑" panose="020B0503020204020204" pitchFamily="34" charset="-122"/>
              <a:ea typeface="微软雅黑" panose="020B0503020204020204" pitchFamily="34" charset="-122"/>
              <a:cs typeface="Times New Roman" pitchFamily="18" charset="0"/>
            </a:endParaRPr>
          </a:p>
          <a:p>
            <a:pPr>
              <a:spcBef>
                <a:spcPct val="50000"/>
              </a:spcBef>
              <a:defRPr/>
            </a:pPr>
            <a:r>
              <a:rPr lang="en-US" altLang="zh-CN" sz="1400" b="1" dirty="0">
                <a:solidFill>
                  <a:srgbClr val="000000"/>
                </a:solidFill>
                <a:latin typeface="微软雅黑" panose="020B0503020204020204" pitchFamily="34" charset="-122"/>
                <a:ea typeface="微软雅黑" panose="020B0503020204020204" pitchFamily="34" charset="-122"/>
                <a:cs typeface="Times New Roman" pitchFamily="18" charset="0"/>
              </a:rPr>
              <a:t> </a:t>
            </a:r>
            <a:r>
              <a:rPr lang="en-US" altLang="zh-CN" sz="1400" b="1" dirty="0" smtClean="0">
                <a:solidFill>
                  <a:srgbClr val="000000"/>
                </a:solidFill>
                <a:latin typeface="微软雅黑" panose="020B0503020204020204" pitchFamily="34" charset="-122"/>
                <a:ea typeface="微软雅黑" panose="020B0503020204020204" pitchFamily="34" charset="-122"/>
                <a:cs typeface="Times New Roman" pitchFamily="18" charset="0"/>
              </a:rPr>
              <a:t>   177</a:t>
            </a:r>
            <a:r>
              <a:rPr lang="zh-CN" altLang="en-US" sz="1400" b="1" dirty="0" smtClean="0">
                <a:solidFill>
                  <a:srgbClr val="000000"/>
                </a:solidFill>
                <a:latin typeface="微软雅黑" panose="020B0503020204020204" pitchFamily="34" charset="-122"/>
                <a:ea typeface="微软雅黑" panose="020B0503020204020204" pitchFamily="34" charset="-122"/>
                <a:cs typeface="Times New Roman" pitchFamily="18" charset="0"/>
              </a:rPr>
              <a:t>个</a:t>
            </a:r>
            <a:r>
              <a:rPr lang="zh-CN" altLang="en-US" sz="1400" b="1" dirty="0">
                <a:solidFill>
                  <a:srgbClr val="000000"/>
                </a:solidFill>
                <a:latin typeface="微软雅黑" panose="020B0503020204020204" pitchFamily="34" charset="-122"/>
                <a:ea typeface="微软雅黑" panose="020B0503020204020204" pitchFamily="34" charset="-122"/>
                <a:cs typeface="Times New Roman" pitchFamily="18" charset="0"/>
              </a:rPr>
              <a:t>学科</a:t>
            </a:r>
            <a:r>
              <a:rPr lang="zh-CN" altLang="en-US" sz="1400" b="1" dirty="0" smtClean="0">
                <a:solidFill>
                  <a:srgbClr val="000000"/>
                </a:solidFill>
                <a:latin typeface="微软雅黑" panose="020B0503020204020204" pitchFamily="34" charset="-122"/>
                <a:ea typeface="微软雅黑" panose="020B0503020204020204" pitchFamily="34" charset="-122"/>
                <a:cs typeface="Times New Roman" pitchFamily="18" charset="0"/>
              </a:rPr>
              <a:t>的</a:t>
            </a:r>
            <a:r>
              <a:rPr lang="en-US" altLang="zh-CN" sz="1400" b="1" dirty="0" smtClean="0">
                <a:solidFill>
                  <a:srgbClr val="000000"/>
                </a:solidFill>
                <a:latin typeface="微软雅黑" panose="020B0503020204020204" pitchFamily="34" charset="-122"/>
                <a:ea typeface="微软雅黑" panose="020B0503020204020204" pitchFamily="34" charset="-122"/>
                <a:cs typeface="Times New Roman" pitchFamily="18" charset="0"/>
              </a:rPr>
              <a:t>9000</a:t>
            </a:r>
            <a:r>
              <a:rPr lang="zh-CN" altLang="en-US" sz="1400" b="1" dirty="0" smtClean="0">
                <a:solidFill>
                  <a:srgbClr val="000000"/>
                </a:solidFill>
                <a:latin typeface="微软雅黑" panose="020B0503020204020204" pitchFamily="34" charset="-122"/>
                <a:ea typeface="微软雅黑" panose="020B0503020204020204" pitchFamily="34" charset="-122"/>
                <a:cs typeface="Times New Roman" pitchFamily="18" charset="0"/>
              </a:rPr>
              <a:t>多种</a:t>
            </a:r>
            <a:r>
              <a:rPr lang="zh-CN" altLang="en-US" sz="1400" b="1" dirty="0">
                <a:solidFill>
                  <a:srgbClr val="000000"/>
                </a:solidFill>
                <a:latin typeface="微软雅黑" panose="020B0503020204020204" pitchFamily="34" charset="-122"/>
                <a:ea typeface="微软雅黑" panose="020B0503020204020204" pitchFamily="34" charset="-122"/>
                <a:cs typeface="Times New Roman" pitchFamily="18" charset="0"/>
              </a:rPr>
              <a:t>高质量学术期刊 。</a:t>
            </a:r>
            <a:endParaRPr lang="en-US" altLang="zh-CN" sz="1400" b="1" dirty="0">
              <a:solidFill>
                <a:srgbClr val="000000"/>
              </a:solidFill>
              <a:latin typeface="微软雅黑" panose="020B0503020204020204" pitchFamily="34" charset="-122"/>
              <a:ea typeface="微软雅黑" panose="020B0503020204020204" pitchFamily="34" charset="-122"/>
              <a:cs typeface="Times New Roman" pitchFamily="18" charset="0"/>
            </a:endParaRPr>
          </a:p>
          <a:p>
            <a:pPr marL="285750" indent="-285750">
              <a:spcBef>
                <a:spcPct val="50000"/>
              </a:spcBef>
              <a:buFont typeface="Wingdings" panose="05000000000000000000" pitchFamily="2" charset="2"/>
              <a:buChar char="Ø"/>
              <a:defRPr/>
            </a:pPr>
            <a:r>
              <a:rPr lang="en-US" altLang="zh-CN" sz="1400" b="1" dirty="0">
                <a:solidFill>
                  <a:srgbClr val="6817FF"/>
                </a:solidFill>
                <a:latin typeface="微软雅黑" panose="020B0503020204020204" pitchFamily="34" charset="-122"/>
                <a:ea typeface="微软雅黑" panose="020B0503020204020204" pitchFamily="34" charset="-122"/>
                <a:cs typeface="Times New Roman" pitchFamily="18" charset="0"/>
              </a:rPr>
              <a:t>Social Sciences Citation Index (</a:t>
            </a:r>
            <a:r>
              <a:rPr lang="zh-CN" altLang="en-US" sz="1400" b="1" dirty="0">
                <a:solidFill>
                  <a:srgbClr val="6817FF"/>
                </a:solidFill>
                <a:latin typeface="微软雅黑" panose="020B0503020204020204" pitchFamily="34" charset="-122"/>
                <a:ea typeface="微软雅黑" panose="020B0503020204020204" pitchFamily="34" charset="-122"/>
                <a:cs typeface="Times New Roman" pitchFamily="18" charset="0"/>
              </a:rPr>
              <a:t>社会科学引文索引</a:t>
            </a:r>
            <a:r>
              <a:rPr lang="en-US" altLang="zh-CN" sz="1400" b="1" dirty="0">
                <a:solidFill>
                  <a:srgbClr val="6817FF"/>
                </a:solidFill>
                <a:latin typeface="微软雅黑" panose="020B0503020204020204" pitchFamily="34" charset="-122"/>
                <a:ea typeface="微软雅黑" panose="020B0503020204020204" pitchFamily="34" charset="-122"/>
                <a:cs typeface="Times New Roman" pitchFamily="18" charset="0"/>
              </a:rPr>
              <a:t>) </a:t>
            </a:r>
          </a:p>
          <a:p>
            <a:pPr>
              <a:spcBef>
                <a:spcPct val="50000"/>
              </a:spcBef>
              <a:defRPr/>
            </a:pPr>
            <a:r>
              <a:rPr lang="en-US" altLang="zh-CN" sz="1400" b="1" dirty="0" smtClean="0">
                <a:solidFill>
                  <a:srgbClr val="000000"/>
                </a:solidFill>
                <a:latin typeface="微软雅黑" panose="020B0503020204020204" pitchFamily="34" charset="-122"/>
                <a:ea typeface="微软雅黑" panose="020B0503020204020204" pitchFamily="34" charset="-122"/>
                <a:cs typeface="Times New Roman" pitchFamily="18" charset="0"/>
              </a:rPr>
              <a:t>    56</a:t>
            </a:r>
            <a:r>
              <a:rPr lang="zh-CN" altLang="en-US" sz="1400" b="1" dirty="0">
                <a:solidFill>
                  <a:srgbClr val="000000"/>
                </a:solidFill>
                <a:latin typeface="微软雅黑" panose="020B0503020204020204" pitchFamily="34" charset="-122"/>
                <a:ea typeface="微软雅黑" panose="020B0503020204020204" pitchFamily="34" charset="-122"/>
                <a:cs typeface="Times New Roman" pitchFamily="18" charset="0"/>
              </a:rPr>
              <a:t>个社会科学学科</a:t>
            </a:r>
            <a:r>
              <a:rPr lang="zh-CN" altLang="en-US" sz="1400" b="1" dirty="0" smtClean="0">
                <a:solidFill>
                  <a:srgbClr val="000000"/>
                </a:solidFill>
                <a:latin typeface="微软雅黑" panose="020B0503020204020204" pitchFamily="34" charset="-122"/>
                <a:ea typeface="微软雅黑" panose="020B0503020204020204" pitchFamily="34" charset="-122"/>
                <a:cs typeface="Times New Roman" pitchFamily="18" charset="0"/>
              </a:rPr>
              <a:t>的</a:t>
            </a:r>
            <a:r>
              <a:rPr lang="en-US" altLang="zh-CN" sz="1400" b="1" dirty="0" smtClean="0">
                <a:solidFill>
                  <a:srgbClr val="000000"/>
                </a:solidFill>
                <a:latin typeface="微软雅黑" panose="020B0503020204020204" pitchFamily="34" charset="-122"/>
                <a:ea typeface="微软雅黑" panose="020B0503020204020204" pitchFamily="34" charset="-122"/>
                <a:cs typeface="Times New Roman" pitchFamily="18" charset="0"/>
              </a:rPr>
              <a:t>3000</a:t>
            </a:r>
            <a:r>
              <a:rPr lang="zh-CN" altLang="en-US" sz="1400" b="1" dirty="0" smtClean="0">
                <a:solidFill>
                  <a:srgbClr val="000000"/>
                </a:solidFill>
                <a:latin typeface="微软雅黑" panose="020B0503020204020204" pitchFamily="34" charset="-122"/>
                <a:ea typeface="微软雅黑" panose="020B0503020204020204" pitchFamily="34" charset="-122"/>
                <a:cs typeface="Times New Roman" pitchFamily="18" charset="0"/>
              </a:rPr>
              <a:t>多种</a:t>
            </a:r>
            <a:r>
              <a:rPr lang="zh-CN" altLang="en-US" sz="1400" b="1" dirty="0">
                <a:solidFill>
                  <a:srgbClr val="000000"/>
                </a:solidFill>
                <a:latin typeface="微软雅黑" panose="020B0503020204020204" pitchFamily="34" charset="-122"/>
                <a:ea typeface="微软雅黑" panose="020B0503020204020204" pitchFamily="34" charset="-122"/>
                <a:cs typeface="Times New Roman" pitchFamily="18" charset="0"/>
              </a:rPr>
              <a:t>权威学术期刊。</a:t>
            </a:r>
            <a:endParaRPr lang="en-US" altLang="zh-CN" sz="1400" b="1" dirty="0">
              <a:solidFill>
                <a:srgbClr val="000000"/>
              </a:solidFill>
              <a:latin typeface="微软雅黑" panose="020B0503020204020204" pitchFamily="34" charset="-122"/>
              <a:ea typeface="微软雅黑" panose="020B0503020204020204" pitchFamily="34" charset="-122"/>
              <a:cs typeface="Times New Roman" pitchFamily="18" charset="0"/>
            </a:endParaRPr>
          </a:p>
          <a:p>
            <a:pPr marL="285750" indent="-285750">
              <a:spcBef>
                <a:spcPct val="50000"/>
              </a:spcBef>
              <a:buFont typeface="Wingdings" panose="05000000000000000000" pitchFamily="2" charset="2"/>
              <a:buChar char="Ø"/>
              <a:defRPr/>
            </a:pPr>
            <a:r>
              <a:rPr lang="en-US" altLang="zh-CN" sz="1400" b="1" dirty="0">
                <a:solidFill>
                  <a:srgbClr val="6817FF"/>
                </a:solidFill>
                <a:latin typeface="微软雅黑" panose="020B0503020204020204" pitchFamily="34" charset="-122"/>
                <a:ea typeface="微软雅黑" panose="020B0503020204020204" pitchFamily="34" charset="-122"/>
                <a:cs typeface="Times New Roman" pitchFamily="18" charset="0"/>
              </a:rPr>
              <a:t>Arts &amp; Humanities Citation Index (</a:t>
            </a:r>
            <a:r>
              <a:rPr lang="zh-CN" altLang="en-US" sz="1400" b="1" dirty="0">
                <a:solidFill>
                  <a:srgbClr val="6817FF"/>
                </a:solidFill>
                <a:latin typeface="微软雅黑" panose="020B0503020204020204" pitchFamily="34" charset="-122"/>
                <a:ea typeface="微软雅黑" panose="020B0503020204020204" pitchFamily="34" charset="-122"/>
                <a:cs typeface="Times New Roman" pitchFamily="18" charset="0"/>
              </a:rPr>
              <a:t>艺术与人文引文索引</a:t>
            </a:r>
            <a:r>
              <a:rPr lang="en-US" altLang="zh-CN" sz="1400" b="1" dirty="0">
                <a:solidFill>
                  <a:srgbClr val="6817FF"/>
                </a:solidFill>
                <a:latin typeface="微软雅黑" panose="020B0503020204020204" pitchFamily="34" charset="-122"/>
                <a:ea typeface="微软雅黑" panose="020B0503020204020204" pitchFamily="34" charset="-122"/>
                <a:cs typeface="Times New Roman" pitchFamily="18" charset="0"/>
              </a:rPr>
              <a:t>)</a:t>
            </a:r>
            <a:r>
              <a:rPr lang="zh-CN" altLang="en-US" sz="1400" b="1" dirty="0">
                <a:solidFill>
                  <a:srgbClr val="6817FF"/>
                </a:solidFill>
                <a:latin typeface="微软雅黑" panose="020B0503020204020204" pitchFamily="34" charset="-122"/>
                <a:ea typeface="微软雅黑" panose="020B0503020204020204" pitchFamily="34" charset="-122"/>
                <a:cs typeface="Times New Roman" pitchFamily="18" charset="0"/>
              </a:rPr>
              <a:t> </a:t>
            </a:r>
            <a:endParaRPr lang="en-US" altLang="zh-CN" sz="1400" b="1" dirty="0">
              <a:solidFill>
                <a:srgbClr val="6817FF"/>
              </a:solidFill>
              <a:latin typeface="微软雅黑" panose="020B0503020204020204" pitchFamily="34" charset="-122"/>
              <a:ea typeface="微软雅黑" panose="020B0503020204020204" pitchFamily="34" charset="-122"/>
              <a:cs typeface="Times New Roman" pitchFamily="18" charset="0"/>
            </a:endParaRPr>
          </a:p>
          <a:p>
            <a:pPr>
              <a:spcBef>
                <a:spcPct val="50000"/>
              </a:spcBef>
              <a:defRPr/>
            </a:pPr>
            <a:r>
              <a:rPr lang="zh-CN" altLang="en-US" sz="1400" b="1" dirty="0" smtClean="0">
                <a:solidFill>
                  <a:srgbClr val="000000"/>
                </a:solidFill>
                <a:latin typeface="微软雅黑" panose="020B0503020204020204" pitchFamily="34" charset="-122"/>
                <a:ea typeface="微软雅黑" panose="020B0503020204020204" pitchFamily="34" charset="-122"/>
              </a:rPr>
              <a:t>    收录</a:t>
            </a:r>
            <a:r>
              <a:rPr lang="en-US" altLang="zh-CN" sz="1400" b="1" dirty="0">
                <a:solidFill>
                  <a:srgbClr val="000000"/>
                </a:solidFill>
                <a:latin typeface="微软雅黑" panose="020B0503020204020204" pitchFamily="34" charset="-122"/>
                <a:ea typeface="微软雅黑" panose="020B0503020204020204" pitchFamily="34" charset="-122"/>
              </a:rPr>
              <a:t>28</a:t>
            </a:r>
            <a:r>
              <a:rPr lang="zh-CN" altLang="en-US" sz="1400" b="1" dirty="0">
                <a:solidFill>
                  <a:srgbClr val="000000"/>
                </a:solidFill>
                <a:latin typeface="微软雅黑" panose="020B0503020204020204" pitchFamily="34" charset="-122"/>
                <a:ea typeface="微软雅黑" panose="020B0503020204020204" pitchFamily="34" charset="-122"/>
              </a:rPr>
              <a:t>个人文艺术领域学科</a:t>
            </a:r>
            <a:r>
              <a:rPr lang="zh-CN" altLang="en-US" sz="1400" b="1" dirty="0" smtClean="0">
                <a:solidFill>
                  <a:srgbClr val="000000"/>
                </a:solidFill>
                <a:latin typeface="微软雅黑" panose="020B0503020204020204" pitchFamily="34" charset="-122"/>
                <a:ea typeface="微软雅黑" panose="020B0503020204020204" pitchFamily="34" charset="-122"/>
              </a:rPr>
              <a:t>的</a:t>
            </a:r>
            <a:r>
              <a:rPr lang="en-US" altLang="zh-CN" sz="1400" b="1" dirty="0" smtClean="0">
                <a:solidFill>
                  <a:srgbClr val="000000"/>
                </a:solidFill>
                <a:latin typeface="微软雅黑" panose="020B0503020204020204" pitchFamily="34" charset="-122"/>
                <a:ea typeface="微软雅黑" panose="020B0503020204020204" pitchFamily="34" charset="-122"/>
              </a:rPr>
              <a:t>1800</a:t>
            </a:r>
            <a:r>
              <a:rPr lang="zh-CN" altLang="en-US" sz="1400" b="1" dirty="0" smtClean="0">
                <a:solidFill>
                  <a:srgbClr val="000000"/>
                </a:solidFill>
                <a:latin typeface="微软雅黑" panose="020B0503020204020204" pitchFamily="34" charset="-122"/>
                <a:ea typeface="微软雅黑" panose="020B0503020204020204" pitchFamily="34" charset="-122"/>
              </a:rPr>
              <a:t>多种</a:t>
            </a:r>
            <a:r>
              <a:rPr lang="zh-CN" altLang="en-US" sz="1400" b="1" dirty="0">
                <a:solidFill>
                  <a:srgbClr val="000000"/>
                </a:solidFill>
                <a:latin typeface="微软雅黑" panose="020B0503020204020204" pitchFamily="34" charset="-122"/>
                <a:ea typeface="微软雅黑" panose="020B0503020204020204" pitchFamily="34" charset="-122"/>
              </a:rPr>
              <a:t>国际性、高影响力的学术期刊的数据内容 </a:t>
            </a:r>
            <a:r>
              <a:rPr lang="zh-CN" altLang="en-US" sz="1400" b="1" dirty="0" smtClean="0">
                <a:solidFill>
                  <a:srgbClr val="000000"/>
                </a:solidFill>
                <a:latin typeface="微软雅黑" panose="020B0503020204020204" pitchFamily="34" charset="-122"/>
                <a:ea typeface="微软雅黑" panose="020B0503020204020204" pitchFamily="34" charset="-122"/>
              </a:rPr>
              <a:t>。</a:t>
            </a:r>
            <a:endParaRPr lang="en-US" altLang="zh-CN" sz="1400" b="1" dirty="0" smtClean="0">
              <a:solidFill>
                <a:srgbClr val="000000"/>
              </a:solidFill>
              <a:latin typeface="微软雅黑" panose="020B0503020204020204" pitchFamily="34" charset="-122"/>
              <a:ea typeface="微软雅黑" panose="020B0503020204020204" pitchFamily="34" charset="-122"/>
            </a:endParaRPr>
          </a:p>
          <a:p>
            <a:pPr marL="285750" indent="-285750">
              <a:spcBef>
                <a:spcPct val="50000"/>
              </a:spcBef>
              <a:buFont typeface="Wingdings" panose="05000000000000000000" pitchFamily="2" charset="2"/>
              <a:buChar char="Ø"/>
              <a:defRPr/>
            </a:pPr>
            <a:r>
              <a:rPr lang="en-US" altLang="zh-CN" sz="1400" b="1" dirty="0" smtClean="0">
                <a:solidFill>
                  <a:srgbClr val="6817FF"/>
                </a:solidFill>
                <a:latin typeface="微软雅黑" panose="020B0503020204020204" pitchFamily="34" charset="-122"/>
                <a:ea typeface="微软雅黑" panose="020B0503020204020204" pitchFamily="34" charset="-122"/>
                <a:cs typeface="Times New Roman" pitchFamily="18" charset="0"/>
              </a:rPr>
              <a:t>Conference </a:t>
            </a:r>
            <a:r>
              <a:rPr lang="en-US" altLang="zh-CN" sz="1400" b="1" dirty="0">
                <a:solidFill>
                  <a:srgbClr val="6817FF"/>
                </a:solidFill>
                <a:latin typeface="微软雅黑" panose="020B0503020204020204" pitchFamily="34" charset="-122"/>
                <a:ea typeface="微软雅黑" panose="020B0503020204020204" pitchFamily="34" charset="-122"/>
                <a:cs typeface="Times New Roman" pitchFamily="18" charset="0"/>
              </a:rPr>
              <a:t>Proceedings Citation Index – Science+ Social Science &amp; Humanities(</a:t>
            </a:r>
            <a:r>
              <a:rPr lang="zh-CN" altLang="en-US" sz="1400" b="1" dirty="0">
                <a:solidFill>
                  <a:srgbClr val="6817FF"/>
                </a:solidFill>
                <a:latin typeface="微软雅黑" panose="020B0503020204020204" pitchFamily="34" charset="-122"/>
                <a:ea typeface="微软雅黑" panose="020B0503020204020204" pitchFamily="34" charset="-122"/>
                <a:cs typeface="Times New Roman" pitchFamily="18" charset="0"/>
              </a:rPr>
              <a:t>会议录引文索引</a:t>
            </a:r>
            <a:r>
              <a:rPr lang="en-US" altLang="zh-CN" sz="1400" b="1" dirty="0">
                <a:solidFill>
                  <a:srgbClr val="6817FF"/>
                </a:solidFill>
                <a:latin typeface="微软雅黑" panose="020B0503020204020204" pitchFamily="34" charset="-122"/>
                <a:ea typeface="微软雅黑" panose="020B0503020204020204" pitchFamily="34" charset="-122"/>
                <a:cs typeface="Times New Roman" pitchFamily="18" charset="0"/>
              </a:rPr>
              <a:t>– </a:t>
            </a:r>
            <a:r>
              <a:rPr lang="zh-CN" altLang="en-US" sz="1400" b="1" dirty="0">
                <a:solidFill>
                  <a:srgbClr val="6817FF"/>
                </a:solidFill>
                <a:latin typeface="微软雅黑" panose="020B0503020204020204" pitchFamily="34" charset="-122"/>
                <a:ea typeface="微软雅黑" panose="020B0503020204020204" pitchFamily="34" charset="-122"/>
                <a:cs typeface="Times New Roman" pitchFamily="18" charset="0"/>
              </a:rPr>
              <a:t>自然科学版</a:t>
            </a:r>
            <a:r>
              <a:rPr lang="en-US" altLang="zh-CN" sz="1400" b="1" dirty="0">
                <a:solidFill>
                  <a:srgbClr val="6817FF"/>
                </a:solidFill>
                <a:latin typeface="微软雅黑" panose="020B0503020204020204" pitchFamily="34" charset="-122"/>
                <a:ea typeface="微软雅黑" panose="020B0503020204020204" pitchFamily="34" charset="-122"/>
                <a:cs typeface="Times New Roman" pitchFamily="18" charset="0"/>
              </a:rPr>
              <a:t>+</a:t>
            </a:r>
            <a:r>
              <a:rPr lang="zh-CN" altLang="en-US" sz="1400" b="1" dirty="0">
                <a:solidFill>
                  <a:srgbClr val="6817FF"/>
                </a:solidFill>
                <a:latin typeface="微软雅黑" panose="020B0503020204020204" pitchFamily="34" charset="-122"/>
                <a:ea typeface="微软雅黑" panose="020B0503020204020204" pitchFamily="34" charset="-122"/>
                <a:cs typeface="Times New Roman" pitchFamily="18" charset="0"/>
              </a:rPr>
              <a:t>社会科学与人文版</a:t>
            </a:r>
            <a:r>
              <a:rPr lang="en-US" altLang="zh-CN" sz="1400" b="1" dirty="0">
                <a:solidFill>
                  <a:srgbClr val="6817FF"/>
                </a:solidFill>
                <a:latin typeface="微软雅黑" panose="020B0503020204020204" pitchFamily="34" charset="-122"/>
                <a:ea typeface="微软雅黑" panose="020B0503020204020204" pitchFamily="34" charset="-122"/>
                <a:cs typeface="Times New Roman" pitchFamily="18" charset="0"/>
              </a:rPr>
              <a:t>) </a:t>
            </a:r>
          </a:p>
          <a:p>
            <a:pPr>
              <a:spcBef>
                <a:spcPct val="50000"/>
              </a:spcBef>
              <a:defRPr/>
            </a:pPr>
            <a:r>
              <a:rPr lang="zh-CN" altLang="en-US" sz="1400" b="1" dirty="0" smtClean="0">
                <a:solidFill>
                  <a:srgbClr val="000000"/>
                </a:solidFill>
                <a:latin typeface="微软雅黑" panose="020B0503020204020204" pitchFamily="34" charset="-122"/>
                <a:ea typeface="微软雅黑" panose="020B0503020204020204" pitchFamily="34" charset="-122"/>
              </a:rPr>
              <a:t>    超过</a:t>
            </a:r>
            <a:r>
              <a:rPr lang="en-US" altLang="zh-CN" sz="1400" b="1" dirty="0">
                <a:solidFill>
                  <a:srgbClr val="000000"/>
                </a:solidFill>
                <a:latin typeface="微软雅黑" panose="020B0503020204020204" pitchFamily="34" charset="-122"/>
                <a:ea typeface="微软雅黑" panose="020B0503020204020204" pitchFamily="34" charset="-122"/>
              </a:rPr>
              <a:t>160</a:t>
            </a:r>
            <a:r>
              <a:rPr lang="zh-CN" altLang="en-US" sz="1400" b="1" dirty="0">
                <a:solidFill>
                  <a:srgbClr val="000000"/>
                </a:solidFill>
                <a:latin typeface="微软雅黑" panose="020B0503020204020204" pitchFamily="34" charset="-122"/>
                <a:ea typeface="微软雅黑" panose="020B0503020204020204" pitchFamily="34" charset="-122"/>
              </a:rPr>
              <a:t>，</a:t>
            </a:r>
            <a:r>
              <a:rPr lang="en-US" altLang="zh-CN" sz="1400" b="1" dirty="0">
                <a:solidFill>
                  <a:srgbClr val="000000"/>
                </a:solidFill>
                <a:latin typeface="微软雅黑" panose="020B0503020204020204" pitchFamily="34" charset="-122"/>
                <a:ea typeface="微软雅黑" panose="020B0503020204020204" pitchFamily="34" charset="-122"/>
              </a:rPr>
              <a:t>000</a:t>
            </a:r>
            <a:r>
              <a:rPr lang="zh-CN" altLang="en-US" sz="1400" b="1" dirty="0">
                <a:solidFill>
                  <a:srgbClr val="000000"/>
                </a:solidFill>
                <a:latin typeface="微软雅黑" panose="020B0503020204020204" pitchFamily="34" charset="-122"/>
                <a:ea typeface="微软雅黑" panose="020B0503020204020204" pitchFamily="34" charset="-122"/>
              </a:rPr>
              <a:t>个会议录，涉及</a:t>
            </a:r>
            <a:r>
              <a:rPr lang="en-US" altLang="zh-CN" sz="1400" b="1" dirty="0">
                <a:solidFill>
                  <a:srgbClr val="000000"/>
                </a:solidFill>
                <a:latin typeface="微软雅黑" panose="020B0503020204020204" pitchFamily="34" charset="-122"/>
                <a:ea typeface="微软雅黑" panose="020B0503020204020204" pitchFamily="34" charset="-122"/>
              </a:rPr>
              <a:t>250</a:t>
            </a:r>
            <a:r>
              <a:rPr lang="zh-CN" altLang="en-US" sz="1400" b="1" dirty="0">
                <a:solidFill>
                  <a:srgbClr val="000000"/>
                </a:solidFill>
                <a:latin typeface="微软雅黑" panose="020B0503020204020204" pitchFamily="34" charset="-122"/>
                <a:ea typeface="微软雅黑" panose="020B0503020204020204" pitchFamily="34" charset="-122"/>
              </a:rPr>
              <a:t>多个学科。</a:t>
            </a:r>
            <a:endParaRPr lang="en-US" altLang="zh-CN" sz="1400" b="1" dirty="0">
              <a:solidFill>
                <a:srgbClr val="6817FF"/>
              </a:solidFill>
              <a:latin typeface="微软雅黑" panose="020B0503020204020204" pitchFamily="34" charset="-122"/>
              <a:ea typeface="微软雅黑" panose="020B0503020204020204" pitchFamily="34" charset="-122"/>
              <a:cs typeface="Times New Roman" pitchFamily="18" charset="0"/>
            </a:endParaRPr>
          </a:p>
          <a:p>
            <a:pPr marL="285750" indent="-285750">
              <a:spcBef>
                <a:spcPct val="50000"/>
              </a:spcBef>
              <a:buFont typeface="Wingdings" panose="05000000000000000000" pitchFamily="2" charset="2"/>
              <a:buChar char="Ø"/>
              <a:defRPr/>
            </a:pPr>
            <a:r>
              <a:rPr lang="en-US" altLang="zh-CN" sz="1400" b="1" dirty="0">
                <a:solidFill>
                  <a:srgbClr val="6817FF"/>
                </a:solidFill>
                <a:latin typeface="微软雅黑" panose="020B0503020204020204" pitchFamily="34" charset="-122"/>
                <a:ea typeface="微软雅黑" panose="020B0503020204020204" pitchFamily="34" charset="-122"/>
                <a:cs typeface="Times New Roman" pitchFamily="18" charset="0"/>
              </a:rPr>
              <a:t>Book Citation Index - Science + Social Science &amp; Humanities (</a:t>
            </a:r>
            <a:r>
              <a:rPr lang="zh-CN" altLang="en-US" sz="1400" b="1" dirty="0">
                <a:solidFill>
                  <a:srgbClr val="6817FF"/>
                </a:solidFill>
                <a:latin typeface="微软雅黑" panose="020B0503020204020204" pitchFamily="34" charset="-122"/>
                <a:ea typeface="微软雅黑" panose="020B0503020204020204" pitchFamily="34" charset="-122"/>
                <a:cs typeface="Times New Roman" pitchFamily="18" charset="0"/>
              </a:rPr>
              <a:t>图书引文索引</a:t>
            </a:r>
            <a:r>
              <a:rPr lang="en-US" altLang="zh-CN" sz="1400" b="1" dirty="0">
                <a:solidFill>
                  <a:srgbClr val="6817FF"/>
                </a:solidFill>
                <a:latin typeface="微软雅黑" panose="020B0503020204020204" pitchFamily="34" charset="-122"/>
                <a:ea typeface="微软雅黑" panose="020B0503020204020204" pitchFamily="34" charset="-122"/>
                <a:cs typeface="Times New Roman" pitchFamily="18" charset="0"/>
              </a:rPr>
              <a:t>–</a:t>
            </a:r>
            <a:r>
              <a:rPr lang="zh-CN" altLang="en-US" sz="1400" b="1" dirty="0">
                <a:solidFill>
                  <a:srgbClr val="6817FF"/>
                </a:solidFill>
                <a:latin typeface="微软雅黑" panose="020B0503020204020204" pitchFamily="34" charset="-122"/>
                <a:ea typeface="微软雅黑" panose="020B0503020204020204" pitchFamily="34" charset="-122"/>
                <a:cs typeface="Times New Roman" pitchFamily="18" charset="0"/>
              </a:rPr>
              <a:t>自然科学版 </a:t>
            </a:r>
            <a:r>
              <a:rPr lang="en-US" altLang="zh-CN" sz="1400" b="1" dirty="0">
                <a:solidFill>
                  <a:srgbClr val="6817FF"/>
                </a:solidFill>
                <a:latin typeface="微软雅黑" panose="020B0503020204020204" pitchFamily="34" charset="-122"/>
                <a:ea typeface="微软雅黑" panose="020B0503020204020204" pitchFamily="34" charset="-122"/>
                <a:cs typeface="Times New Roman" pitchFamily="18" charset="0"/>
              </a:rPr>
              <a:t>+ </a:t>
            </a:r>
            <a:r>
              <a:rPr lang="zh-CN" altLang="en-US" sz="1400" b="1" dirty="0">
                <a:solidFill>
                  <a:srgbClr val="6817FF"/>
                </a:solidFill>
                <a:latin typeface="微软雅黑" panose="020B0503020204020204" pitchFamily="34" charset="-122"/>
                <a:ea typeface="微软雅黑" panose="020B0503020204020204" pitchFamily="34" charset="-122"/>
                <a:cs typeface="Times New Roman" pitchFamily="18" charset="0"/>
              </a:rPr>
              <a:t>社会科学与人文版</a:t>
            </a:r>
            <a:r>
              <a:rPr lang="en-US" altLang="zh-CN" sz="1400" b="1" dirty="0">
                <a:solidFill>
                  <a:srgbClr val="6817FF"/>
                </a:solidFill>
                <a:latin typeface="微软雅黑" panose="020B0503020204020204" pitchFamily="34" charset="-122"/>
                <a:ea typeface="微软雅黑" panose="020B0503020204020204" pitchFamily="34" charset="-122"/>
                <a:cs typeface="Times New Roman" pitchFamily="18" charset="0"/>
              </a:rPr>
              <a:t>)</a:t>
            </a:r>
            <a:r>
              <a:rPr lang="zh-CN" altLang="en-US" sz="1400" b="1" dirty="0">
                <a:solidFill>
                  <a:srgbClr val="6817FF"/>
                </a:solidFill>
                <a:latin typeface="微软雅黑" panose="020B0503020204020204" pitchFamily="34" charset="-122"/>
                <a:ea typeface="微软雅黑" panose="020B0503020204020204" pitchFamily="34" charset="-122"/>
                <a:cs typeface="Times New Roman" pitchFamily="18" charset="0"/>
              </a:rPr>
              <a:t> </a:t>
            </a:r>
            <a:endParaRPr lang="en-US" altLang="zh-CN" sz="1400" b="1" dirty="0">
              <a:solidFill>
                <a:srgbClr val="6817FF"/>
              </a:solidFill>
              <a:latin typeface="微软雅黑" panose="020B0503020204020204" pitchFamily="34" charset="-122"/>
              <a:ea typeface="微软雅黑" panose="020B0503020204020204" pitchFamily="34" charset="-122"/>
              <a:cs typeface="Times New Roman" pitchFamily="18" charset="0"/>
            </a:endParaRPr>
          </a:p>
          <a:p>
            <a:pPr>
              <a:spcBef>
                <a:spcPct val="50000"/>
              </a:spcBef>
              <a:defRPr/>
            </a:pPr>
            <a:r>
              <a:rPr lang="zh-CN" altLang="en-US" sz="1400" b="1" dirty="0" smtClean="0">
                <a:solidFill>
                  <a:srgbClr val="000000"/>
                </a:solidFill>
                <a:latin typeface="微软雅黑" panose="020B0503020204020204" pitchFamily="34" charset="-122"/>
                <a:ea typeface="微软雅黑" panose="020B0503020204020204" pitchFamily="34" charset="-122"/>
                <a:cs typeface="Times New Roman" pitchFamily="18" charset="0"/>
              </a:rPr>
              <a:t>    截</a:t>
            </a:r>
            <a:r>
              <a:rPr lang="zh-CN" altLang="en-US" sz="1400" b="1" dirty="0">
                <a:solidFill>
                  <a:srgbClr val="000000"/>
                </a:solidFill>
                <a:latin typeface="微软雅黑" panose="020B0503020204020204" pitchFamily="34" charset="-122"/>
                <a:ea typeface="微软雅黑" panose="020B0503020204020204" pitchFamily="34" charset="-122"/>
                <a:cs typeface="Times New Roman" pitchFamily="18" charset="0"/>
              </a:rPr>
              <a:t>止至</a:t>
            </a:r>
            <a:r>
              <a:rPr lang="en-US" altLang="zh-CN" sz="1400" b="1" dirty="0" smtClean="0">
                <a:solidFill>
                  <a:srgbClr val="000000"/>
                </a:solidFill>
                <a:latin typeface="微软雅黑" panose="020B0503020204020204" pitchFamily="34" charset="-122"/>
                <a:ea typeface="微软雅黑" panose="020B0503020204020204" pitchFamily="34" charset="-122"/>
                <a:cs typeface="Times New Roman" pitchFamily="18" charset="0"/>
              </a:rPr>
              <a:t>2017</a:t>
            </a:r>
            <a:r>
              <a:rPr lang="zh-CN" altLang="en-US" sz="1400" b="1" dirty="0" smtClean="0">
                <a:solidFill>
                  <a:srgbClr val="000000"/>
                </a:solidFill>
                <a:latin typeface="微软雅黑" panose="020B0503020204020204" pitchFamily="34" charset="-122"/>
                <a:ea typeface="微软雅黑" panose="020B0503020204020204" pitchFamily="34" charset="-122"/>
                <a:cs typeface="Times New Roman" pitchFamily="18" charset="0"/>
              </a:rPr>
              <a:t>年</a:t>
            </a:r>
            <a:r>
              <a:rPr lang="zh-CN" altLang="en-US" sz="1400" b="1" dirty="0">
                <a:solidFill>
                  <a:srgbClr val="000000"/>
                </a:solidFill>
                <a:latin typeface="微软雅黑" panose="020B0503020204020204" pitchFamily="34" charset="-122"/>
                <a:ea typeface="微软雅黑" panose="020B0503020204020204" pitchFamily="34" charset="-122"/>
                <a:cs typeface="Times New Roman" pitchFamily="18" charset="0"/>
              </a:rPr>
              <a:t>收</a:t>
            </a:r>
            <a:r>
              <a:rPr lang="zh-CN" altLang="en-US" sz="1400" b="1" dirty="0" smtClean="0">
                <a:solidFill>
                  <a:srgbClr val="000000"/>
                </a:solidFill>
                <a:latin typeface="微软雅黑" panose="020B0503020204020204" pitchFamily="34" charset="-122"/>
                <a:ea typeface="微软雅黑" panose="020B0503020204020204" pitchFamily="34" charset="-122"/>
                <a:cs typeface="Times New Roman" pitchFamily="18" charset="0"/>
              </a:rPr>
              <a:t>录</a:t>
            </a:r>
            <a:r>
              <a:rPr lang="zh-CN" altLang="en-US" sz="1400" b="1" dirty="0">
                <a:solidFill>
                  <a:srgbClr val="000000"/>
                </a:solidFill>
                <a:latin typeface="微软雅黑" panose="020B0503020204020204" pitchFamily="34" charset="-122"/>
                <a:ea typeface="微软雅黑" panose="020B0503020204020204" pitchFamily="34" charset="-122"/>
                <a:cs typeface="Times New Roman" pitchFamily="18" charset="0"/>
              </a:rPr>
              <a:t>超</a:t>
            </a:r>
            <a:r>
              <a:rPr lang="zh-CN" altLang="en-US" sz="1400" b="1" dirty="0" smtClean="0">
                <a:solidFill>
                  <a:srgbClr val="000000"/>
                </a:solidFill>
                <a:latin typeface="微软雅黑" panose="020B0503020204020204" pitchFamily="34" charset="-122"/>
                <a:ea typeface="微软雅黑" panose="020B0503020204020204" pitchFamily="34" charset="-122"/>
                <a:cs typeface="Times New Roman" pitchFamily="18" charset="0"/>
              </a:rPr>
              <a:t>过</a:t>
            </a:r>
            <a:r>
              <a:rPr lang="en-US" altLang="zh-CN" sz="1400" b="1" dirty="0" smtClean="0">
                <a:solidFill>
                  <a:srgbClr val="000000"/>
                </a:solidFill>
                <a:latin typeface="微软雅黑" panose="020B0503020204020204" pitchFamily="34" charset="-122"/>
                <a:ea typeface="微软雅黑" panose="020B0503020204020204" pitchFamily="34" charset="-122"/>
                <a:cs typeface="Times New Roman" pitchFamily="18" charset="0"/>
              </a:rPr>
              <a:t>90,000</a:t>
            </a:r>
            <a:r>
              <a:rPr lang="zh-CN" altLang="en-US" sz="1400" b="1" dirty="0" smtClean="0">
                <a:solidFill>
                  <a:srgbClr val="000000"/>
                </a:solidFill>
                <a:latin typeface="微软雅黑" panose="020B0503020204020204" pitchFamily="34" charset="-122"/>
                <a:ea typeface="微软雅黑" panose="020B0503020204020204" pitchFamily="34" charset="-122"/>
                <a:cs typeface="Times New Roman" pitchFamily="18" charset="0"/>
              </a:rPr>
              <a:t>种</a:t>
            </a:r>
            <a:r>
              <a:rPr lang="zh-CN" altLang="en-US" sz="1400" b="1" dirty="0">
                <a:solidFill>
                  <a:srgbClr val="000000"/>
                </a:solidFill>
                <a:latin typeface="微软雅黑" panose="020B0503020204020204" pitchFamily="34" charset="-122"/>
                <a:ea typeface="微软雅黑" panose="020B0503020204020204" pitchFamily="34" charset="-122"/>
                <a:cs typeface="Times New Roman" pitchFamily="18" charset="0"/>
              </a:rPr>
              <a:t>学术专著，同时每年增加</a:t>
            </a:r>
            <a:r>
              <a:rPr lang="en-US" altLang="zh-CN" sz="1400" b="1" dirty="0">
                <a:solidFill>
                  <a:srgbClr val="000000"/>
                </a:solidFill>
                <a:latin typeface="微软雅黑" panose="020B0503020204020204" pitchFamily="34" charset="-122"/>
                <a:ea typeface="微软雅黑" panose="020B0503020204020204" pitchFamily="34" charset="-122"/>
              </a:rPr>
              <a:t>10,000</a:t>
            </a:r>
            <a:r>
              <a:rPr lang="zh-CN" altLang="en-US" sz="1400" b="1" dirty="0">
                <a:solidFill>
                  <a:srgbClr val="000000"/>
                </a:solidFill>
                <a:latin typeface="微软雅黑" panose="020B0503020204020204" pitchFamily="34" charset="-122"/>
                <a:ea typeface="微软雅黑" panose="020B0503020204020204" pitchFamily="34" charset="-122"/>
              </a:rPr>
              <a:t>种新书。</a:t>
            </a:r>
            <a:endParaRPr lang="en-US" altLang="zh-CN" sz="1400" b="1" dirty="0">
              <a:solidFill>
                <a:srgbClr val="000000"/>
              </a:solidFill>
              <a:latin typeface="微软雅黑" panose="020B0503020204020204" pitchFamily="34" charset="-122"/>
              <a:ea typeface="微软雅黑" panose="020B0503020204020204" pitchFamily="34" charset="-122"/>
            </a:endParaRPr>
          </a:p>
          <a:p>
            <a:pPr indent="-285750">
              <a:spcBef>
                <a:spcPct val="50000"/>
              </a:spcBef>
              <a:buFont typeface="Wingdings" panose="05000000000000000000" pitchFamily="2" charset="2"/>
              <a:buChar char="Ø"/>
              <a:defRPr/>
            </a:pPr>
            <a:r>
              <a:rPr lang="en-US" altLang="zh-CN" sz="1400" b="1" dirty="0">
                <a:solidFill>
                  <a:srgbClr val="6817FF"/>
                </a:solidFill>
                <a:latin typeface="微软雅黑" panose="020B0503020204020204" pitchFamily="34" charset="-122"/>
                <a:ea typeface="微软雅黑" panose="020B0503020204020204" pitchFamily="34" charset="-122"/>
                <a:cs typeface="Times New Roman" pitchFamily="18" charset="0"/>
              </a:rPr>
              <a:t>IC/CCR(</a:t>
            </a:r>
            <a:r>
              <a:rPr lang="zh-CN" altLang="en-US" sz="1400" b="1" dirty="0">
                <a:solidFill>
                  <a:srgbClr val="6817FF"/>
                </a:solidFill>
                <a:latin typeface="微软雅黑" panose="020B0503020204020204" pitchFamily="34" charset="-122"/>
                <a:ea typeface="微软雅黑" panose="020B0503020204020204" pitchFamily="34" charset="-122"/>
                <a:cs typeface="Times New Roman" pitchFamily="18" charset="0"/>
              </a:rPr>
              <a:t>化学类数据库</a:t>
            </a:r>
            <a:r>
              <a:rPr lang="en-US" altLang="zh-CN" sz="1400" b="1" dirty="0">
                <a:solidFill>
                  <a:srgbClr val="6817FF"/>
                </a:solidFill>
                <a:latin typeface="微软雅黑" panose="020B0503020204020204" pitchFamily="34" charset="-122"/>
                <a:ea typeface="微软雅黑" panose="020B0503020204020204" pitchFamily="34" charset="-122"/>
                <a:cs typeface="Times New Roman" pitchFamily="18" charset="0"/>
              </a:rPr>
              <a:t>)   </a:t>
            </a:r>
          </a:p>
          <a:p>
            <a:pPr>
              <a:spcBef>
                <a:spcPct val="50000"/>
              </a:spcBef>
              <a:defRPr/>
            </a:pPr>
            <a:r>
              <a:rPr lang="zh-CN" altLang="en-US" sz="1400" b="1" dirty="0" smtClean="0">
                <a:solidFill>
                  <a:srgbClr val="000000"/>
                </a:solidFill>
                <a:latin typeface="微软雅黑" panose="020B0503020204020204" pitchFamily="34" charset="-122"/>
                <a:ea typeface="微软雅黑" panose="020B0503020204020204" pitchFamily="34" charset="-122"/>
              </a:rPr>
              <a:t>    包括</a:t>
            </a:r>
            <a:r>
              <a:rPr lang="zh-CN" altLang="en-US" sz="1400" b="1" dirty="0">
                <a:solidFill>
                  <a:srgbClr val="000000"/>
                </a:solidFill>
                <a:latin typeface="微软雅黑" panose="020B0503020204020204" pitchFamily="34" charset="-122"/>
                <a:ea typeface="微软雅黑" panose="020B0503020204020204" pitchFamily="34" charset="-122"/>
              </a:rPr>
              <a:t>超过</a:t>
            </a:r>
            <a:r>
              <a:rPr lang="en-US" altLang="zh-CN" sz="1400" b="1" dirty="0">
                <a:solidFill>
                  <a:srgbClr val="000000"/>
                </a:solidFill>
                <a:latin typeface="微软雅黑" panose="020B0503020204020204" pitchFamily="34" charset="-122"/>
                <a:ea typeface="微软雅黑" panose="020B0503020204020204" pitchFamily="34" charset="-122"/>
              </a:rPr>
              <a:t>100</a:t>
            </a:r>
            <a:r>
              <a:rPr lang="zh-CN" altLang="en-US" sz="1400" b="1" dirty="0">
                <a:solidFill>
                  <a:srgbClr val="000000"/>
                </a:solidFill>
                <a:latin typeface="微软雅黑" panose="020B0503020204020204" pitchFamily="34" charset="-122"/>
                <a:ea typeface="微软雅黑" panose="020B0503020204020204" pitchFamily="34" charset="-122"/>
              </a:rPr>
              <a:t>万种化学反应信息及</a:t>
            </a:r>
            <a:r>
              <a:rPr lang="en-US" altLang="zh-CN" sz="1400" b="1" dirty="0">
                <a:solidFill>
                  <a:srgbClr val="000000"/>
                </a:solidFill>
                <a:latin typeface="微软雅黑" panose="020B0503020204020204" pitchFamily="34" charset="-122"/>
                <a:ea typeface="微软雅黑" panose="020B0503020204020204" pitchFamily="34" charset="-122"/>
              </a:rPr>
              <a:t>420</a:t>
            </a:r>
            <a:r>
              <a:rPr lang="zh-CN" altLang="en-US" sz="1400" b="1" dirty="0">
                <a:solidFill>
                  <a:srgbClr val="000000"/>
                </a:solidFill>
                <a:latin typeface="微软雅黑" panose="020B0503020204020204" pitchFamily="34" charset="-122"/>
                <a:ea typeface="微软雅黑" panose="020B0503020204020204" pitchFamily="34" charset="-122"/>
              </a:rPr>
              <a:t>万种化合物</a:t>
            </a:r>
            <a:r>
              <a:rPr lang="zh-CN" altLang="en-US" sz="1400" b="1" dirty="0" smtClean="0">
                <a:solidFill>
                  <a:srgbClr val="000000"/>
                </a:solidFill>
                <a:latin typeface="微软雅黑" panose="020B0503020204020204" pitchFamily="34" charset="-122"/>
                <a:ea typeface="微软雅黑" panose="020B0503020204020204" pitchFamily="34" charset="-122"/>
              </a:rPr>
              <a:t>。</a:t>
            </a:r>
            <a:endParaRPr lang="en-US" altLang="zh-CN" sz="1400" b="1" dirty="0" smtClean="0">
              <a:solidFill>
                <a:srgbClr val="000000"/>
              </a:solidFill>
              <a:latin typeface="微软雅黑" panose="020B0503020204020204" pitchFamily="34" charset="-122"/>
              <a:ea typeface="微软雅黑" panose="020B0503020204020204" pitchFamily="34" charset="-122"/>
            </a:endParaRPr>
          </a:p>
        </p:txBody>
      </p:sp>
      <p:sp>
        <p:nvSpPr>
          <p:cNvPr id="2" name="Title 1"/>
          <p:cNvSpPr>
            <a:spLocks noGrp="1"/>
          </p:cNvSpPr>
          <p:nvPr>
            <p:ph type="title"/>
          </p:nvPr>
        </p:nvSpPr>
        <p:spPr>
          <a:xfrm>
            <a:off x="1224227" y="397291"/>
            <a:ext cx="8390828" cy="399311"/>
          </a:xfrm>
        </p:spPr>
        <p:txBody>
          <a:bodyPr/>
          <a:lstStyle/>
          <a:p>
            <a:pPr>
              <a:defRPr/>
            </a:pPr>
            <a:r>
              <a:rPr lang="en-US" sz="2400" dirty="0" smtClean="0">
                <a:solidFill>
                  <a:schemeClr val="bg2"/>
                </a:solidFill>
                <a:latin typeface="微软雅黑" panose="020B0503020204020204" pitchFamily="34" charset="-122"/>
                <a:ea typeface="微软雅黑" panose="020B0503020204020204" pitchFamily="34" charset="-122"/>
              </a:rPr>
              <a:t>Web of Science</a:t>
            </a:r>
            <a:r>
              <a:rPr lang="en-US" sz="2400" baseline="30000" dirty="0" smtClean="0">
                <a:solidFill>
                  <a:schemeClr val="bg2"/>
                </a:solidFill>
                <a:latin typeface="微软雅黑" panose="020B0503020204020204" pitchFamily="34" charset="-122"/>
                <a:ea typeface="微软雅黑" panose="020B0503020204020204" pitchFamily="34" charset="-122"/>
              </a:rPr>
              <a:t>TM</a:t>
            </a:r>
            <a:r>
              <a:rPr lang="zh-CN" altLang="en-US" sz="2400" dirty="0" smtClean="0">
                <a:solidFill>
                  <a:schemeClr val="bg2"/>
                </a:solidFill>
                <a:latin typeface="微软雅黑" panose="020B0503020204020204" pitchFamily="34" charset="-122"/>
                <a:ea typeface="微软雅黑" panose="020B0503020204020204" pitchFamily="34" charset="-122"/>
              </a:rPr>
              <a:t>核心合集数据库 </a:t>
            </a:r>
            <a:r>
              <a:rPr lang="en-US" altLang="zh-CN" sz="2400" dirty="0" smtClean="0">
                <a:solidFill>
                  <a:schemeClr val="bg2"/>
                </a:solidFill>
                <a:latin typeface="微软雅黑" panose="020B0503020204020204" pitchFamily="34" charset="-122"/>
                <a:ea typeface="微软雅黑" panose="020B0503020204020204" pitchFamily="34" charset="-122"/>
              </a:rPr>
              <a:t>—— </a:t>
            </a:r>
            <a:r>
              <a:rPr lang="zh-CN" altLang="en-US" sz="2400" dirty="0" smtClean="0">
                <a:solidFill>
                  <a:schemeClr val="bg2"/>
                </a:solidFill>
                <a:latin typeface="微软雅黑" panose="020B0503020204020204" pitchFamily="34" charset="-122"/>
                <a:ea typeface="微软雅黑" panose="020B0503020204020204" pitchFamily="34" charset="-122"/>
              </a:rPr>
              <a:t>广度</a:t>
            </a:r>
            <a:endParaRPr lang="en-US" sz="2400" dirty="0">
              <a:solidFill>
                <a:schemeClr val="bg2"/>
              </a:solidFill>
              <a:latin typeface="微软雅黑" panose="020B0503020204020204" pitchFamily="34" charset="-122"/>
              <a:ea typeface="微软雅黑" panose="020B0503020204020204" pitchFamily="34" charset="-122"/>
            </a:endParaRPr>
          </a:p>
        </p:txBody>
      </p:sp>
      <p:sp>
        <p:nvSpPr>
          <p:cNvPr id="5" name="文本占位符 4"/>
          <p:cNvSpPr>
            <a:spLocks noGrp="1"/>
          </p:cNvSpPr>
          <p:nvPr>
            <p:ph type="body" sz="quarter" idx="13"/>
          </p:nvPr>
        </p:nvSpPr>
        <p:spPr/>
        <p:txBody>
          <a:bodyPr/>
          <a:lstStyle/>
          <a:p>
            <a:endParaRPr lang="zh-CN" altLang="en-US"/>
          </a:p>
        </p:txBody>
      </p:sp>
      <p:sp>
        <p:nvSpPr>
          <p:cNvPr id="8" name="TextBox 7"/>
          <p:cNvSpPr txBox="1"/>
          <p:nvPr/>
        </p:nvSpPr>
        <p:spPr>
          <a:xfrm>
            <a:off x="6999513" y="3203972"/>
            <a:ext cx="2046515" cy="584775"/>
          </a:xfrm>
          <a:prstGeom prst="rect">
            <a:avLst/>
          </a:prstGeom>
          <a:solidFill>
            <a:srgbClr val="18B103"/>
          </a:solidFill>
        </p:spPr>
        <p:txBody>
          <a:bodyPr wrap="square" rtlCol="0">
            <a:spAutoFit/>
          </a:bodyPr>
          <a:lstStyle/>
          <a:p>
            <a:pPr algn="ctr"/>
            <a:r>
              <a:rPr lang="zh-CN" altLang="en-US" sz="1600" b="1" dirty="0">
                <a:solidFill>
                  <a:srgbClr val="FFFFFF"/>
                </a:solidFill>
                <a:latin typeface="微软雅黑" panose="020B0503020204020204" pitchFamily="34" charset="-122"/>
                <a:ea typeface="微软雅黑" panose="020B0503020204020204" pitchFamily="34" charset="-122"/>
              </a:rPr>
              <a:t>会</a:t>
            </a:r>
            <a:r>
              <a:rPr lang="zh-CN" altLang="en-US" sz="1600" b="1" dirty="0" smtClean="0">
                <a:solidFill>
                  <a:srgbClr val="FFFFFF"/>
                </a:solidFill>
                <a:latin typeface="微软雅黑" panose="020B0503020204020204" pitchFamily="34" charset="-122"/>
                <a:ea typeface="微软雅黑" panose="020B0503020204020204" pitchFamily="34" charset="-122"/>
              </a:rPr>
              <a:t>议</a:t>
            </a:r>
            <a:endParaRPr lang="en-US" altLang="zh-CN" sz="1600" b="1" dirty="0" smtClean="0">
              <a:solidFill>
                <a:srgbClr val="FFFFFF"/>
              </a:solidFill>
              <a:latin typeface="微软雅黑" panose="020B0503020204020204" pitchFamily="34" charset="-122"/>
              <a:ea typeface="微软雅黑" panose="020B0503020204020204" pitchFamily="34" charset="-122"/>
            </a:endParaRPr>
          </a:p>
          <a:p>
            <a:pPr algn="ctr"/>
            <a:r>
              <a:rPr lang="en-US" sz="1600" b="1" dirty="0" smtClean="0">
                <a:solidFill>
                  <a:srgbClr val="FFFFFF"/>
                </a:solidFill>
                <a:latin typeface="微软雅黑" panose="020B0503020204020204" pitchFamily="34" charset="-122"/>
                <a:ea typeface="微软雅黑" panose="020B0503020204020204" pitchFamily="34" charset="-122"/>
              </a:rPr>
              <a:t>CPCI-S+CPCI-SSH</a:t>
            </a:r>
            <a:endParaRPr lang="en-US" sz="1600" b="1" dirty="0">
              <a:solidFill>
                <a:srgbClr val="FFFFFF"/>
              </a:solidFill>
              <a:latin typeface="微软雅黑" panose="020B0503020204020204" pitchFamily="34" charset="-122"/>
              <a:ea typeface="微软雅黑" panose="020B0503020204020204" pitchFamily="34" charset="-122"/>
            </a:endParaRPr>
          </a:p>
        </p:txBody>
      </p:sp>
      <p:sp>
        <p:nvSpPr>
          <p:cNvPr id="9" name="TextBox 8"/>
          <p:cNvSpPr txBox="1"/>
          <p:nvPr/>
        </p:nvSpPr>
        <p:spPr>
          <a:xfrm>
            <a:off x="7253842" y="4385492"/>
            <a:ext cx="1537855" cy="584775"/>
          </a:xfrm>
          <a:prstGeom prst="rect">
            <a:avLst/>
          </a:prstGeom>
          <a:solidFill>
            <a:srgbClr val="18B103"/>
          </a:solidFill>
        </p:spPr>
        <p:txBody>
          <a:bodyPr wrap="square" rtlCol="0">
            <a:spAutoFit/>
          </a:bodyPr>
          <a:lstStyle/>
          <a:p>
            <a:pPr algn="ctr"/>
            <a:r>
              <a:rPr lang="zh-CN" altLang="en-US" sz="1600" b="1" dirty="0" smtClean="0">
                <a:solidFill>
                  <a:srgbClr val="FFFFFF"/>
                </a:solidFill>
                <a:latin typeface="微软雅黑" panose="020B0503020204020204" pitchFamily="34" charset="-122"/>
                <a:ea typeface="微软雅黑" panose="020B0503020204020204" pitchFamily="34" charset="-122"/>
              </a:rPr>
              <a:t>图书</a:t>
            </a:r>
            <a:endParaRPr lang="en-US" altLang="zh-CN" sz="1600" b="1" dirty="0" smtClean="0">
              <a:solidFill>
                <a:srgbClr val="FFFFFF"/>
              </a:solidFill>
              <a:latin typeface="微软雅黑" panose="020B0503020204020204" pitchFamily="34" charset="-122"/>
              <a:ea typeface="微软雅黑" panose="020B0503020204020204" pitchFamily="34" charset="-122"/>
            </a:endParaRPr>
          </a:p>
          <a:p>
            <a:pPr algn="ctr"/>
            <a:r>
              <a:rPr lang="en-US" sz="1600" b="1" dirty="0" smtClean="0">
                <a:solidFill>
                  <a:srgbClr val="FFFFFF"/>
                </a:solidFill>
                <a:latin typeface="微软雅黑" panose="020B0503020204020204" pitchFamily="34" charset="-122"/>
                <a:ea typeface="微软雅黑" panose="020B0503020204020204" pitchFamily="34" charset="-122"/>
              </a:rPr>
              <a:t>BKCI</a:t>
            </a:r>
            <a:endParaRPr lang="en-US" sz="1600" b="1" dirty="0">
              <a:solidFill>
                <a:srgbClr val="FFFFFF"/>
              </a:solidFill>
              <a:latin typeface="微软雅黑" panose="020B0503020204020204" pitchFamily="34" charset="-122"/>
              <a:ea typeface="微软雅黑" panose="020B0503020204020204" pitchFamily="34" charset="-122"/>
            </a:endParaRPr>
          </a:p>
        </p:txBody>
      </p:sp>
      <p:sp>
        <p:nvSpPr>
          <p:cNvPr id="10" name="TextBox 9"/>
          <p:cNvSpPr txBox="1"/>
          <p:nvPr/>
        </p:nvSpPr>
        <p:spPr>
          <a:xfrm>
            <a:off x="4996925" y="5034432"/>
            <a:ext cx="1534174" cy="584775"/>
          </a:xfrm>
          <a:prstGeom prst="rect">
            <a:avLst/>
          </a:prstGeom>
          <a:solidFill>
            <a:srgbClr val="18B103"/>
          </a:solidFill>
        </p:spPr>
        <p:txBody>
          <a:bodyPr wrap="square" rtlCol="0">
            <a:spAutoFit/>
          </a:bodyPr>
          <a:lstStyle/>
          <a:p>
            <a:pPr algn="ctr"/>
            <a:r>
              <a:rPr lang="zh-CN" altLang="en-US" sz="1600" b="1" dirty="0">
                <a:solidFill>
                  <a:srgbClr val="FFFFFF"/>
                </a:solidFill>
                <a:latin typeface="微软雅黑" panose="020B0503020204020204" pitchFamily="34" charset="-122"/>
                <a:ea typeface="微软雅黑" panose="020B0503020204020204" pitchFamily="34" charset="-122"/>
              </a:rPr>
              <a:t>化学</a:t>
            </a:r>
            <a:r>
              <a:rPr lang="zh-CN" altLang="en-US" sz="1600" b="1" dirty="0" smtClean="0">
                <a:solidFill>
                  <a:srgbClr val="FFFFFF"/>
                </a:solidFill>
                <a:latin typeface="微软雅黑" panose="020B0503020204020204" pitchFamily="34" charset="-122"/>
                <a:ea typeface="微软雅黑" panose="020B0503020204020204" pitchFamily="34" charset="-122"/>
              </a:rPr>
              <a:t>式</a:t>
            </a:r>
            <a:endParaRPr lang="en-US" altLang="zh-CN" sz="1600" b="1" dirty="0" smtClean="0">
              <a:solidFill>
                <a:srgbClr val="FFFFFF"/>
              </a:solidFill>
              <a:latin typeface="微软雅黑" panose="020B0503020204020204" pitchFamily="34" charset="-122"/>
              <a:ea typeface="微软雅黑" panose="020B0503020204020204" pitchFamily="34" charset="-122"/>
            </a:endParaRPr>
          </a:p>
          <a:p>
            <a:pPr algn="ctr"/>
            <a:r>
              <a:rPr lang="en-US" sz="1600" b="1" dirty="0" smtClean="0">
                <a:solidFill>
                  <a:srgbClr val="FFFFFF"/>
                </a:solidFill>
                <a:latin typeface="微软雅黑" panose="020B0503020204020204" pitchFamily="34" charset="-122"/>
                <a:ea typeface="微软雅黑" panose="020B0503020204020204" pitchFamily="34" charset="-122"/>
              </a:rPr>
              <a:t>IC/CCR</a:t>
            </a:r>
            <a:endParaRPr lang="en-US" sz="1600" b="1" dirty="0">
              <a:solidFill>
                <a:srgbClr val="FFFFFF"/>
              </a:solidFill>
              <a:latin typeface="微软雅黑" panose="020B0503020204020204" pitchFamily="34" charset="-122"/>
              <a:ea typeface="微软雅黑" panose="020B0503020204020204" pitchFamily="34" charset="-122"/>
            </a:endParaRPr>
          </a:p>
        </p:txBody>
      </p:sp>
      <p:cxnSp>
        <p:nvCxnSpPr>
          <p:cNvPr id="7" name="Straight Connector 6"/>
          <p:cNvCxnSpPr/>
          <p:nvPr/>
        </p:nvCxnSpPr>
        <p:spPr>
          <a:xfrm>
            <a:off x="5273749" y="1420244"/>
            <a:ext cx="1471434" cy="436691"/>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a:endCxn id="6" idx="1"/>
          </p:cNvCxnSpPr>
          <p:nvPr/>
        </p:nvCxnSpPr>
        <p:spPr>
          <a:xfrm flipV="1">
            <a:off x="5273749" y="1955763"/>
            <a:ext cx="1471434" cy="144305"/>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5842535" y="2082823"/>
            <a:ext cx="902648" cy="627724"/>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6745183" y="1663375"/>
            <a:ext cx="2046514" cy="584775"/>
          </a:xfrm>
          <a:prstGeom prst="rect">
            <a:avLst/>
          </a:prstGeom>
          <a:solidFill>
            <a:srgbClr val="18B103"/>
          </a:solidFill>
        </p:spPr>
        <p:txBody>
          <a:bodyPr wrap="square" rtlCol="0">
            <a:spAutoFit/>
          </a:bodyPr>
          <a:lstStyle/>
          <a:p>
            <a:pPr algn="ctr"/>
            <a:r>
              <a:rPr lang="zh-CN" altLang="en-US" sz="1600" b="1" dirty="0" smtClean="0">
                <a:solidFill>
                  <a:srgbClr val="FFFFFF"/>
                </a:solidFill>
                <a:latin typeface="微软雅黑" panose="020B0503020204020204" pitchFamily="34" charset="-122"/>
                <a:ea typeface="微软雅黑" panose="020B0503020204020204" pitchFamily="34" charset="-122"/>
              </a:rPr>
              <a:t>期刊</a:t>
            </a:r>
            <a:endParaRPr lang="en-US" altLang="zh-CN" sz="1600" b="1" dirty="0" smtClean="0">
              <a:solidFill>
                <a:srgbClr val="FFFFFF"/>
              </a:solidFill>
              <a:latin typeface="微软雅黑" panose="020B0503020204020204" pitchFamily="34" charset="-122"/>
              <a:ea typeface="微软雅黑" panose="020B0503020204020204" pitchFamily="34" charset="-122"/>
            </a:endParaRPr>
          </a:p>
          <a:p>
            <a:pPr algn="ctr"/>
            <a:r>
              <a:rPr lang="en-US" sz="1600" b="1" dirty="0" smtClean="0">
                <a:solidFill>
                  <a:srgbClr val="FFFFFF"/>
                </a:solidFill>
                <a:latin typeface="微软雅黑" panose="020B0503020204020204" pitchFamily="34" charset="-122"/>
                <a:ea typeface="微软雅黑" panose="020B0503020204020204" pitchFamily="34" charset="-122"/>
              </a:rPr>
              <a:t>SCI+SSCI+A&amp;HCI</a:t>
            </a:r>
            <a:endParaRPr lang="en-US" sz="1600" b="1" dirty="0">
              <a:solidFill>
                <a:srgbClr val="FFFF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618719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标题 1"/>
          <p:cNvSpPr>
            <a:spLocks noGrp="1"/>
          </p:cNvSpPr>
          <p:nvPr>
            <p:ph type="title"/>
          </p:nvPr>
        </p:nvSpPr>
        <p:spPr>
          <a:xfrm>
            <a:off x="1136537" y="577850"/>
            <a:ext cx="8229600" cy="1143000"/>
          </a:xfrm>
          <a:extLst/>
        </p:spPr>
        <p:txBody>
          <a:bodyPr vert="horz" lIns="0" tIns="0" rIns="0" bIns="0"/>
          <a:lstStyle/>
          <a:p>
            <a:pPr algn="l"/>
            <a:r>
              <a:rPr lang="en-US" sz="2400" b="1" dirty="0">
                <a:solidFill>
                  <a:schemeClr val="bg2"/>
                </a:solidFill>
                <a:latin typeface="微软雅黑" panose="020B0503020204020204" pitchFamily="34" charset="-122"/>
                <a:ea typeface="微软雅黑" panose="020B0503020204020204" pitchFamily="34" charset="-122"/>
              </a:rPr>
              <a:t>Web of </a:t>
            </a:r>
            <a:r>
              <a:rPr lang="en-US" sz="2400" b="1" dirty="0" err="1">
                <a:solidFill>
                  <a:schemeClr val="bg2"/>
                </a:solidFill>
                <a:latin typeface="微软雅黑" panose="020B0503020204020204" pitchFamily="34" charset="-122"/>
                <a:ea typeface="微软雅黑" panose="020B0503020204020204" pitchFamily="34" charset="-122"/>
              </a:rPr>
              <a:t>Science</a:t>
            </a:r>
            <a:r>
              <a:rPr lang="en-US" sz="2400" b="1" baseline="30000" dirty="0" err="1">
                <a:solidFill>
                  <a:schemeClr val="bg2"/>
                </a:solidFill>
                <a:latin typeface="微软雅黑" panose="020B0503020204020204" pitchFamily="34" charset="-122"/>
                <a:ea typeface="微软雅黑" panose="020B0503020204020204" pitchFamily="34" charset="-122"/>
              </a:rPr>
              <a:t>TM</a:t>
            </a:r>
            <a:r>
              <a:rPr lang="zh-CN" altLang="en-US" sz="2400" b="1" dirty="0" smtClean="0">
                <a:solidFill>
                  <a:schemeClr val="bg2"/>
                </a:solidFill>
                <a:latin typeface="微软雅黑" panose="020B0503020204020204" pitchFamily="34" charset="-122"/>
                <a:ea typeface="微软雅黑" panose="020B0503020204020204" pitchFamily="34" charset="-122"/>
                <a:cs typeface="Segoe UI" panose="020B0502040204020203" pitchFamily="34" charset="0"/>
                <a:sym typeface="Arial" panose="020B0604020202020204" pitchFamily="34" charset="0"/>
              </a:rPr>
              <a:t>核</a:t>
            </a:r>
            <a:r>
              <a:rPr lang="zh-CN" altLang="en-US" sz="2400" b="1" dirty="0">
                <a:solidFill>
                  <a:schemeClr val="bg2"/>
                </a:solidFill>
                <a:latin typeface="微软雅黑" panose="020B0503020204020204" pitchFamily="34" charset="-122"/>
                <a:ea typeface="微软雅黑" panose="020B0503020204020204" pitchFamily="34" charset="-122"/>
                <a:cs typeface="Segoe UI" panose="020B0502040204020203" pitchFamily="34" charset="0"/>
                <a:sym typeface="Arial" panose="020B0604020202020204" pitchFamily="34" charset="0"/>
              </a:rPr>
              <a:t>心合集数据</a:t>
            </a:r>
            <a:r>
              <a:rPr lang="zh-CN" altLang="en-US" sz="2400" b="1" dirty="0" smtClean="0">
                <a:solidFill>
                  <a:schemeClr val="bg2"/>
                </a:solidFill>
                <a:latin typeface="微软雅黑" panose="020B0503020204020204" pitchFamily="34" charset="-122"/>
                <a:ea typeface="微软雅黑" panose="020B0503020204020204" pitchFamily="34" charset="-122"/>
                <a:cs typeface="Segoe UI" panose="020B0502040204020203" pitchFamily="34" charset="0"/>
                <a:sym typeface="Arial" panose="020B0604020202020204" pitchFamily="34" charset="0"/>
              </a:rPr>
              <a:t>库 </a:t>
            </a:r>
            <a:r>
              <a:rPr lang="en-US" altLang="zh-CN" sz="2400" b="1" dirty="0" smtClean="0">
                <a:solidFill>
                  <a:schemeClr val="bg2"/>
                </a:solidFill>
                <a:latin typeface="微软雅黑" panose="020B0503020204020204" pitchFamily="34" charset="-122"/>
                <a:ea typeface="微软雅黑" panose="020B0503020204020204" pitchFamily="34" charset="-122"/>
                <a:cs typeface="Segoe UI" panose="020B0502040204020203" pitchFamily="34" charset="0"/>
                <a:sym typeface="Arial" panose="020B0604020202020204" pitchFamily="34" charset="0"/>
              </a:rPr>
              <a:t>—— </a:t>
            </a:r>
            <a:r>
              <a:rPr lang="zh-CN" altLang="en-US" sz="2400" b="1" dirty="0" smtClean="0">
                <a:solidFill>
                  <a:schemeClr val="bg2"/>
                </a:solidFill>
                <a:latin typeface="微软雅黑" panose="020B0503020204020204" pitchFamily="34" charset="-122"/>
                <a:ea typeface="微软雅黑" panose="020B0503020204020204" pitchFamily="34" charset="-122"/>
                <a:cs typeface="Segoe UI" panose="020B0502040204020203" pitchFamily="34" charset="0"/>
                <a:sym typeface="Arial" panose="020B0604020202020204" pitchFamily="34" charset="0"/>
              </a:rPr>
              <a:t>品</a:t>
            </a:r>
            <a:r>
              <a:rPr lang="zh-CN" altLang="en-US" sz="2400" b="1" dirty="0">
                <a:solidFill>
                  <a:schemeClr val="bg2"/>
                </a:solidFill>
                <a:latin typeface="微软雅黑" panose="020B0503020204020204" pitchFamily="34" charset="-122"/>
                <a:ea typeface="微软雅黑" panose="020B0503020204020204" pitchFamily="34" charset="-122"/>
                <a:cs typeface="Segoe UI" panose="020B0502040204020203" pitchFamily="34" charset="0"/>
                <a:sym typeface="Arial" panose="020B0604020202020204" pitchFamily="34" charset="0"/>
              </a:rPr>
              <a:t>质</a:t>
            </a:r>
          </a:p>
        </p:txBody>
      </p:sp>
      <p:grpSp>
        <p:nvGrpSpPr>
          <p:cNvPr id="14" name="组合 19"/>
          <p:cNvGrpSpPr/>
          <p:nvPr/>
        </p:nvGrpSpPr>
        <p:grpSpPr>
          <a:xfrm>
            <a:off x="1374233" y="3883803"/>
            <a:ext cx="2029100" cy="1473693"/>
            <a:chOff x="7743826" y="2522538"/>
            <a:chExt cx="236538" cy="217488"/>
          </a:xfrm>
          <a:solidFill>
            <a:schemeClr val="bg1">
              <a:lumMod val="65000"/>
            </a:schemeClr>
          </a:solidFill>
        </p:grpSpPr>
        <p:sp>
          <p:nvSpPr>
            <p:cNvPr id="15" name="Freeform 132"/>
            <p:cNvSpPr>
              <a:spLocks/>
            </p:cNvSpPr>
            <p:nvPr/>
          </p:nvSpPr>
          <p:spPr bwMode="auto">
            <a:xfrm>
              <a:off x="7743826" y="2522538"/>
              <a:ext cx="117475" cy="82550"/>
            </a:xfrm>
            <a:custGeom>
              <a:avLst/>
              <a:gdLst>
                <a:gd name="T0" fmla="*/ 44 w 74"/>
                <a:gd name="T1" fmla="*/ 0 h 52"/>
                <a:gd name="T2" fmla="*/ 0 w 74"/>
                <a:gd name="T3" fmla="*/ 27 h 52"/>
                <a:gd name="T4" fmla="*/ 30 w 74"/>
                <a:gd name="T5" fmla="*/ 52 h 52"/>
                <a:gd name="T6" fmla="*/ 74 w 74"/>
                <a:gd name="T7" fmla="*/ 25 h 52"/>
                <a:gd name="T8" fmla="*/ 44 w 74"/>
                <a:gd name="T9" fmla="*/ 0 h 52"/>
              </a:gdLst>
              <a:ahLst/>
              <a:cxnLst>
                <a:cxn ang="0">
                  <a:pos x="T0" y="T1"/>
                </a:cxn>
                <a:cxn ang="0">
                  <a:pos x="T2" y="T3"/>
                </a:cxn>
                <a:cxn ang="0">
                  <a:pos x="T4" y="T5"/>
                </a:cxn>
                <a:cxn ang="0">
                  <a:pos x="T6" y="T7"/>
                </a:cxn>
                <a:cxn ang="0">
                  <a:pos x="T8" y="T9"/>
                </a:cxn>
              </a:cxnLst>
              <a:rect l="0" t="0" r="r" b="b"/>
              <a:pathLst>
                <a:path w="74" h="52">
                  <a:moveTo>
                    <a:pt x="44" y="0"/>
                  </a:moveTo>
                  <a:lnTo>
                    <a:pt x="0" y="27"/>
                  </a:lnTo>
                  <a:lnTo>
                    <a:pt x="30" y="52"/>
                  </a:lnTo>
                  <a:lnTo>
                    <a:pt x="74" y="25"/>
                  </a:ln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16" name="Freeform 133"/>
            <p:cNvSpPr>
              <a:spLocks/>
            </p:cNvSpPr>
            <p:nvPr/>
          </p:nvSpPr>
          <p:spPr bwMode="auto">
            <a:xfrm>
              <a:off x="7743826" y="2605088"/>
              <a:ext cx="117475" cy="84138"/>
            </a:xfrm>
            <a:custGeom>
              <a:avLst/>
              <a:gdLst>
                <a:gd name="T0" fmla="*/ 44 w 74"/>
                <a:gd name="T1" fmla="*/ 53 h 53"/>
                <a:gd name="T2" fmla="*/ 74 w 74"/>
                <a:gd name="T3" fmla="*/ 27 h 53"/>
                <a:gd name="T4" fmla="*/ 30 w 74"/>
                <a:gd name="T5" fmla="*/ 0 h 53"/>
                <a:gd name="T6" fmla="*/ 0 w 74"/>
                <a:gd name="T7" fmla="*/ 24 h 53"/>
                <a:gd name="T8" fmla="*/ 44 w 74"/>
                <a:gd name="T9" fmla="*/ 53 h 53"/>
              </a:gdLst>
              <a:ahLst/>
              <a:cxnLst>
                <a:cxn ang="0">
                  <a:pos x="T0" y="T1"/>
                </a:cxn>
                <a:cxn ang="0">
                  <a:pos x="T2" y="T3"/>
                </a:cxn>
                <a:cxn ang="0">
                  <a:pos x="T4" y="T5"/>
                </a:cxn>
                <a:cxn ang="0">
                  <a:pos x="T6" y="T7"/>
                </a:cxn>
                <a:cxn ang="0">
                  <a:pos x="T8" y="T9"/>
                </a:cxn>
              </a:cxnLst>
              <a:rect l="0" t="0" r="r" b="b"/>
              <a:pathLst>
                <a:path w="74" h="53">
                  <a:moveTo>
                    <a:pt x="44" y="53"/>
                  </a:moveTo>
                  <a:lnTo>
                    <a:pt x="74" y="27"/>
                  </a:lnTo>
                  <a:lnTo>
                    <a:pt x="30" y="0"/>
                  </a:lnTo>
                  <a:lnTo>
                    <a:pt x="0" y="24"/>
                  </a:lnTo>
                  <a:lnTo>
                    <a:pt x="44" y="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18" name="Freeform 134"/>
            <p:cNvSpPr>
              <a:spLocks/>
            </p:cNvSpPr>
            <p:nvPr/>
          </p:nvSpPr>
          <p:spPr bwMode="auto">
            <a:xfrm>
              <a:off x="7861301" y="2605088"/>
              <a:ext cx="119063" cy="84138"/>
            </a:xfrm>
            <a:custGeom>
              <a:avLst/>
              <a:gdLst>
                <a:gd name="T0" fmla="*/ 31 w 75"/>
                <a:gd name="T1" fmla="*/ 53 h 53"/>
                <a:gd name="T2" fmla="*/ 75 w 75"/>
                <a:gd name="T3" fmla="*/ 24 h 53"/>
                <a:gd name="T4" fmla="*/ 44 w 75"/>
                <a:gd name="T5" fmla="*/ 0 h 53"/>
                <a:gd name="T6" fmla="*/ 0 w 75"/>
                <a:gd name="T7" fmla="*/ 27 h 53"/>
                <a:gd name="T8" fmla="*/ 31 w 75"/>
                <a:gd name="T9" fmla="*/ 53 h 53"/>
              </a:gdLst>
              <a:ahLst/>
              <a:cxnLst>
                <a:cxn ang="0">
                  <a:pos x="T0" y="T1"/>
                </a:cxn>
                <a:cxn ang="0">
                  <a:pos x="T2" y="T3"/>
                </a:cxn>
                <a:cxn ang="0">
                  <a:pos x="T4" y="T5"/>
                </a:cxn>
                <a:cxn ang="0">
                  <a:pos x="T6" y="T7"/>
                </a:cxn>
                <a:cxn ang="0">
                  <a:pos x="T8" y="T9"/>
                </a:cxn>
              </a:cxnLst>
              <a:rect l="0" t="0" r="r" b="b"/>
              <a:pathLst>
                <a:path w="75" h="53">
                  <a:moveTo>
                    <a:pt x="31" y="53"/>
                  </a:moveTo>
                  <a:lnTo>
                    <a:pt x="75" y="24"/>
                  </a:lnTo>
                  <a:lnTo>
                    <a:pt x="44" y="0"/>
                  </a:lnTo>
                  <a:lnTo>
                    <a:pt x="0" y="27"/>
                  </a:lnTo>
                  <a:lnTo>
                    <a:pt x="31" y="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19" name="Freeform 135"/>
            <p:cNvSpPr>
              <a:spLocks/>
            </p:cNvSpPr>
            <p:nvPr/>
          </p:nvSpPr>
          <p:spPr bwMode="auto">
            <a:xfrm>
              <a:off x="7861301" y="2522538"/>
              <a:ext cx="119063" cy="82550"/>
            </a:xfrm>
            <a:custGeom>
              <a:avLst/>
              <a:gdLst>
                <a:gd name="T0" fmla="*/ 75 w 75"/>
                <a:gd name="T1" fmla="*/ 27 h 52"/>
                <a:gd name="T2" fmla="*/ 31 w 75"/>
                <a:gd name="T3" fmla="*/ 0 h 52"/>
                <a:gd name="T4" fmla="*/ 0 w 75"/>
                <a:gd name="T5" fmla="*/ 25 h 52"/>
                <a:gd name="T6" fmla="*/ 44 w 75"/>
                <a:gd name="T7" fmla="*/ 52 h 52"/>
                <a:gd name="T8" fmla="*/ 75 w 75"/>
                <a:gd name="T9" fmla="*/ 27 h 52"/>
              </a:gdLst>
              <a:ahLst/>
              <a:cxnLst>
                <a:cxn ang="0">
                  <a:pos x="T0" y="T1"/>
                </a:cxn>
                <a:cxn ang="0">
                  <a:pos x="T2" y="T3"/>
                </a:cxn>
                <a:cxn ang="0">
                  <a:pos x="T4" y="T5"/>
                </a:cxn>
                <a:cxn ang="0">
                  <a:pos x="T6" y="T7"/>
                </a:cxn>
                <a:cxn ang="0">
                  <a:pos x="T8" y="T9"/>
                </a:cxn>
              </a:cxnLst>
              <a:rect l="0" t="0" r="r" b="b"/>
              <a:pathLst>
                <a:path w="75" h="52">
                  <a:moveTo>
                    <a:pt x="75" y="27"/>
                  </a:moveTo>
                  <a:lnTo>
                    <a:pt x="31" y="0"/>
                  </a:lnTo>
                  <a:lnTo>
                    <a:pt x="0" y="25"/>
                  </a:lnTo>
                  <a:lnTo>
                    <a:pt x="44" y="52"/>
                  </a:lnTo>
                  <a:lnTo>
                    <a:pt x="75"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20" name="Freeform 136"/>
            <p:cNvSpPr>
              <a:spLocks/>
            </p:cNvSpPr>
            <p:nvPr/>
          </p:nvSpPr>
          <p:spPr bwMode="auto">
            <a:xfrm>
              <a:off x="7791451" y="2655888"/>
              <a:ext cx="139700" cy="84138"/>
            </a:xfrm>
            <a:custGeom>
              <a:avLst/>
              <a:gdLst>
                <a:gd name="T0" fmla="*/ 44 w 88"/>
                <a:gd name="T1" fmla="*/ 0 h 53"/>
                <a:gd name="T2" fmla="*/ 14 w 88"/>
                <a:gd name="T3" fmla="*/ 26 h 53"/>
                <a:gd name="T4" fmla="*/ 0 w 88"/>
                <a:gd name="T5" fmla="*/ 17 h 53"/>
                <a:gd name="T6" fmla="*/ 0 w 88"/>
                <a:gd name="T7" fmla="*/ 27 h 53"/>
                <a:gd name="T8" fmla="*/ 44 w 88"/>
                <a:gd name="T9" fmla="*/ 53 h 53"/>
                <a:gd name="T10" fmla="*/ 88 w 88"/>
                <a:gd name="T11" fmla="*/ 27 h 53"/>
                <a:gd name="T12" fmla="*/ 88 w 88"/>
                <a:gd name="T13" fmla="*/ 17 h 53"/>
                <a:gd name="T14" fmla="*/ 75 w 88"/>
                <a:gd name="T15" fmla="*/ 26 h 53"/>
                <a:gd name="T16" fmla="*/ 44 w 88"/>
                <a:gd name="T1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53">
                  <a:moveTo>
                    <a:pt x="44" y="0"/>
                  </a:moveTo>
                  <a:lnTo>
                    <a:pt x="14" y="26"/>
                  </a:lnTo>
                  <a:lnTo>
                    <a:pt x="0" y="17"/>
                  </a:lnTo>
                  <a:lnTo>
                    <a:pt x="0" y="27"/>
                  </a:lnTo>
                  <a:lnTo>
                    <a:pt x="44" y="53"/>
                  </a:lnTo>
                  <a:lnTo>
                    <a:pt x="88" y="27"/>
                  </a:lnTo>
                  <a:lnTo>
                    <a:pt x="88" y="17"/>
                  </a:lnTo>
                  <a:lnTo>
                    <a:pt x="75" y="26"/>
                  </a:ln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solidFill>
                  <a:srgbClr val="000000"/>
                </a:solidFill>
                <a:ea typeface="Microsoft YaHei UI" panose="020B0503020204020204" pitchFamily="34" charset="-122"/>
                <a:cs typeface="+mn-ea"/>
                <a:sym typeface="Arial" panose="020B0604020202020204" pitchFamily="34" charset="0"/>
              </a:endParaRPr>
            </a:p>
          </p:txBody>
        </p:sp>
      </p:grpSp>
      <p:sp>
        <p:nvSpPr>
          <p:cNvPr id="21" name="Oval 14"/>
          <p:cNvSpPr>
            <a:spLocks noChangeArrowheads="1"/>
          </p:cNvSpPr>
          <p:nvPr/>
        </p:nvSpPr>
        <p:spPr bwMode="auto">
          <a:xfrm>
            <a:off x="2639106" y="1741487"/>
            <a:ext cx="400050" cy="400050"/>
          </a:xfrm>
          <a:prstGeom prst="ellipse">
            <a:avLst/>
          </a:prstGeom>
          <a:solidFill>
            <a:schemeClr val="accent4"/>
          </a:solidFill>
          <a:ln>
            <a:noFill/>
          </a:ln>
        </p:spPr>
        <p:txBody>
          <a:bodyPr/>
          <a:lstStyle/>
          <a:p>
            <a:pPr>
              <a:defRPr/>
            </a:pPr>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22" name="Freeform 15"/>
          <p:cNvSpPr>
            <a:spLocks/>
          </p:cNvSpPr>
          <p:nvPr/>
        </p:nvSpPr>
        <p:spPr bwMode="auto">
          <a:xfrm>
            <a:off x="2740706" y="2114550"/>
            <a:ext cx="103188" cy="95250"/>
          </a:xfrm>
          <a:custGeom>
            <a:avLst/>
            <a:gdLst>
              <a:gd name="T0" fmla="*/ 0 w 65"/>
              <a:gd name="T1" fmla="*/ 0 h 60"/>
              <a:gd name="T2" fmla="*/ 2147483647 w 65"/>
              <a:gd name="T3" fmla="*/ 2147483647 h 60"/>
              <a:gd name="T4" fmla="*/ 2147483647 w 65"/>
              <a:gd name="T5" fmla="*/ 2147483647 h 60"/>
              <a:gd name="T6" fmla="*/ 0 w 65"/>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0">
                <a:moveTo>
                  <a:pt x="0" y="0"/>
                </a:moveTo>
                <a:lnTo>
                  <a:pt x="5" y="60"/>
                </a:lnTo>
                <a:lnTo>
                  <a:pt x="65" y="10"/>
                </a:lnTo>
                <a:lnTo>
                  <a:pt x="0" y="0"/>
                </a:lnTo>
                <a:close/>
              </a:path>
            </a:pathLst>
          </a:custGeom>
          <a:solidFill>
            <a:schemeClr val="accent4"/>
          </a:solidFill>
          <a:ln>
            <a:noFill/>
          </a:ln>
        </p:spPr>
        <p:txBody>
          <a:bodyPr/>
          <a:lstStyle/>
          <a:p>
            <a:pPr>
              <a:defRPr/>
            </a:pPr>
            <a:endParaRPr lang="en-US">
              <a:solidFill>
                <a:srgbClr val="000000"/>
              </a:solidFill>
              <a:ea typeface="Microsoft YaHei UI" panose="020B0503020204020204" pitchFamily="34" charset="-122"/>
              <a:sym typeface="Arial" panose="020B0604020202020204" pitchFamily="34" charset="0"/>
            </a:endParaRPr>
          </a:p>
        </p:txBody>
      </p:sp>
      <p:sp>
        <p:nvSpPr>
          <p:cNvPr id="23" name="Freeform 16"/>
          <p:cNvSpPr>
            <a:spLocks/>
          </p:cNvSpPr>
          <p:nvPr/>
        </p:nvSpPr>
        <p:spPr bwMode="auto">
          <a:xfrm>
            <a:off x="2772456" y="1846262"/>
            <a:ext cx="50800" cy="214313"/>
          </a:xfrm>
          <a:custGeom>
            <a:avLst/>
            <a:gdLst>
              <a:gd name="T0" fmla="*/ 2147483647 w 32"/>
              <a:gd name="T1" fmla="*/ 2147483647 h 135"/>
              <a:gd name="T2" fmla="*/ 2147483647 w 32"/>
              <a:gd name="T3" fmla="*/ 2147483647 h 135"/>
              <a:gd name="T4" fmla="*/ 2147483647 w 32"/>
              <a:gd name="T5" fmla="*/ 2147483647 h 135"/>
              <a:gd name="T6" fmla="*/ 0 w 32"/>
              <a:gd name="T7" fmla="*/ 2147483647 h 135"/>
              <a:gd name="T8" fmla="*/ 0 w 32"/>
              <a:gd name="T9" fmla="*/ 0 h 135"/>
              <a:gd name="T10" fmla="*/ 2147483647 w 32"/>
              <a:gd name="T11" fmla="*/ 0 h 135"/>
              <a:gd name="T12" fmla="*/ 2147483647 w 32"/>
              <a:gd name="T13" fmla="*/ 2147483647 h 1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135">
                <a:moveTo>
                  <a:pt x="32" y="108"/>
                </a:moveTo>
                <a:lnTo>
                  <a:pt x="22" y="135"/>
                </a:lnTo>
                <a:lnTo>
                  <a:pt x="10" y="135"/>
                </a:lnTo>
                <a:lnTo>
                  <a:pt x="0" y="108"/>
                </a:lnTo>
                <a:lnTo>
                  <a:pt x="0" y="0"/>
                </a:lnTo>
                <a:lnTo>
                  <a:pt x="32" y="0"/>
                </a:lnTo>
                <a:lnTo>
                  <a:pt x="32" y="108"/>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26" name="Freeform 17"/>
          <p:cNvSpPr>
            <a:spLocks/>
          </p:cNvSpPr>
          <p:nvPr/>
        </p:nvSpPr>
        <p:spPr bwMode="auto">
          <a:xfrm>
            <a:off x="2772456" y="1808162"/>
            <a:ext cx="50800" cy="61913"/>
          </a:xfrm>
          <a:custGeom>
            <a:avLst/>
            <a:gdLst>
              <a:gd name="T0" fmla="*/ 2147483647 w 44"/>
              <a:gd name="T1" fmla="*/ 2147483647 h 54"/>
              <a:gd name="T2" fmla="*/ 2147483647 w 44"/>
              <a:gd name="T3" fmla="*/ 2147483647 h 54"/>
              <a:gd name="T4" fmla="*/ 2147483647 w 44"/>
              <a:gd name="T5" fmla="*/ 2147483647 h 54"/>
              <a:gd name="T6" fmla="*/ 0 w 44"/>
              <a:gd name="T7" fmla="*/ 2147483647 h 54"/>
              <a:gd name="T8" fmla="*/ 0 w 44"/>
              <a:gd name="T9" fmla="*/ 2147483647 h 54"/>
              <a:gd name="T10" fmla="*/ 2147483647 w 44"/>
              <a:gd name="T11" fmla="*/ 2147483647 h 54"/>
              <a:gd name="T12" fmla="*/ 2147483647 w 44"/>
              <a:gd name="T13" fmla="*/ 2147483647 h 54"/>
              <a:gd name="T14" fmla="*/ 2147483647 w 44"/>
              <a:gd name="T15" fmla="*/ 2147483647 h 54"/>
              <a:gd name="T16" fmla="*/ 2147483647 w 44"/>
              <a:gd name="T17" fmla="*/ 2147483647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 h="54">
                <a:moveTo>
                  <a:pt x="44" y="32"/>
                </a:moveTo>
                <a:cubicBezTo>
                  <a:pt x="44" y="44"/>
                  <a:pt x="34" y="54"/>
                  <a:pt x="22" y="54"/>
                </a:cubicBezTo>
                <a:cubicBezTo>
                  <a:pt x="22" y="54"/>
                  <a:pt x="22" y="54"/>
                  <a:pt x="22" y="54"/>
                </a:cubicBezTo>
                <a:cubicBezTo>
                  <a:pt x="10" y="54"/>
                  <a:pt x="0" y="44"/>
                  <a:pt x="0" y="32"/>
                </a:cubicBezTo>
                <a:cubicBezTo>
                  <a:pt x="0" y="12"/>
                  <a:pt x="0" y="12"/>
                  <a:pt x="0" y="12"/>
                </a:cubicBezTo>
                <a:cubicBezTo>
                  <a:pt x="0" y="0"/>
                  <a:pt x="10" y="2"/>
                  <a:pt x="22" y="2"/>
                </a:cubicBezTo>
                <a:cubicBezTo>
                  <a:pt x="22" y="2"/>
                  <a:pt x="22" y="2"/>
                  <a:pt x="22" y="2"/>
                </a:cubicBezTo>
                <a:cubicBezTo>
                  <a:pt x="34" y="2"/>
                  <a:pt x="44" y="0"/>
                  <a:pt x="44" y="12"/>
                </a:cubicBezTo>
                <a:lnTo>
                  <a:pt x="44" y="3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27" name="Rectangle 18"/>
          <p:cNvSpPr>
            <a:spLocks noChangeArrowheads="1"/>
          </p:cNvSpPr>
          <p:nvPr/>
        </p:nvSpPr>
        <p:spPr bwMode="auto">
          <a:xfrm>
            <a:off x="2769281" y="1833562"/>
            <a:ext cx="55563" cy="52388"/>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endParaRPr lang="zh-CN" altLang="en-US">
              <a:solidFill>
                <a:srgbClr val="000000"/>
              </a:solidFill>
              <a:latin typeface="Arial" panose="020B0604020202020204" pitchFamily="34" charset="0"/>
              <a:ea typeface="Microsoft YaHei UI" panose="020B0503020204020204" pitchFamily="34" charset="-122"/>
              <a:cs typeface="+mn-ea"/>
              <a:sym typeface="Arial" panose="020B0604020202020204" pitchFamily="34" charset="0"/>
            </a:endParaRPr>
          </a:p>
        </p:txBody>
      </p:sp>
      <p:sp>
        <p:nvSpPr>
          <p:cNvPr id="28" name="Freeform 19"/>
          <p:cNvSpPr>
            <a:spLocks/>
          </p:cNvSpPr>
          <p:nvPr/>
        </p:nvSpPr>
        <p:spPr bwMode="auto">
          <a:xfrm>
            <a:off x="2786744" y="2054225"/>
            <a:ext cx="20637" cy="31750"/>
          </a:xfrm>
          <a:custGeom>
            <a:avLst/>
            <a:gdLst>
              <a:gd name="T0" fmla="*/ 0 w 17"/>
              <a:gd name="T1" fmla="*/ 2147483647 h 27"/>
              <a:gd name="T2" fmla="*/ 2147483647 w 17"/>
              <a:gd name="T3" fmla="*/ 2147483647 h 27"/>
              <a:gd name="T4" fmla="*/ 2147483647 w 17"/>
              <a:gd name="T5" fmla="*/ 2147483647 h 27"/>
              <a:gd name="T6" fmla="*/ 0 w 17"/>
              <a:gd name="T7" fmla="*/ 2147483647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27">
                <a:moveTo>
                  <a:pt x="0" y="5"/>
                </a:moveTo>
                <a:cubicBezTo>
                  <a:pt x="0" y="5"/>
                  <a:pt x="4" y="18"/>
                  <a:pt x="6" y="21"/>
                </a:cubicBezTo>
                <a:cubicBezTo>
                  <a:pt x="8" y="25"/>
                  <a:pt x="11" y="27"/>
                  <a:pt x="17" y="6"/>
                </a:cubicBezTo>
                <a:cubicBezTo>
                  <a:pt x="17" y="6"/>
                  <a:pt x="10" y="0"/>
                  <a:pt x="0" y="5"/>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29" name="Freeform 20"/>
          <p:cNvSpPr>
            <a:spLocks/>
          </p:cNvSpPr>
          <p:nvPr/>
        </p:nvSpPr>
        <p:spPr bwMode="auto">
          <a:xfrm>
            <a:off x="2848656" y="1846262"/>
            <a:ext cx="50800" cy="214313"/>
          </a:xfrm>
          <a:custGeom>
            <a:avLst/>
            <a:gdLst>
              <a:gd name="T0" fmla="*/ 2147483647 w 32"/>
              <a:gd name="T1" fmla="*/ 2147483647 h 135"/>
              <a:gd name="T2" fmla="*/ 2147483647 w 32"/>
              <a:gd name="T3" fmla="*/ 2147483647 h 135"/>
              <a:gd name="T4" fmla="*/ 2147483647 w 32"/>
              <a:gd name="T5" fmla="*/ 2147483647 h 135"/>
              <a:gd name="T6" fmla="*/ 0 w 32"/>
              <a:gd name="T7" fmla="*/ 2147483647 h 135"/>
              <a:gd name="T8" fmla="*/ 0 w 32"/>
              <a:gd name="T9" fmla="*/ 0 h 135"/>
              <a:gd name="T10" fmla="*/ 2147483647 w 32"/>
              <a:gd name="T11" fmla="*/ 0 h 135"/>
              <a:gd name="T12" fmla="*/ 2147483647 w 32"/>
              <a:gd name="T13" fmla="*/ 2147483647 h 1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135">
                <a:moveTo>
                  <a:pt x="32" y="108"/>
                </a:moveTo>
                <a:lnTo>
                  <a:pt x="21" y="135"/>
                </a:lnTo>
                <a:lnTo>
                  <a:pt x="10" y="135"/>
                </a:lnTo>
                <a:lnTo>
                  <a:pt x="0" y="108"/>
                </a:lnTo>
                <a:lnTo>
                  <a:pt x="0" y="0"/>
                </a:lnTo>
                <a:lnTo>
                  <a:pt x="32" y="0"/>
                </a:lnTo>
                <a:lnTo>
                  <a:pt x="32" y="108"/>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30" name="Freeform 21"/>
          <p:cNvSpPr>
            <a:spLocks/>
          </p:cNvSpPr>
          <p:nvPr/>
        </p:nvSpPr>
        <p:spPr bwMode="auto">
          <a:xfrm>
            <a:off x="2848656" y="1808162"/>
            <a:ext cx="50800" cy="61913"/>
          </a:xfrm>
          <a:custGeom>
            <a:avLst/>
            <a:gdLst>
              <a:gd name="T0" fmla="*/ 2147483647 w 44"/>
              <a:gd name="T1" fmla="*/ 2147483647 h 54"/>
              <a:gd name="T2" fmla="*/ 2147483647 w 44"/>
              <a:gd name="T3" fmla="*/ 2147483647 h 54"/>
              <a:gd name="T4" fmla="*/ 2147483647 w 44"/>
              <a:gd name="T5" fmla="*/ 2147483647 h 54"/>
              <a:gd name="T6" fmla="*/ 0 w 44"/>
              <a:gd name="T7" fmla="*/ 2147483647 h 54"/>
              <a:gd name="T8" fmla="*/ 0 w 44"/>
              <a:gd name="T9" fmla="*/ 2147483647 h 54"/>
              <a:gd name="T10" fmla="*/ 2147483647 w 44"/>
              <a:gd name="T11" fmla="*/ 2147483647 h 54"/>
              <a:gd name="T12" fmla="*/ 2147483647 w 44"/>
              <a:gd name="T13" fmla="*/ 2147483647 h 54"/>
              <a:gd name="T14" fmla="*/ 2147483647 w 44"/>
              <a:gd name="T15" fmla="*/ 2147483647 h 54"/>
              <a:gd name="T16" fmla="*/ 2147483647 w 44"/>
              <a:gd name="T17" fmla="*/ 2147483647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 h="54">
                <a:moveTo>
                  <a:pt x="44" y="32"/>
                </a:moveTo>
                <a:cubicBezTo>
                  <a:pt x="44" y="44"/>
                  <a:pt x="34" y="54"/>
                  <a:pt x="22" y="54"/>
                </a:cubicBezTo>
                <a:cubicBezTo>
                  <a:pt x="22" y="54"/>
                  <a:pt x="22" y="54"/>
                  <a:pt x="22" y="54"/>
                </a:cubicBezTo>
                <a:cubicBezTo>
                  <a:pt x="10" y="54"/>
                  <a:pt x="0" y="44"/>
                  <a:pt x="0" y="32"/>
                </a:cubicBezTo>
                <a:cubicBezTo>
                  <a:pt x="0" y="12"/>
                  <a:pt x="0" y="12"/>
                  <a:pt x="0" y="12"/>
                </a:cubicBezTo>
                <a:cubicBezTo>
                  <a:pt x="0" y="0"/>
                  <a:pt x="10" y="2"/>
                  <a:pt x="22" y="2"/>
                </a:cubicBezTo>
                <a:cubicBezTo>
                  <a:pt x="22" y="2"/>
                  <a:pt x="22" y="2"/>
                  <a:pt x="22" y="2"/>
                </a:cubicBezTo>
                <a:cubicBezTo>
                  <a:pt x="34" y="2"/>
                  <a:pt x="44" y="0"/>
                  <a:pt x="44" y="12"/>
                </a:cubicBezTo>
                <a:lnTo>
                  <a:pt x="44" y="3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31" name="Rectangle 22"/>
          <p:cNvSpPr>
            <a:spLocks noChangeArrowheads="1"/>
          </p:cNvSpPr>
          <p:nvPr/>
        </p:nvSpPr>
        <p:spPr bwMode="auto">
          <a:xfrm>
            <a:off x="2845481" y="1833562"/>
            <a:ext cx="57150" cy="52388"/>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endParaRPr lang="zh-CN" altLang="en-US">
              <a:solidFill>
                <a:srgbClr val="000000"/>
              </a:solidFill>
              <a:latin typeface="Arial" panose="020B0604020202020204" pitchFamily="34" charset="0"/>
              <a:ea typeface="Microsoft YaHei UI" panose="020B0503020204020204" pitchFamily="34" charset="-122"/>
              <a:cs typeface="+mn-ea"/>
              <a:sym typeface="Arial" panose="020B0604020202020204" pitchFamily="34" charset="0"/>
            </a:endParaRPr>
          </a:p>
        </p:txBody>
      </p:sp>
      <p:sp>
        <p:nvSpPr>
          <p:cNvPr id="32" name="Freeform 23"/>
          <p:cNvSpPr>
            <a:spLocks/>
          </p:cNvSpPr>
          <p:nvPr/>
        </p:nvSpPr>
        <p:spPr bwMode="auto">
          <a:xfrm>
            <a:off x="2862944" y="2054225"/>
            <a:ext cx="19050" cy="31750"/>
          </a:xfrm>
          <a:custGeom>
            <a:avLst/>
            <a:gdLst>
              <a:gd name="T0" fmla="*/ 0 w 17"/>
              <a:gd name="T1" fmla="*/ 2147483647 h 27"/>
              <a:gd name="T2" fmla="*/ 2147483647 w 17"/>
              <a:gd name="T3" fmla="*/ 2147483647 h 27"/>
              <a:gd name="T4" fmla="*/ 2147483647 w 17"/>
              <a:gd name="T5" fmla="*/ 2147483647 h 27"/>
              <a:gd name="T6" fmla="*/ 0 w 17"/>
              <a:gd name="T7" fmla="*/ 2147483647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27">
                <a:moveTo>
                  <a:pt x="0" y="5"/>
                </a:moveTo>
                <a:cubicBezTo>
                  <a:pt x="0" y="5"/>
                  <a:pt x="5" y="18"/>
                  <a:pt x="6" y="21"/>
                </a:cubicBezTo>
                <a:cubicBezTo>
                  <a:pt x="8" y="25"/>
                  <a:pt x="11" y="27"/>
                  <a:pt x="17" y="6"/>
                </a:cubicBezTo>
                <a:cubicBezTo>
                  <a:pt x="17" y="6"/>
                  <a:pt x="10" y="0"/>
                  <a:pt x="0" y="5"/>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33" name="Freeform 24"/>
          <p:cNvSpPr>
            <a:spLocks/>
          </p:cNvSpPr>
          <p:nvPr/>
        </p:nvSpPr>
        <p:spPr bwMode="auto">
          <a:xfrm>
            <a:off x="2894694" y="1843087"/>
            <a:ext cx="19050" cy="107950"/>
          </a:xfrm>
          <a:custGeom>
            <a:avLst/>
            <a:gdLst>
              <a:gd name="T0" fmla="*/ 2147483647 w 16"/>
              <a:gd name="T1" fmla="*/ 2147483647 h 95"/>
              <a:gd name="T2" fmla="*/ 2147483647 w 16"/>
              <a:gd name="T3" fmla="*/ 2147483647 h 95"/>
              <a:gd name="T4" fmla="*/ 2147483647 w 16"/>
              <a:gd name="T5" fmla="*/ 2147483647 h 95"/>
              <a:gd name="T6" fmla="*/ 2147483647 w 16"/>
              <a:gd name="T7" fmla="*/ 2147483647 h 95"/>
              <a:gd name="T8" fmla="*/ 2147483647 w 16"/>
              <a:gd name="T9" fmla="*/ 2147483647 h 95"/>
              <a:gd name="T10" fmla="*/ 2147483647 w 16"/>
              <a:gd name="T11" fmla="*/ 2147483647 h 95"/>
              <a:gd name="T12" fmla="*/ 0 w 16"/>
              <a:gd name="T13" fmla="*/ 0 h 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95">
                <a:moveTo>
                  <a:pt x="1" y="1"/>
                </a:moveTo>
                <a:cubicBezTo>
                  <a:pt x="1" y="1"/>
                  <a:pt x="13" y="7"/>
                  <a:pt x="14" y="11"/>
                </a:cubicBezTo>
                <a:cubicBezTo>
                  <a:pt x="14" y="15"/>
                  <a:pt x="14" y="89"/>
                  <a:pt x="14" y="89"/>
                </a:cubicBezTo>
                <a:cubicBezTo>
                  <a:pt x="14" y="89"/>
                  <a:pt x="16" y="95"/>
                  <a:pt x="10" y="95"/>
                </a:cubicBezTo>
                <a:cubicBezTo>
                  <a:pt x="10" y="33"/>
                  <a:pt x="10" y="33"/>
                  <a:pt x="10" y="33"/>
                </a:cubicBezTo>
                <a:cubicBezTo>
                  <a:pt x="5" y="26"/>
                  <a:pt x="5" y="26"/>
                  <a:pt x="5" y="26"/>
                </a:cubicBezTo>
                <a:cubicBezTo>
                  <a:pt x="0" y="0"/>
                  <a:pt x="0" y="0"/>
                  <a:pt x="0" y="0"/>
                </a:cubicBez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34" name="Oval 25"/>
          <p:cNvSpPr>
            <a:spLocks noChangeArrowheads="1"/>
          </p:cNvSpPr>
          <p:nvPr/>
        </p:nvSpPr>
        <p:spPr bwMode="auto">
          <a:xfrm>
            <a:off x="2100944" y="3516312"/>
            <a:ext cx="676275" cy="677863"/>
          </a:xfrm>
          <a:prstGeom prst="ellipse">
            <a:avLst/>
          </a:prstGeom>
          <a:solidFill>
            <a:srgbClr val="FA9A6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endParaRPr lang="zh-CN" altLang="en-US">
              <a:solidFill>
                <a:srgbClr val="000000"/>
              </a:solidFill>
              <a:latin typeface="Arial" panose="020B0604020202020204" pitchFamily="34" charset="0"/>
              <a:ea typeface="Microsoft YaHei UI" panose="020B0503020204020204" pitchFamily="34" charset="-122"/>
              <a:cs typeface="+mn-ea"/>
              <a:sym typeface="Arial" panose="020B0604020202020204" pitchFamily="34" charset="0"/>
            </a:endParaRPr>
          </a:p>
        </p:txBody>
      </p:sp>
      <p:sp>
        <p:nvSpPr>
          <p:cNvPr id="35" name="Oval 27"/>
          <p:cNvSpPr>
            <a:spLocks noChangeArrowheads="1"/>
          </p:cNvSpPr>
          <p:nvPr/>
        </p:nvSpPr>
        <p:spPr bwMode="auto">
          <a:xfrm>
            <a:off x="2945494" y="3382962"/>
            <a:ext cx="442912" cy="44132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endParaRPr lang="zh-CN" altLang="en-US">
              <a:solidFill>
                <a:srgbClr val="000000"/>
              </a:solidFill>
              <a:latin typeface="Arial" panose="020B0604020202020204" pitchFamily="34" charset="0"/>
              <a:ea typeface="Microsoft YaHei UI" panose="020B0503020204020204" pitchFamily="34" charset="-122"/>
              <a:cs typeface="+mn-ea"/>
              <a:sym typeface="Arial" panose="020B0604020202020204" pitchFamily="34" charset="0"/>
            </a:endParaRPr>
          </a:p>
        </p:txBody>
      </p:sp>
      <p:sp>
        <p:nvSpPr>
          <p:cNvPr id="36" name="Oval 29"/>
          <p:cNvSpPr>
            <a:spLocks noChangeArrowheads="1"/>
          </p:cNvSpPr>
          <p:nvPr/>
        </p:nvSpPr>
        <p:spPr bwMode="auto">
          <a:xfrm>
            <a:off x="2701019" y="2790825"/>
            <a:ext cx="534987" cy="534987"/>
          </a:xfrm>
          <a:prstGeom prst="ellipse">
            <a:avLst/>
          </a:prstGeom>
          <a:solidFill>
            <a:schemeClr val="accent5"/>
          </a:solidFill>
          <a:ln>
            <a:noFill/>
          </a:ln>
        </p:spPr>
        <p:txBody>
          <a:bodyPr/>
          <a:lstStyle/>
          <a:p>
            <a:pPr>
              <a:defRPr/>
            </a:pPr>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37" name="Freeform 30"/>
          <p:cNvSpPr>
            <a:spLocks/>
          </p:cNvSpPr>
          <p:nvPr/>
        </p:nvSpPr>
        <p:spPr bwMode="auto">
          <a:xfrm>
            <a:off x="2835956" y="3289300"/>
            <a:ext cx="138113" cy="127000"/>
          </a:xfrm>
          <a:custGeom>
            <a:avLst/>
            <a:gdLst>
              <a:gd name="T0" fmla="*/ 0 w 87"/>
              <a:gd name="T1" fmla="*/ 0 h 80"/>
              <a:gd name="T2" fmla="*/ 2147483647 w 87"/>
              <a:gd name="T3" fmla="*/ 2147483647 h 80"/>
              <a:gd name="T4" fmla="*/ 2147483647 w 87"/>
              <a:gd name="T5" fmla="*/ 2147483647 h 80"/>
              <a:gd name="T6" fmla="*/ 0 w 87"/>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7" h="80">
                <a:moveTo>
                  <a:pt x="0" y="0"/>
                </a:moveTo>
                <a:lnTo>
                  <a:pt x="8" y="80"/>
                </a:lnTo>
                <a:lnTo>
                  <a:pt x="87" y="13"/>
                </a:lnTo>
                <a:lnTo>
                  <a:pt x="0" y="0"/>
                </a:lnTo>
                <a:close/>
              </a:path>
            </a:pathLst>
          </a:custGeom>
          <a:solidFill>
            <a:schemeClr val="accent5"/>
          </a:solidFill>
          <a:ln>
            <a:noFill/>
          </a:ln>
        </p:spPr>
        <p:txBody>
          <a:bodyPr/>
          <a:lstStyle/>
          <a:p>
            <a:pPr>
              <a:defRPr/>
            </a:pPr>
            <a:endParaRPr lang="en-US">
              <a:solidFill>
                <a:srgbClr val="000000"/>
              </a:solidFill>
              <a:ea typeface="Microsoft YaHei UI" panose="020B0503020204020204" pitchFamily="34" charset="-122"/>
              <a:sym typeface="Arial" panose="020B0604020202020204" pitchFamily="34" charset="0"/>
            </a:endParaRPr>
          </a:p>
        </p:txBody>
      </p:sp>
      <p:sp>
        <p:nvSpPr>
          <p:cNvPr id="38" name="Oval 31"/>
          <p:cNvSpPr>
            <a:spLocks noChangeArrowheads="1"/>
          </p:cNvSpPr>
          <p:nvPr/>
        </p:nvSpPr>
        <p:spPr bwMode="auto">
          <a:xfrm>
            <a:off x="2200956" y="2230437"/>
            <a:ext cx="534988" cy="534988"/>
          </a:xfrm>
          <a:prstGeom prst="ellipse">
            <a:avLst/>
          </a:prstGeom>
          <a:solidFill>
            <a:schemeClr val="accent6"/>
          </a:solidFill>
          <a:ln>
            <a:noFill/>
          </a:ln>
        </p:spPr>
        <p:txBody>
          <a:bodyPr/>
          <a:lstStyle/>
          <a:p>
            <a:pPr>
              <a:defRPr/>
            </a:pPr>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39" name="Freeform 32"/>
          <p:cNvSpPr>
            <a:spLocks/>
          </p:cNvSpPr>
          <p:nvPr/>
        </p:nvSpPr>
        <p:spPr bwMode="auto">
          <a:xfrm>
            <a:off x="2335894" y="2728912"/>
            <a:ext cx="138112" cy="127000"/>
          </a:xfrm>
          <a:custGeom>
            <a:avLst/>
            <a:gdLst>
              <a:gd name="T0" fmla="*/ 0 w 87"/>
              <a:gd name="T1" fmla="*/ 0 h 80"/>
              <a:gd name="T2" fmla="*/ 2147483647 w 87"/>
              <a:gd name="T3" fmla="*/ 2147483647 h 80"/>
              <a:gd name="T4" fmla="*/ 2147483647 w 87"/>
              <a:gd name="T5" fmla="*/ 2147483647 h 80"/>
              <a:gd name="T6" fmla="*/ 0 w 87"/>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7" h="80">
                <a:moveTo>
                  <a:pt x="0" y="0"/>
                </a:moveTo>
                <a:lnTo>
                  <a:pt x="7" y="80"/>
                </a:lnTo>
                <a:lnTo>
                  <a:pt x="87" y="14"/>
                </a:lnTo>
                <a:lnTo>
                  <a:pt x="0" y="0"/>
                </a:lnTo>
                <a:close/>
              </a:path>
            </a:pathLst>
          </a:custGeom>
          <a:solidFill>
            <a:schemeClr val="accent6"/>
          </a:solidFill>
          <a:ln>
            <a:noFill/>
          </a:ln>
        </p:spPr>
        <p:txBody>
          <a:bodyPr/>
          <a:lstStyle/>
          <a:p>
            <a:pPr>
              <a:defRPr/>
            </a:pPr>
            <a:endParaRPr lang="en-US">
              <a:solidFill>
                <a:srgbClr val="000000"/>
              </a:solidFill>
              <a:ea typeface="Microsoft YaHei UI" panose="020B0503020204020204" pitchFamily="34" charset="-122"/>
              <a:sym typeface="Arial" panose="020B0604020202020204" pitchFamily="34" charset="0"/>
            </a:endParaRPr>
          </a:p>
        </p:txBody>
      </p:sp>
      <p:sp>
        <p:nvSpPr>
          <p:cNvPr id="40" name="Oval 33"/>
          <p:cNvSpPr>
            <a:spLocks noChangeArrowheads="1"/>
          </p:cNvSpPr>
          <p:nvPr/>
        </p:nvSpPr>
        <p:spPr bwMode="auto">
          <a:xfrm>
            <a:off x="3393169" y="2809875"/>
            <a:ext cx="423862" cy="423862"/>
          </a:xfrm>
          <a:prstGeom prst="ellipse">
            <a:avLst/>
          </a:prstGeom>
          <a:solidFill>
            <a:schemeClr val="accent6"/>
          </a:solidFill>
          <a:ln>
            <a:noFill/>
          </a:ln>
        </p:spPr>
        <p:txBody>
          <a:bodyPr/>
          <a:lstStyle/>
          <a:p>
            <a:pPr>
              <a:defRPr/>
            </a:pPr>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41" name="Freeform 34"/>
          <p:cNvSpPr>
            <a:spLocks/>
          </p:cNvSpPr>
          <p:nvPr/>
        </p:nvSpPr>
        <p:spPr bwMode="auto">
          <a:xfrm>
            <a:off x="3501119" y="3205162"/>
            <a:ext cx="109537" cy="101600"/>
          </a:xfrm>
          <a:custGeom>
            <a:avLst/>
            <a:gdLst>
              <a:gd name="T0" fmla="*/ 0 w 69"/>
              <a:gd name="T1" fmla="*/ 0 h 64"/>
              <a:gd name="T2" fmla="*/ 2147483647 w 69"/>
              <a:gd name="T3" fmla="*/ 2147483647 h 64"/>
              <a:gd name="T4" fmla="*/ 2147483647 w 69"/>
              <a:gd name="T5" fmla="*/ 2147483647 h 64"/>
              <a:gd name="T6" fmla="*/ 0 w 69"/>
              <a:gd name="T7" fmla="*/ 0 h 6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 h="64">
                <a:moveTo>
                  <a:pt x="0" y="0"/>
                </a:moveTo>
                <a:lnTo>
                  <a:pt x="5" y="64"/>
                </a:lnTo>
                <a:lnTo>
                  <a:pt x="69" y="10"/>
                </a:lnTo>
                <a:lnTo>
                  <a:pt x="0" y="0"/>
                </a:lnTo>
                <a:close/>
              </a:path>
            </a:pathLst>
          </a:custGeom>
          <a:solidFill>
            <a:schemeClr val="accent6"/>
          </a:solidFill>
          <a:ln>
            <a:noFill/>
          </a:ln>
        </p:spPr>
        <p:txBody>
          <a:bodyPr/>
          <a:lstStyle/>
          <a:p>
            <a:pPr>
              <a:defRPr/>
            </a:pPr>
            <a:endParaRPr lang="en-US">
              <a:solidFill>
                <a:srgbClr val="000000"/>
              </a:solidFill>
              <a:ea typeface="Microsoft YaHei UI" panose="020B0503020204020204" pitchFamily="34" charset="-122"/>
              <a:sym typeface="Arial" panose="020B0604020202020204" pitchFamily="34" charset="0"/>
            </a:endParaRPr>
          </a:p>
        </p:txBody>
      </p:sp>
      <p:sp>
        <p:nvSpPr>
          <p:cNvPr id="42" name="Oval 35"/>
          <p:cNvSpPr>
            <a:spLocks noChangeArrowheads="1"/>
          </p:cNvSpPr>
          <p:nvPr/>
        </p:nvSpPr>
        <p:spPr bwMode="auto">
          <a:xfrm>
            <a:off x="1751694" y="1749425"/>
            <a:ext cx="423862" cy="423862"/>
          </a:xfrm>
          <a:prstGeom prst="ellipse">
            <a:avLst/>
          </a:prstGeom>
          <a:solidFill>
            <a:schemeClr val="accent3"/>
          </a:solidFill>
          <a:ln>
            <a:noFill/>
          </a:ln>
        </p:spPr>
        <p:txBody>
          <a:bodyPr/>
          <a:lstStyle/>
          <a:p>
            <a:pPr>
              <a:defRPr/>
            </a:pPr>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43" name="Freeform 36"/>
          <p:cNvSpPr>
            <a:spLocks/>
          </p:cNvSpPr>
          <p:nvPr/>
        </p:nvSpPr>
        <p:spPr bwMode="auto">
          <a:xfrm>
            <a:off x="1958069" y="2143125"/>
            <a:ext cx="107950" cy="101600"/>
          </a:xfrm>
          <a:custGeom>
            <a:avLst/>
            <a:gdLst>
              <a:gd name="T0" fmla="*/ 2147483647 w 68"/>
              <a:gd name="T1" fmla="*/ 0 h 64"/>
              <a:gd name="T2" fmla="*/ 2147483647 w 68"/>
              <a:gd name="T3" fmla="*/ 2147483647 h 64"/>
              <a:gd name="T4" fmla="*/ 0 w 68"/>
              <a:gd name="T5" fmla="*/ 2147483647 h 64"/>
              <a:gd name="T6" fmla="*/ 2147483647 w 68"/>
              <a:gd name="T7" fmla="*/ 0 h 6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 h="64">
                <a:moveTo>
                  <a:pt x="68" y="0"/>
                </a:moveTo>
                <a:lnTo>
                  <a:pt x="63" y="64"/>
                </a:lnTo>
                <a:lnTo>
                  <a:pt x="0" y="11"/>
                </a:lnTo>
                <a:lnTo>
                  <a:pt x="68" y="0"/>
                </a:lnTo>
                <a:close/>
              </a:path>
            </a:pathLst>
          </a:custGeom>
          <a:solidFill>
            <a:schemeClr val="accent3"/>
          </a:solidFill>
          <a:ln>
            <a:noFill/>
          </a:ln>
        </p:spPr>
        <p:txBody>
          <a:bodyPr/>
          <a:lstStyle/>
          <a:p>
            <a:pPr>
              <a:defRPr/>
            </a:pPr>
            <a:endParaRPr lang="en-US">
              <a:solidFill>
                <a:srgbClr val="000000"/>
              </a:solidFill>
              <a:ea typeface="Microsoft YaHei UI" panose="020B0503020204020204" pitchFamily="34" charset="-122"/>
              <a:sym typeface="Arial" panose="020B0604020202020204" pitchFamily="34" charset="0"/>
            </a:endParaRPr>
          </a:p>
        </p:txBody>
      </p:sp>
      <p:sp>
        <p:nvSpPr>
          <p:cNvPr id="44" name="Oval 37"/>
          <p:cNvSpPr>
            <a:spLocks noChangeArrowheads="1"/>
          </p:cNvSpPr>
          <p:nvPr/>
        </p:nvSpPr>
        <p:spPr bwMode="auto">
          <a:xfrm>
            <a:off x="1146856" y="1970087"/>
            <a:ext cx="423863" cy="42386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endParaRPr lang="zh-CN" altLang="en-US">
              <a:solidFill>
                <a:srgbClr val="000000"/>
              </a:solidFill>
              <a:latin typeface="Arial" panose="020B0604020202020204" pitchFamily="34" charset="0"/>
              <a:ea typeface="Microsoft YaHei UI" panose="020B0503020204020204" pitchFamily="34" charset="-122"/>
              <a:cs typeface="+mn-ea"/>
              <a:sym typeface="Arial" panose="020B0604020202020204" pitchFamily="34" charset="0"/>
            </a:endParaRPr>
          </a:p>
        </p:txBody>
      </p:sp>
      <p:sp>
        <p:nvSpPr>
          <p:cNvPr id="45" name="Freeform 38"/>
          <p:cNvSpPr>
            <a:spLocks/>
          </p:cNvSpPr>
          <p:nvPr/>
        </p:nvSpPr>
        <p:spPr bwMode="auto">
          <a:xfrm>
            <a:off x="1354819" y="2365375"/>
            <a:ext cx="109537" cy="100012"/>
          </a:xfrm>
          <a:custGeom>
            <a:avLst/>
            <a:gdLst>
              <a:gd name="T0" fmla="*/ 2147483647 w 69"/>
              <a:gd name="T1" fmla="*/ 0 h 63"/>
              <a:gd name="T2" fmla="*/ 2147483647 w 69"/>
              <a:gd name="T3" fmla="*/ 2147483647 h 63"/>
              <a:gd name="T4" fmla="*/ 0 w 69"/>
              <a:gd name="T5" fmla="*/ 2147483647 h 63"/>
              <a:gd name="T6" fmla="*/ 2147483647 w 69"/>
              <a:gd name="T7" fmla="*/ 0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 h="63">
                <a:moveTo>
                  <a:pt x="69" y="0"/>
                </a:moveTo>
                <a:lnTo>
                  <a:pt x="63" y="63"/>
                </a:lnTo>
                <a:lnTo>
                  <a:pt x="0" y="11"/>
                </a:lnTo>
                <a:lnTo>
                  <a:pt x="6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46" name="Oval 39"/>
          <p:cNvSpPr>
            <a:spLocks noChangeArrowheads="1"/>
          </p:cNvSpPr>
          <p:nvPr/>
        </p:nvSpPr>
        <p:spPr bwMode="auto">
          <a:xfrm>
            <a:off x="875394" y="2522537"/>
            <a:ext cx="422275" cy="423863"/>
          </a:xfrm>
          <a:prstGeom prst="ellipse">
            <a:avLst/>
          </a:prstGeom>
          <a:solidFill>
            <a:schemeClr val="accent6"/>
          </a:solidFill>
          <a:ln>
            <a:noFill/>
          </a:ln>
        </p:spPr>
        <p:txBody>
          <a:bodyPr/>
          <a:lstStyle/>
          <a:p>
            <a:pPr>
              <a:defRPr/>
            </a:pPr>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47" name="Freeform 40"/>
          <p:cNvSpPr>
            <a:spLocks/>
          </p:cNvSpPr>
          <p:nvPr/>
        </p:nvSpPr>
        <p:spPr bwMode="auto">
          <a:xfrm>
            <a:off x="1081769" y="2917825"/>
            <a:ext cx="109537" cy="100012"/>
          </a:xfrm>
          <a:custGeom>
            <a:avLst/>
            <a:gdLst>
              <a:gd name="T0" fmla="*/ 2147483647 w 69"/>
              <a:gd name="T1" fmla="*/ 0 h 63"/>
              <a:gd name="T2" fmla="*/ 2147483647 w 69"/>
              <a:gd name="T3" fmla="*/ 2147483647 h 63"/>
              <a:gd name="T4" fmla="*/ 0 w 69"/>
              <a:gd name="T5" fmla="*/ 2147483647 h 63"/>
              <a:gd name="T6" fmla="*/ 2147483647 w 69"/>
              <a:gd name="T7" fmla="*/ 0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 h="63">
                <a:moveTo>
                  <a:pt x="69" y="0"/>
                </a:moveTo>
                <a:lnTo>
                  <a:pt x="63" y="63"/>
                </a:lnTo>
                <a:lnTo>
                  <a:pt x="0" y="11"/>
                </a:lnTo>
                <a:lnTo>
                  <a:pt x="69" y="0"/>
                </a:lnTo>
                <a:close/>
              </a:path>
            </a:pathLst>
          </a:custGeom>
          <a:solidFill>
            <a:schemeClr val="accent6"/>
          </a:solidFill>
          <a:ln>
            <a:noFill/>
          </a:ln>
        </p:spPr>
        <p:txBody>
          <a:bodyPr/>
          <a:lstStyle/>
          <a:p>
            <a:pPr>
              <a:defRPr/>
            </a:pPr>
            <a:endParaRPr lang="en-US">
              <a:solidFill>
                <a:srgbClr val="000000"/>
              </a:solidFill>
              <a:ea typeface="Microsoft YaHei UI" panose="020B0503020204020204" pitchFamily="34" charset="-122"/>
              <a:sym typeface="Arial" panose="020B0604020202020204" pitchFamily="34" charset="0"/>
            </a:endParaRPr>
          </a:p>
        </p:txBody>
      </p:sp>
      <p:sp>
        <p:nvSpPr>
          <p:cNvPr id="48" name="Oval 41"/>
          <p:cNvSpPr>
            <a:spLocks noChangeArrowheads="1"/>
          </p:cNvSpPr>
          <p:nvPr/>
        </p:nvSpPr>
        <p:spPr bwMode="auto">
          <a:xfrm>
            <a:off x="2126344" y="2957512"/>
            <a:ext cx="423862" cy="423863"/>
          </a:xfrm>
          <a:prstGeom prst="ellipse">
            <a:avLst/>
          </a:prstGeom>
          <a:solidFill>
            <a:schemeClr val="accent4"/>
          </a:solidFill>
          <a:ln>
            <a:noFill/>
          </a:ln>
        </p:spPr>
        <p:txBody>
          <a:bodyPr/>
          <a:lstStyle/>
          <a:p>
            <a:pPr>
              <a:defRPr/>
            </a:pPr>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49" name="Freeform 42"/>
          <p:cNvSpPr>
            <a:spLocks/>
          </p:cNvSpPr>
          <p:nvPr/>
        </p:nvSpPr>
        <p:spPr bwMode="auto">
          <a:xfrm>
            <a:off x="2334306" y="3352800"/>
            <a:ext cx="109538" cy="100012"/>
          </a:xfrm>
          <a:custGeom>
            <a:avLst/>
            <a:gdLst>
              <a:gd name="T0" fmla="*/ 2147483647 w 69"/>
              <a:gd name="T1" fmla="*/ 0 h 63"/>
              <a:gd name="T2" fmla="*/ 2147483647 w 69"/>
              <a:gd name="T3" fmla="*/ 2147483647 h 63"/>
              <a:gd name="T4" fmla="*/ 0 w 69"/>
              <a:gd name="T5" fmla="*/ 2147483647 h 63"/>
              <a:gd name="T6" fmla="*/ 2147483647 w 69"/>
              <a:gd name="T7" fmla="*/ 0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 h="63">
                <a:moveTo>
                  <a:pt x="69" y="0"/>
                </a:moveTo>
                <a:lnTo>
                  <a:pt x="63" y="63"/>
                </a:lnTo>
                <a:lnTo>
                  <a:pt x="0" y="10"/>
                </a:lnTo>
                <a:lnTo>
                  <a:pt x="69" y="0"/>
                </a:lnTo>
                <a:close/>
              </a:path>
            </a:pathLst>
          </a:custGeom>
          <a:solidFill>
            <a:schemeClr val="accent4"/>
          </a:solidFill>
          <a:ln>
            <a:noFill/>
          </a:ln>
        </p:spPr>
        <p:txBody>
          <a:bodyPr/>
          <a:lstStyle/>
          <a:p>
            <a:pPr>
              <a:defRPr/>
            </a:pPr>
            <a:endParaRPr lang="en-US">
              <a:solidFill>
                <a:srgbClr val="000000"/>
              </a:solidFill>
              <a:ea typeface="Microsoft YaHei UI" panose="020B0503020204020204" pitchFamily="34" charset="-122"/>
              <a:sym typeface="Arial" panose="020B0604020202020204" pitchFamily="34" charset="0"/>
            </a:endParaRPr>
          </a:p>
        </p:txBody>
      </p:sp>
      <p:sp>
        <p:nvSpPr>
          <p:cNvPr id="50" name="Oval 43"/>
          <p:cNvSpPr>
            <a:spLocks noChangeArrowheads="1"/>
          </p:cNvSpPr>
          <p:nvPr/>
        </p:nvSpPr>
        <p:spPr bwMode="auto">
          <a:xfrm>
            <a:off x="875394" y="3089275"/>
            <a:ext cx="422275" cy="423862"/>
          </a:xfrm>
          <a:prstGeom prst="ellipse">
            <a:avLst/>
          </a:prstGeom>
          <a:solidFill>
            <a:schemeClr val="accent5"/>
          </a:solidFill>
          <a:ln>
            <a:noFill/>
          </a:ln>
        </p:spPr>
        <p:txBody>
          <a:bodyPr/>
          <a:lstStyle/>
          <a:p>
            <a:pPr>
              <a:defRPr/>
            </a:pPr>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51" name="Freeform 44"/>
          <p:cNvSpPr>
            <a:spLocks/>
          </p:cNvSpPr>
          <p:nvPr/>
        </p:nvSpPr>
        <p:spPr bwMode="auto">
          <a:xfrm>
            <a:off x="1081769" y="3484562"/>
            <a:ext cx="109537" cy="101600"/>
          </a:xfrm>
          <a:custGeom>
            <a:avLst/>
            <a:gdLst>
              <a:gd name="T0" fmla="*/ 2147483647 w 69"/>
              <a:gd name="T1" fmla="*/ 0 h 64"/>
              <a:gd name="T2" fmla="*/ 2147483647 w 69"/>
              <a:gd name="T3" fmla="*/ 2147483647 h 64"/>
              <a:gd name="T4" fmla="*/ 0 w 69"/>
              <a:gd name="T5" fmla="*/ 2147483647 h 64"/>
              <a:gd name="T6" fmla="*/ 2147483647 w 69"/>
              <a:gd name="T7" fmla="*/ 0 h 6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 h="64">
                <a:moveTo>
                  <a:pt x="69" y="0"/>
                </a:moveTo>
                <a:lnTo>
                  <a:pt x="63" y="64"/>
                </a:lnTo>
                <a:lnTo>
                  <a:pt x="0" y="10"/>
                </a:lnTo>
                <a:lnTo>
                  <a:pt x="69" y="0"/>
                </a:lnTo>
                <a:close/>
              </a:path>
            </a:pathLst>
          </a:custGeom>
          <a:solidFill>
            <a:schemeClr val="accent5"/>
          </a:solidFill>
          <a:ln>
            <a:noFill/>
          </a:ln>
        </p:spPr>
        <p:txBody>
          <a:bodyPr/>
          <a:lstStyle/>
          <a:p>
            <a:pPr>
              <a:defRPr/>
            </a:pPr>
            <a:endParaRPr lang="en-US">
              <a:solidFill>
                <a:srgbClr val="000000"/>
              </a:solidFill>
              <a:ea typeface="Microsoft YaHei UI" panose="020B0503020204020204" pitchFamily="34" charset="-122"/>
              <a:sym typeface="Arial" panose="020B0604020202020204" pitchFamily="34" charset="0"/>
            </a:endParaRPr>
          </a:p>
        </p:txBody>
      </p:sp>
      <p:sp>
        <p:nvSpPr>
          <p:cNvPr id="52" name="Oval 45"/>
          <p:cNvSpPr>
            <a:spLocks noChangeArrowheads="1"/>
          </p:cNvSpPr>
          <p:nvPr/>
        </p:nvSpPr>
        <p:spPr bwMode="auto">
          <a:xfrm>
            <a:off x="1394506" y="3046412"/>
            <a:ext cx="592138" cy="590550"/>
          </a:xfrm>
          <a:prstGeom prst="ellipse">
            <a:avLst/>
          </a:prstGeom>
          <a:solidFill>
            <a:schemeClr val="accent3"/>
          </a:solidFill>
          <a:ln>
            <a:noFill/>
          </a:ln>
        </p:spPr>
        <p:txBody>
          <a:bodyPr/>
          <a:lstStyle/>
          <a:p>
            <a:pPr>
              <a:defRPr/>
            </a:pPr>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53" name="Oval 47"/>
          <p:cNvSpPr>
            <a:spLocks noChangeArrowheads="1"/>
          </p:cNvSpPr>
          <p:nvPr/>
        </p:nvSpPr>
        <p:spPr bwMode="auto">
          <a:xfrm>
            <a:off x="1564369" y="2432050"/>
            <a:ext cx="488950" cy="49053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endParaRPr lang="zh-CN" altLang="en-US">
              <a:solidFill>
                <a:srgbClr val="000000"/>
              </a:solidFill>
              <a:latin typeface="Arial" panose="020B0604020202020204" pitchFamily="34" charset="0"/>
              <a:ea typeface="Microsoft YaHei UI" panose="020B0503020204020204" pitchFamily="34" charset="-122"/>
              <a:cs typeface="+mn-ea"/>
              <a:sym typeface="Arial" panose="020B0604020202020204" pitchFamily="34" charset="0"/>
            </a:endParaRPr>
          </a:p>
        </p:txBody>
      </p:sp>
      <p:sp>
        <p:nvSpPr>
          <p:cNvPr id="54" name="Freeform 48"/>
          <p:cNvSpPr>
            <a:spLocks/>
          </p:cNvSpPr>
          <p:nvPr/>
        </p:nvSpPr>
        <p:spPr bwMode="auto">
          <a:xfrm>
            <a:off x="1802494" y="2889250"/>
            <a:ext cx="127000" cy="115887"/>
          </a:xfrm>
          <a:custGeom>
            <a:avLst/>
            <a:gdLst>
              <a:gd name="T0" fmla="*/ 2147483647 w 80"/>
              <a:gd name="T1" fmla="*/ 0 h 73"/>
              <a:gd name="T2" fmla="*/ 2147483647 w 80"/>
              <a:gd name="T3" fmla="*/ 2147483647 h 73"/>
              <a:gd name="T4" fmla="*/ 0 w 80"/>
              <a:gd name="T5" fmla="*/ 2147483647 h 73"/>
              <a:gd name="T6" fmla="*/ 2147483647 w 80"/>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 h="73">
                <a:moveTo>
                  <a:pt x="80" y="0"/>
                </a:moveTo>
                <a:lnTo>
                  <a:pt x="73" y="73"/>
                </a:lnTo>
                <a:lnTo>
                  <a:pt x="0" y="12"/>
                </a:lnTo>
                <a:lnTo>
                  <a:pt x="8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55" name="Oval 49"/>
          <p:cNvSpPr>
            <a:spLocks noChangeArrowheads="1"/>
          </p:cNvSpPr>
          <p:nvPr/>
        </p:nvSpPr>
        <p:spPr bwMode="auto">
          <a:xfrm>
            <a:off x="2991531" y="2149475"/>
            <a:ext cx="506413" cy="50800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endParaRPr lang="zh-CN" altLang="en-US">
              <a:solidFill>
                <a:srgbClr val="000000"/>
              </a:solidFill>
              <a:latin typeface="Arial" panose="020B0604020202020204" pitchFamily="34" charset="0"/>
              <a:ea typeface="Microsoft YaHei UI" panose="020B0503020204020204" pitchFamily="34" charset="-122"/>
              <a:cs typeface="+mn-ea"/>
              <a:sym typeface="Arial" panose="020B0604020202020204" pitchFamily="34" charset="0"/>
            </a:endParaRPr>
          </a:p>
        </p:txBody>
      </p:sp>
      <p:sp>
        <p:nvSpPr>
          <p:cNvPr id="56" name="Freeform 50"/>
          <p:cNvSpPr>
            <a:spLocks/>
          </p:cNvSpPr>
          <p:nvPr/>
        </p:nvSpPr>
        <p:spPr bwMode="auto">
          <a:xfrm>
            <a:off x="3120119" y="2622550"/>
            <a:ext cx="130175" cy="120650"/>
          </a:xfrm>
          <a:custGeom>
            <a:avLst/>
            <a:gdLst>
              <a:gd name="T0" fmla="*/ 0 w 82"/>
              <a:gd name="T1" fmla="*/ 0 h 76"/>
              <a:gd name="T2" fmla="*/ 2147483647 w 82"/>
              <a:gd name="T3" fmla="*/ 2147483647 h 76"/>
              <a:gd name="T4" fmla="*/ 2147483647 w 82"/>
              <a:gd name="T5" fmla="*/ 2147483647 h 76"/>
              <a:gd name="T6" fmla="*/ 0 w 82"/>
              <a:gd name="T7" fmla="*/ 0 h 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2" h="76">
                <a:moveTo>
                  <a:pt x="0" y="0"/>
                </a:moveTo>
                <a:lnTo>
                  <a:pt x="6" y="76"/>
                </a:lnTo>
                <a:lnTo>
                  <a:pt x="82" y="12"/>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57" name="Freeform 57"/>
          <p:cNvSpPr>
            <a:spLocks noEditPoints="1"/>
          </p:cNvSpPr>
          <p:nvPr/>
        </p:nvSpPr>
        <p:spPr bwMode="auto">
          <a:xfrm>
            <a:off x="3042331" y="3452812"/>
            <a:ext cx="263525" cy="266700"/>
          </a:xfrm>
          <a:custGeom>
            <a:avLst/>
            <a:gdLst>
              <a:gd name="T0" fmla="*/ 2147483647 w 229"/>
              <a:gd name="T1" fmla="*/ 2147483647 h 231"/>
              <a:gd name="T2" fmla="*/ 2147483647 w 229"/>
              <a:gd name="T3" fmla="*/ 2147483647 h 231"/>
              <a:gd name="T4" fmla="*/ 2147483647 w 229"/>
              <a:gd name="T5" fmla="*/ 2147483647 h 231"/>
              <a:gd name="T6" fmla="*/ 2147483647 w 229"/>
              <a:gd name="T7" fmla="*/ 2147483647 h 231"/>
              <a:gd name="T8" fmla="*/ 2147483647 w 229"/>
              <a:gd name="T9" fmla="*/ 2147483647 h 231"/>
              <a:gd name="T10" fmla="*/ 2147483647 w 229"/>
              <a:gd name="T11" fmla="*/ 2147483647 h 231"/>
              <a:gd name="T12" fmla="*/ 2147483647 w 229"/>
              <a:gd name="T13" fmla="*/ 2147483647 h 231"/>
              <a:gd name="T14" fmla="*/ 2147483647 w 229"/>
              <a:gd name="T15" fmla="*/ 2147483647 h 231"/>
              <a:gd name="T16" fmla="*/ 2147483647 w 229"/>
              <a:gd name="T17" fmla="*/ 0 h 231"/>
              <a:gd name="T18" fmla="*/ 2147483647 w 229"/>
              <a:gd name="T19" fmla="*/ 2147483647 h 231"/>
              <a:gd name="T20" fmla="*/ 2147483647 w 229"/>
              <a:gd name="T21" fmla="*/ 2147483647 h 231"/>
              <a:gd name="T22" fmla="*/ 2147483647 w 229"/>
              <a:gd name="T23" fmla="*/ 2147483647 h 231"/>
              <a:gd name="T24" fmla="*/ 2147483647 w 229"/>
              <a:gd name="T25" fmla="*/ 2147483647 h 231"/>
              <a:gd name="T26" fmla="*/ 2147483647 w 229"/>
              <a:gd name="T27" fmla="*/ 2147483647 h 231"/>
              <a:gd name="T28" fmla="*/ 2147483647 w 229"/>
              <a:gd name="T29" fmla="*/ 2147483647 h 231"/>
              <a:gd name="T30" fmla="*/ 2147483647 w 229"/>
              <a:gd name="T31" fmla="*/ 2147483647 h 231"/>
              <a:gd name="T32" fmla="*/ 2147483647 w 229"/>
              <a:gd name="T33" fmla="*/ 2147483647 h 231"/>
              <a:gd name="T34" fmla="*/ 2147483647 w 229"/>
              <a:gd name="T35" fmla="*/ 2147483647 h 231"/>
              <a:gd name="T36" fmla="*/ 2147483647 w 229"/>
              <a:gd name="T37" fmla="*/ 2147483647 h 231"/>
              <a:gd name="T38" fmla="*/ 2147483647 w 229"/>
              <a:gd name="T39" fmla="*/ 2147483647 h 231"/>
              <a:gd name="T40" fmla="*/ 2147483647 w 229"/>
              <a:gd name="T41" fmla="*/ 2147483647 h 231"/>
              <a:gd name="T42" fmla="*/ 2147483647 w 229"/>
              <a:gd name="T43" fmla="*/ 2147483647 h 231"/>
              <a:gd name="T44" fmla="*/ 2147483647 w 229"/>
              <a:gd name="T45" fmla="*/ 2147483647 h 231"/>
              <a:gd name="T46" fmla="*/ 2147483647 w 229"/>
              <a:gd name="T47" fmla="*/ 2147483647 h 231"/>
              <a:gd name="T48" fmla="*/ 2147483647 w 229"/>
              <a:gd name="T49" fmla="*/ 2147483647 h 231"/>
              <a:gd name="T50" fmla="*/ 2147483647 w 229"/>
              <a:gd name="T51" fmla="*/ 2147483647 h 23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29" h="231">
                <a:moveTo>
                  <a:pt x="147" y="112"/>
                </a:moveTo>
                <a:cubicBezTo>
                  <a:pt x="147" y="112"/>
                  <a:pt x="141" y="109"/>
                  <a:pt x="141" y="98"/>
                </a:cubicBezTo>
                <a:cubicBezTo>
                  <a:pt x="141" y="89"/>
                  <a:pt x="141" y="55"/>
                  <a:pt x="141" y="44"/>
                </a:cubicBezTo>
                <a:cubicBezTo>
                  <a:pt x="145" y="42"/>
                  <a:pt x="147" y="40"/>
                  <a:pt x="147" y="37"/>
                </a:cubicBezTo>
                <a:cubicBezTo>
                  <a:pt x="148" y="37"/>
                  <a:pt x="148" y="37"/>
                  <a:pt x="148" y="37"/>
                </a:cubicBezTo>
                <a:cubicBezTo>
                  <a:pt x="148" y="13"/>
                  <a:pt x="148" y="13"/>
                  <a:pt x="148" y="13"/>
                </a:cubicBezTo>
                <a:cubicBezTo>
                  <a:pt x="147" y="13"/>
                  <a:pt x="147" y="13"/>
                  <a:pt x="147" y="13"/>
                </a:cubicBezTo>
                <a:cubicBezTo>
                  <a:pt x="147" y="12"/>
                  <a:pt x="147" y="12"/>
                  <a:pt x="147" y="12"/>
                </a:cubicBezTo>
                <a:cubicBezTo>
                  <a:pt x="147" y="5"/>
                  <a:pt x="132" y="0"/>
                  <a:pt x="114" y="0"/>
                </a:cubicBezTo>
                <a:cubicBezTo>
                  <a:pt x="96" y="0"/>
                  <a:pt x="81" y="5"/>
                  <a:pt x="81" y="12"/>
                </a:cubicBezTo>
                <a:cubicBezTo>
                  <a:pt x="81" y="13"/>
                  <a:pt x="81" y="13"/>
                  <a:pt x="81" y="13"/>
                </a:cubicBezTo>
                <a:cubicBezTo>
                  <a:pt x="80" y="13"/>
                  <a:pt x="80" y="13"/>
                  <a:pt x="80" y="13"/>
                </a:cubicBezTo>
                <a:cubicBezTo>
                  <a:pt x="80" y="37"/>
                  <a:pt x="80" y="37"/>
                  <a:pt x="80" y="37"/>
                </a:cubicBezTo>
                <a:cubicBezTo>
                  <a:pt x="81" y="37"/>
                  <a:pt x="81" y="37"/>
                  <a:pt x="81" y="37"/>
                </a:cubicBezTo>
                <a:cubicBezTo>
                  <a:pt x="82" y="40"/>
                  <a:pt x="84" y="42"/>
                  <a:pt x="91" y="44"/>
                </a:cubicBezTo>
                <a:cubicBezTo>
                  <a:pt x="91" y="56"/>
                  <a:pt x="91" y="89"/>
                  <a:pt x="91" y="98"/>
                </a:cubicBezTo>
                <a:cubicBezTo>
                  <a:pt x="91" y="109"/>
                  <a:pt x="83" y="112"/>
                  <a:pt x="83" y="112"/>
                </a:cubicBezTo>
                <a:cubicBezTo>
                  <a:pt x="71" y="119"/>
                  <a:pt x="0" y="190"/>
                  <a:pt x="31" y="212"/>
                </a:cubicBezTo>
                <a:cubicBezTo>
                  <a:pt x="59" y="231"/>
                  <a:pt x="105" y="231"/>
                  <a:pt x="115" y="230"/>
                </a:cubicBezTo>
                <a:cubicBezTo>
                  <a:pt x="124" y="231"/>
                  <a:pt x="170" y="231"/>
                  <a:pt x="198" y="212"/>
                </a:cubicBezTo>
                <a:cubicBezTo>
                  <a:pt x="229" y="190"/>
                  <a:pt x="159" y="119"/>
                  <a:pt x="147" y="112"/>
                </a:cubicBezTo>
                <a:close/>
                <a:moveTo>
                  <a:pt x="145" y="213"/>
                </a:moveTo>
                <a:cubicBezTo>
                  <a:pt x="145" y="213"/>
                  <a:pt x="180" y="206"/>
                  <a:pt x="182" y="187"/>
                </a:cubicBezTo>
                <a:cubicBezTo>
                  <a:pt x="183" y="169"/>
                  <a:pt x="150" y="134"/>
                  <a:pt x="150" y="134"/>
                </a:cubicBezTo>
                <a:cubicBezTo>
                  <a:pt x="150" y="134"/>
                  <a:pt x="194" y="167"/>
                  <a:pt x="193" y="190"/>
                </a:cubicBezTo>
                <a:cubicBezTo>
                  <a:pt x="193" y="213"/>
                  <a:pt x="145" y="213"/>
                  <a:pt x="145" y="213"/>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58" name="Freeform 60"/>
          <p:cNvSpPr>
            <a:spLocks noEditPoints="1"/>
          </p:cNvSpPr>
          <p:nvPr/>
        </p:nvSpPr>
        <p:spPr bwMode="auto">
          <a:xfrm>
            <a:off x="3364594" y="2884487"/>
            <a:ext cx="401637" cy="265113"/>
          </a:xfrm>
          <a:custGeom>
            <a:avLst/>
            <a:gdLst>
              <a:gd name="T0" fmla="*/ 2147483647 w 349"/>
              <a:gd name="T1" fmla="*/ 2147483647 h 230"/>
              <a:gd name="T2" fmla="*/ 2147483647 w 349"/>
              <a:gd name="T3" fmla="*/ 0 h 230"/>
              <a:gd name="T4" fmla="*/ 2147483647 w 349"/>
              <a:gd name="T5" fmla="*/ 2147483647 h 230"/>
              <a:gd name="T6" fmla="*/ 2147483647 w 349"/>
              <a:gd name="T7" fmla="*/ 2147483647 h 230"/>
              <a:gd name="T8" fmla="*/ 2147483647 w 349"/>
              <a:gd name="T9" fmla="*/ 2147483647 h 230"/>
              <a:gd name="T10" fmla="*/ 2147483647 w 349"/>
              <a:gd name="T11" fmla="*/ 2147483647 h 230"/>
              <a:gd name="T12" fmla="*/ 2147483647 w 349"/>
              <a:gd name="T13" fmla="*/ 2147483647 h 230"/>
              <a:gd name="T14" fmla="*/ 2147483647 w 349"/>
              <a:gd name="T15" fmla="*/ 2147483647 h 230"/>
              <a:gd name="T16" fmla="*/ 2147483647 w 349"/>
              <a:gd name="T17" fmla="*/ 2147483647 h 230"/>
              <a:gd name="T18" fmla="*/ 2147483647 w 349"/>
              <a:gd name="T19" fmla="*/ 2147483647 h 230"/>
              <a:gd name="T20" fmla="*/ 2147483647 w 349"/>
              <a:gd name="T21" fmla="*/ 2147483647 h 230"/>
              <a:gd name="T22" fmla="*/ 2147483647 w 349"/>
              <a:gd name="T23" fmla="*/ 2147483647 h 230"/>
              <a:gd name="T24" fmla="*/ 2147483647 w 349"/>
              <a:gd name="T25" fmla="*/ 2147483647 h 230"/>
              <a:gd name="T26" fmla="*/ 2147483647 w 349"/>
              <a:gd name="T27" fmla="*/ 2147483647 h 230"/>
              <a:gd name="T28" fmla="*/ 2147483647 w 349"/>
              <a:gd name="T29" fmla="*/ 2147483647 h 230"/>
              <a:gd name="T30" fmla="*/ 2147483647 w 349"/>
              <a:gd name="T31" fmla="*/ 2147483647 h 230"/>
              <a:gd name="T32" fmla="*/ 2147483647 w 349"/>
              <a:gd name="T33" fmla="*/ 2147483647 h 230"/>
              <a:gd name="T34" fmla="*/ 2147483647 w 349"/>
              <a:gd name="T35" fmla="*/ 2147483647 h 230"/>
              <a:gd name="T36" fmla="*/ 2147483647 w 349"/>
              <a:gd name="T37" fmla="*/ 2147483647 h 230"/>
              <a:gd name="T38" fmla="*/ 2147483647 w 349"/>
              <a:gd name="T39" fmla="*/ 2147483647 h 230"/>
              <a:gd name="T40" fmla="*/ 2147483647 w 349"/>
              <a:gd name="T41" fmla="*/ 2147483647 h 230"/>
              <a:gd name="T42" fmla="*/ 2147483647 w 349"/>
              <a:gd name="T43" fmla="*/ 2147483647 h 230"/>
              <a:gd name="T44" fmla="*/ 2147483647 w 349"/>
              <a:gd name="T45" fmla="*/ 2147483647 h 230"/>
              <a:gd name="T46" fmla="*/ 2147483647 w 349"/>
              <a:gd name="T47" fmla="*/ 2147483647 h 230"/>
              <a:gd name="T48" fmla="*/ 2147483647 w 349"/>
              <a:gd name="T49" fmla="*/ 2147483647 h 230"/>
              <a:gd name="T50" fmla="*/ 2147483647 w 349"/>
              <a:gd name="T51" fmla="*/ 2147483647 h 230"/>
              <a:gd name="T52" fmla="*/ 2147483647 w 349"/>
              <a:gd name="T53" fmla="*/ 2147483647 h 230"/>
              <a:gd name="T54" fmla="*/ 2147483647 w 349"/>
              <a:gd name="T55" fmla="*/ 2147483647 h 230"/>
              <a:gd name="T56" fmla="*/ 2147483647 w 349"/>
              <a:gd name="T57" fmla="*/ 2147483647 h 230"/>
              <a:gd name="T58" fmla="*/ 2147483647 w 349"/>
              <a:gd name="T59" fmla="*/ 2147483647 h 2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49" h="230">
                <a:moveTo>
                  <a:pt x="333" y="51"/>
                </a:moveTo>
                <a:cubicBezTo>
                  <a:pt x="317" y="6"/>
                  <a:pt x="259" y="0"/>
                  <a:pt x="259" y="0"/>
                </a:cubicBezTo>
                <a:cubicBezTo>
                  <a:pt x="0" y="4"/>
                  <a:pt x="103" y="220"/>
                  <a:pt x="170" y="225"/>
                </a:cubicBezTo>
                <a:cubicBezTo>
                  <a:pt x="237" y="230"/>
                  <a:pt x="227" y="150"/>
                  <a:pt x="269" y="133"/>
                </a:cubicBezTo>
                <a:cubicBezTo>
                  <a:pt x="312" y="116"/>
                  <a:pt x="349" y="96"/>
                  <a:pt x="333" y="51"/>
                </a:cubicBezTo>
                <a:close/>
                <a:moveTo>
                  <a:pt x="140" y="41"/>
                </a:moveTo>
                <a:cubicBezTo>
                  <a:pt x="148" y="41"/>
                  <a:pt x="155" y="48"/>
                  <a:pt x="155" y="56"/>
                </a:cubicBezTo>
                <a:cubicBezTo>
                  <a:pt x="155" y="65"/>
                  <a:pt x="148" y="71"/>
                  <a:pt x="140" y="71"/>
                </a:cubicBezTo>
                <a:cubicBezTo>
                  <a:pt x="131" y="71"/>
                  <a:pt x="125" y="65"/>
                  <a:pt x="125" y="56"/>
                </a:cubicBezTo>
                <a:cubicBezTo>
                  <a:pt x="125" y="48"/>
                  <a:pt x="131" y="41"/>
                  <a:pt x="140" y="41"/>
                </a:cubicBezTo>
                <a:close/>
                <a:moveTo>
                  <a:pt x="105" y="101"/>
                </a:moveTo>
                <a:cubicBezTo>
                  <a:pt x="105" y="90"/>
                  <a:pt x="114" y="81"/>
                  <a:pt x="125" y="81"/>
                </a:cubicBezTo>
                <a:cubicBezTo>
                  <a:pt x="136" y="81"/>
                  <a:pt x="145" y="90"/>
                  <a:pt x="145" y="101"/>
                </a:cubicBezTo>
                <a:cubicBezTo>
                  <a:pt x="145" y="112"/>
                  <a:pt x="136" y="121"/>
                  <a:pt x="125" y="121"/>
                </a:cubicBezTo>
                <a:cubicBezTo>
                  <a:pt x="114" y="121"/>
                  <a:pt x="105" y="112"/>
                  <a:pt x="105" y="101"/>
                </a:cubicBezTo>
                <a:close/>
                <a:moveTo>
                  <a:pt x="139" y="174"/>
                </a:moveTo>
                <a:cubicBezTo>
                  <a:pt x="126" y="174"/>
                  <a:pt x="116" y="164"/>
                  <a:pt x="116" y="151"/>
                </a:cubicBezTo>
                <a:cubicBezTo>
                  <a:pt x="116" y="138"/>
                  <a:pt x="126" y="128"/>
                  <a:pt x="139" y="128"/>
                </a:cubicBezTo>
                <a:cubicBezTo>
                  <a:pt x="151" y="128"/>
                  <a:pt x="162" y="138"/>
                  <a:pt x="162" y="151"/>
                </a:cubicBezTo>
                <a:cubicBezTo>
                  <a:pt x="162" y="164"/>
                  <a:pt x="151" y="174"/>
                  <a:pt x="139" y="174"/>
                </a:cubicBezTo>
                <a:close/>
                <a:moveTo>
                  <a:pt x="180" y="213"/>
                </a:moveTo>
                <a:cubicBezTo>
                  <a:pt x="166" y="213"/>
                  <a:pt x="155" y="202"/>
                  <a:pt x="155" y="188"/>
                </a:cubicBezTo>
                <a:cubicBezTo>
                  <a:pt x="155" y="175"/>
                  <a:pt x="166" y="163"/>
                  <a:pt x="180" y="163"/>
                </a:cubicBezTo>
                <a:cubicBezTo>
                  <a:pt x="194" y="163"/>
                  <a:pt x="205" y="175"/>
                  <a:pt x="205" y="188"/>
                </a:cubicBezTo>
                <a:cubicBezTo>
                  <a:pt x="205" y="202"/>
                  <a:pt x="194" y="213"/>
                  <a:pt x="180" y="213"/>
                </a:cubicBezTo>
                <a:close/>
                <a:moveTo>
                  <a:pt x="282" y="98"/>
                </a:moveTo>
                <a:cubicBezTo>
                  <a:pt x="265" y="98"/>
                  <a:pt x="252" y="84"/>
                  <a:pt x="252" y="68"/>
                </a:cubicBezTo>
                <a:cubicBezTo>
                  <a:pt x="252" y="51"/>
                  <a:pt x="265" y="38"/>
                  <a:pt x="282" y="38"/>
                </a:cubicBezTo>
                <a:cubicBezTo>
                  <a:pt x="298" y="38"/>
                  <a:pt x="312" y="51"/>
                  <a:pt x="312" y="68"/>
                </a:cubicBezTo>
                <a:cubicBezTo>
                  <a:pt x="312" y="84"/>
                  <a:pt x="298" y="98"/>
                  <a:pt x="282" y="98"/>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59" name="Oval 61"/>
          <p:cNvSpPr>
            <a:spLocks noChangeArrowheads="1"/>
          </p:cNvSpPr>
          <p:nvPr/>
        </p:nvSpPr>
        <p:spPr bwMode="auto">
          <a:xfrm>
            <a:off x="3216956" y="2246312"/>
            <a:ext cx="79375" cy="80963"/>
          </a:xfrm>
          <a:prstGeom prst="ellipse">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endParaRPr lang="zh-CN" altLang="en-US">
              <a:solidFill>
                <a:srgbClr val="000000"/>
              </a:solidFill>
              <a:latin typeface="Arial" panose="020B0604020202020204" pitchFamily="34" charset="0"/>
              <a:ea typeface="Microsoft YaHei UI" panose="020B0503020204020204" pitchFamily="34" charset="-122"/>
              <a:cs typeface="+mn-ea"/>
              <a:sym typeface="Arial" panose="020B0604020202020204" pitchFamily="34" charset="0"/>
            </a:endParaRPr>
          </a:p>
        </p:txBody>
      </p:sp>
      <p:sp>
        <p:nvSpPr>
          <p:cNvPr id="60" name="Freeform 62"/>
          <p:cNvSpPr>
            <a:spLocks/>
          </p:cNvSpPr>
          <p:nvPr/>
        </p:nvSpPr>
        <p:spPr bwMode="auto">
          <a:xfrm>
            <a:off x="3245531" y="2306637"/>
            <a:ext cx="125413" cy="263525"/>
          </a:xfrm>
          <a:custGeom>
            <a:avLst/>
            <a:gdLst>
              <a:gd name="T0" fmla="*/ 0 w 110"/>
              <a:gd name="T1" fmla="*/ 2147483647 h 229"/>
              <a:gd name="T2" fmla="*/ 2147483647 w 110"/>
              <a:gd name="T3" fmla="*/ 2147483647 h 229"/>
              <a:gd name="T4" fmla="*/ 2147483647 w 110"/>
              <a:gd name="T5" fmla="*/ 2147483647 h 229"/>
              <a:gd name="T6" fmla="*/ 2147483647 w 110"/>
              <a:gd name="T7" fmla="*/ 0 h 229"/>
              <a:gd name="T8" fmla="*/ 0 w 110"/>
              <a:gd name="T9" fmla="*/ 2147483647 h 2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 h="229">
                <a:moveTo>
                  <a:pt x="0" y="6"/>
                </a:moveTo>
                <a:cubicBezTo>
                  <a:pt x="0" y="8"/>
                  <a:pt x="73" y="198"/>
                  <a:pt x="73" y="198"/>
                </a:cubicBezTo>
                <a:cubicBezTo>
                  <a:pt x="73" y="198"/>
                  <a:pt x="103" y="229"/>
                  <a:pt x="107" y="229"/>
                </a:cubicBezTo>
                <a:cubicBezTo>
                  <a:pt x="110" y="229"/>
                  <a:pt x="24" y="0"/>
                  <a:pt x="24" y="0"/>
                </a:cubicBezTo>
                <a:lnTo>
                  <a:pt x="0" y="6"/>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61" name="Freeform 63"/>
          <p:cNvSpPr>
            <a:spLocks/>
          </p:cNvSpPr>
          <p:nvPr/>
        </p:nvSpPr>
        <p:spPr bwMode="auto">
          <a:xfrm>
            <a:off x="3132819" y="2306637"/>
            <a:ext cx="136525" cy="260350"/>
          </a:xfrm>
          <a:custGeom>
            <a:avLst/>
            <a:gdLst>
              <a:gd name="T0" fmla="*/ 2147483647 w 86"/>
              <a:gd name="T1" fmla="*/ 2147483647 h 164"/>
              <a:gd name="T2" fmla="*/ 2147483647 w 86"/>
              <a:gd name="T3" fmla="*/ 2147483647 h 164"/>
              <a:gd name="T4" fmla="*/ 0 w 86"/>
              <a:gd name="T5" fmla="*/ 2147483647 h 164"/>
              <a:gd name="T6" fmla="*/ 2147483647 w 86"/>
              <a:gd name="T7" fmla="*/ 2147483647 h 164"/>
              <a:gd name="T8" fmla="*/ 2147483647 w 86"/>
              <a:gd name="T9" fmla="*/ 0 h 164"/>
              <a:gd name="T10" fmla="*/ 2147483647 w 86"/>
              <a:gd name="T11" fmla="*/ 2147483647 h 164"/>
              <a:gd name="T12" fmla="*/ 2147483647 w 86"/>
              <a:gd name="T13" fmla="*/ 2147483647 h 1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 h="164">
                <a:moveTo>
                  <a:pt x="85" y="7"/>
                </a:moveTo>
                <a:lnTo>
                  <a:pt x="24" y="140"/>
                </a:lnTo>
                <a:lnTo>
                  <a:pt x="0" y="164"/>
                </a:lnTo>
                <a:lnTo>
                  <a:pt x="8" y="132"/>
                </a:lnTo>
                <a:lnTo>
                  <a:pt x="67" y="0"/>
                </a:lnTo>
                <a:lnTo>
                  <a:pt x="86" y="5"/>
                </a:lnTo>
                <a:lnTo>
                  <a:pt x="85" y="7"/>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62" name="Freeform 64"/>
          <p:cNvSpPr>
            <a:spLocks/>
          </p:cNvSpPr>
          <p:nvPr/>
        </p:nvSpPr>
        <p:spPr bwMode="auto">
          <a:xfrm>
            <a:off x="3132819" y="2306637"/>
            <a:ext cx="136525" cy="260350"/>
          </a:xfrm>
          <a:custGeom>
            <a:avLst/>
            <a:gdLst>
              <a:gd name="T0" fmla="*/ 2147483647 w 86"/>
              <a:gd name="T1" fmla="*/ 2147483647 h 164"/>
              <a:gd name="T2" fmla="*/ 2147483647 w 86"/>
              <a:gd name="T3" fmla="*/ 2147483647 h 164"/>
              <a:gd name="T4" fmla="*/ 0 w 86"/>
              <a:gd name="T5" fmla="*/ 2147483647 h 164"/>
              <a:gd name="T6" fmla="*/ 2147483647 w 86"/>
              <a:gd name="T7" fmla="*/ 2147483647 h 164"/>
              <a:gd name="T8" fmla="*/ 2147483647 w 86"/>
              <a:gd name="T9" fmla="*/ 0 h 164"/>
              <a:gd name="T10" fmla="*/ 2147483647 w 86"/>
              <a:gd name="T11" fmla="*/ 2147483647 h 1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6" h="164">
                <a:moveTo>
                  <a:pt x="85" y="7"/>
                </a:moveTo>
                <a:lnTo>
                  <a:pt x="24" y="140"/>
                </a:lnTo>
                <a:lnTo>
                  <a:pt x="0" y="164"/>
                </a:lnTo>
                <a:lnTo>
                  <a:pt x="8" y="132"/>
                </a:lnTo>
                <a:lnTo>
                  <a:pt x="67" y="0"/>
                </a:lnTo>
                <a:lnTo>
                  <a:pt x="86"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63" name="Freeform 65"/>
          <p:cNvSpPr>
            <a:spLocks/>
          </p:cNvSpPr>
          <p:nvPr/>
        </p:nvSpPr>
        <p:spPr bwMode="auto">
          <a:xfrm>
            <a:off x="3251881" y="2219325"/>
            <a:ext cx="15875" cy="42862"/>
          </a:xfrm>
          <a:custGeom>
            <a:avLst/>
            <a:gdLst>
              <a:gd name="T0" fmla="*/ 2147483647 w 13"/>
              <a:gd name="T1" fmla="*/ 2147483647 h 38"/>
              <a:gd name="T2" fmla="*/ 2147483647 w 13"/>
              <a:gd name="T3" fmla="*/ 2147483647 h 38"/>
              <a:gd name="T4" fmla="*/ 2147483647 w 13"/>
              <a:gd name="T5" fmla="*/ 2147483647 h 38"/>
              <a:gd name="T6" fmla="*/ 0 w 13"/>
              <a:gd name="T7" fmla="*/ 2147483647 h 38"/>
              <a:gd name="T8" fmla="*/ 0 w 13"/>
              <a:gd name="T9" fmla="*/ 2147483647 h 38"/>
              <a:gd name="T10" fmla="*/ 2147483647 w 13"/>
              <a:gd name="T11" fmla="*/ 0 h 38"/>
              <a:gd name="T12" fmla="*/ 2147483647 w 13"/>
              <a:gd name="T13" fmla="*/ 0 h 38"/>
              <a:gd name="T14" fmla="*/ 2147483647 w 13"/>
              <a:gd name="T15" fmla="*/ 2147483647 h 38"/>
              <a:gd name="T16" fmla="*/ 2147483647 w 13"/>
              <a:gd name="T17" fmla="*/ 2147483647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38">
                <a:moveTo>
                  <a:pt x="13" y="32"/>
                </a:moveTo>
                <a:cubicBezTo>
                  <a:pt x="13" y="35"/>
                  <a:pt x="10" y="38"/>
                  <a:pt x="7" y="38"/>
                </a:cubicBezTo>
                <a:cubicBezTo>
                  <a:pt x="7" y="38"/>
                  <a:pt x="7" y="38"/>
                  <a:pt x="7" y="38"/>
                </a:cubicBezTo>
                <a:cubicBezTo>
                  <a:pt x="3" y="38"/>
                  <a:pt x="0" y="35"/>
                  <a:pt x="0" y="32"/>
                </a:cubicBezTo>
                <a:cubicBezTo>
                  <a:pt x="0" y="6"/>
                  <a:pt x="0" y="6"/>
                  <a:pt x="0" y="6"/>
                </a:cubicBezTo>
                <a:cubicBezTo>
                  <a:pt x="0" y="2"/>
                  <a:pt x="3" y="0"/>
                  <a:pt x="7" y="0"/>
                </a:cubicBezTo>
                <a:cubicBezTo>
                  <a:pt x="7" y="0"/>
                  <a:pt x="7" y="0"/>
                  <a:pt x="7" y="0"/>
                </a:cubicBezTo>
                <a:cubicBezTo>
                  <a:pt x="10" y="0"/>
                  <a:pt x="13" y="2"/>
                  <a:pt x="13" y="6"/>
                </a:cubicBezTo>
                <a:lnTo>
                  <a:pt x="13" y="3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64" name="Freeform 71"/>
          <p:cNvSpPr>
            <a:spLocks noEditPoints="1"/>
          </p:cNvSpPr>
          <p:nvPr/>
        </p:nvSpPr>
        <p:spPr bwMode="auto">
          <a:xfrm>
            <a:off x="1891394" y="1860550"/>
            <a:ext cx="146050" cy="144462"/>
          </a:xfrm>
          <a:custGeom>
            <a:avLst/>
            <a:gdLst>
              <a:gd name="T0" fmla="*/ 2147483647 w 126"/>
              <a:gd name="T1" fmla="*/ 0 h 126"/>
              <a:gd name="T2" fmla="*/ 0 w 126"/>
              <a:gd name="T3" fmla="*/ 2147483647 h 126"/>
              <a:gd name="T4" fmla="*/ 2147483647 w 126"/>
              <a:gd name="T5" fmla="*/ 2147483647 h 126"/>
              <a:gd name="T6" fmla="*/ 2147483647 w 126"/>
              <a:gd name="T7" fmla="*/ 2147483647 h 126"/>
              <a:gd name="T8" fmla="*/ 2147483647 w 126"/>
              <a:gd name="T9" fmla="*/ 0 h 126"/>
              <a:gd name="T10" fmla="*/ 2147483647 w 126"/>
              <a:gd name="T11" fmla="*/ 2147483647 h 126"/>
              <a:gd name="T12" fmla="*/ 2147483647 w 126"/>
              <a:gd name="T13" fmla="*/ 2147483647 h 126"/>
              <a:gd name="T14" fmla="*/ 2147483647 w 126"/>
              <a:gd name="T15" fmla="*/ 2147483647 h 126"/>
              <a:gd name="T16" fmla="*/ 2147483647 w 126"/>
              <a:gd name="T17" fmla="*/ 2147483647 h 126"/>
              <a:gd name="T18" fmla="*/ 2147483647 w 126"/>
              <a:gd name="T19" fmla="*/ 2147483647 h 1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6" h="126">
                <a:moveTo>
                  <a:pt x="63" y="0"/>
                </a:moveTo>
                <a:cubicBezTo>
                  <a:pt x="29" y="0"/>
                  <a:pt x="0" y="28"/>
                  <a:pt x="0" y="63"/>
                </a:cubicBezTo>
                <a:cubicBezTo>
                  <a:pt x="0" y="98"/>
                  <a:pt x="29" y="126"/>
                  <a:pt x="63" y="126"/>
                </a:cubicBezTo>
                <a:cubicBezTo>
                  <a:pt x="98" y="126"/>
                  <a:pt x="126" y="98"/>
                  <a:pt x="126" y="63"/>
                </a:cubicBezTo>
                <a:cubicBezTo>
                  <a:pt x="126" y="28"/>
                  <a:pt x="98" y="0"/>
                  <a:pt x="63" y="0"/>
                </a:cubicBezTo>
                <a:close/>
                <a:moveTo>
                  <a:pt x="63" y="114"/>
                </a:moveTo>
                <a:cubicBezTo>
                  <a:pt x="35" y="114"/>
                  <a:pt x="12" y="91"/>
                  <a:pt x="12" y="63"/>
                </a:cubicBezTo>
                <a:cubicBezTo>
                  <a:pt x="12" y="35"/>
                  <a:pt x="35" y="12"/>
                  <a:pt x="63" y="12"/>
                </a:cubicBezTo>
                <a:cubicBezTo>
                  <a:pt x="92" y="12"/>
                  <a:pt x="115" y="35"/>
                  <a:pt x="115" y="63"/>
                </a:cubicBezTo>
                <a:cubicBezTo>
                  <a:pt x="115" y="91"/>
                  <a:pt x="92" y="114"/>
                  <a:pt x="63" y="114"/>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65" name="Rectangle 72"/>
          <p:cNvSpPr>
            <a:spLocks noChangeArrowheads="1"/>
          </p:cNvSpPr>
          <p:nvPr/>
        </p:nvSpPr>
        <p:spPr bwMode="auto">
          <a:xfrm>
            <a:off x="1954894" y="1997075"/>
            <a:ext cx="20637" cy="71437"/>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endParaRPr lang="zh-CN" altLang="en-US">
              <a:solidFill>
                <a:srgbClr val="000000"/>
              </a:solidFill>
              <a:latin typeface="Arial" panose="020B0604020202020204" pitchFamily="34" charset="0"/>
              <a:ea typeface="Microsoft YaHei UI" panose="020B0503020204020204" pitchFamily="34" charset="-122"/>
              <a:cs typeface="+mn-ea"/>
              <a:sym typeface="Arial" panose="020B0604020202020204" pitchFamily="34" charset="0"/>
            </a:endParaRPr>
          </a:p>
        </p:txBody>
      </p:sp>
      <p:sp>
        <p:nvSpPr>
          <p:cNvPr id="66" name="Freeform 73"/>
          <p:cNvSpPr>
            <a:spLocks/>
          </p:cNvSpPr>
          <p:nvPr/>
        </p:nvSpPr>
        <p:spPr bwMode="auto">
          <a:xfrm>
            <a:off x="1950131" y="2020887"/>
            <a:ext cx="30163" cy="98425"/>
          </a:xfrm>
          <a:custGeom>
            <a:avLst/>
            <a:gdLst>
              <a:gd name="T0" fmla="*/ 2147483647 w 27"/>
              <a:gd name="T1" fmla="*/ 2147483647 h 85"/>
              <a:gd name="T2" fmla="*/ 2147483647 w 27"/>
              <a:gd name="T3" fmla="*/ 2147483647 h 85"/>
              <a:gd name="T4" fmla="*/ 0 w 27"/>
              <a:gd name="T5" fmla="*/ 2147483647 h 85"/>
              <a:gd name="T6" fmla="*/ 0 w 27"/>
              <a:gd name="T7" fmla="*/ 2147483647 h 85"/>
              <a:gd name="T8" fmla="*/ 2147483647 w 27"/>
              <a:gd name="T9" fmla="*/ 0 h 85"/>
              <a:gd name="T10" fmla="*/ 2147483647 w 27"/>
              <a:gd name="T11" fmla="*/ 2147483647 h 85"/>
              <a:gd name="T12" fmla="*/ 2147483647 w 27"/>
              <a:gd name="T13" fmla="*/ 2147483647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85">
                <a:moveTo>
                  <a:pt x="27" y="71"/>
                </a:moveTo>
                <a:cubicBezTo>
                  <a:pt x="27" y="79"/>
                  <a:pt x="21" y="85"/>
                  <a:pt x="13" y="85"/>
                </a:cubicBezTo>
                <a:cubicBezTo>
                  <a:pt x="6" y="85"/>
                  <a:pt x="0" y="79"/>
                  <a:pt x="0" y="71"/>
                </a:cubicBezTo>
                <a:cubicBezTo>
                  <a:pt x="0" y="13"/>
                  <a:pt x="0" y="13"/>
                  <a:pt x="0" y="13"/>
                </a:cubicBezTo>
                <a:cubicBezTo>
                  <a:pt x="0" y="6"/>
                  <a:pt x="6" y="0"/>
                  <a:pt x="13" y="0"/>
                </a:cubicBezTo>
                <a:cubicBezTo>
                  <a:pt x="21" y="0"/>
                  <a:pt x="27" y="6"/>
                  <a:pt x="27" y="13"/>
                </a:cubicBezTo>
                <a:lnTo>
                  <a:pt x="27" y="71"/>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67" name="Freeform 74"/>
          <p:cNvSpPr>
            <a:spLocks noEditPoints="1"/>
          </p:cNvSpPr>
          <p:nvPr/>
        </p:nvSpPr>
        <p:spPr bwMode="auto">
          <a:xfrm>
            <a:off x="1794556" y="2536825"/>
            <a:ext cx="146050" cy="277812"/>
          </a:xfrm>
          <a:custGeom>
            <a:avLst/>
            <a:gdLst>
              <a:gd name="T0" fmla="*/ 0 w 92"/>
              <a:gd name="T1" fmla="*/ 0 h 175"/>
              <a:gd name="T2" fmla="*/ 0 w 92"/>
              <a:gd name="T3" fmla="*/ 2147483647 h 175"/>
              <a:gd name="T4" fmla="*/ 2147483647 w 92"/>
              <a:gd name="T5" fmla="*/ 2147483647 h 175"/>
              <a:gd name="T6" fmla="*/ 0 w 92"/>
              <a:gd name="T7" fmla="*/ 0 h 175"/>
              <a:gd name="T8" fmla="*/ 2147483647 w 92"/>
              <a:gd name="T9" fmla="*/ 2147483647 h 175"/>
              <a:gd name="T10" fmla="*/ 2147483647 w 92"/>
              <a:gd name="T11" fmla="*/ 2147483647 h 175"/>
              <a:gd name="T12" fmla="*/ 2147483647 w 92"/>
              <a:gd name="T13" fmla="*/ 2147483647 h 175"/>
              <a:gd name="T14" fmla="*/ 2147483647 w 92"/>
              <a:gd name="T15" fmla="*/ 2147483647 h 1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2" h="175">
                <a:moveTo>
                  <a:pt x="0" y="0"/>
                </a:moveTo>
                <a:lnTo>
                  <a:pt x="0" y="175"/>
                </a:lnTo>
                <a:lnTo>
                  <a:pt x="92" y="175"/>
                </a:lnTo>
                <a:lnTo>
                  <a:pt x="0" y="0"/>
                </a:lnTo>
                <a:close/>
                <a:moveTo>
                  <a:pt x="13" y="68"/>
                </a:moveTo>
                <a:lnTo>
                  <a:pt x="62" y="152"/>
                </a:lnTo>
                <a:lnTo>
                  <a:pt x="13" y="152"/>
                </a:lnTo>
                <a:lnTo>
                  <a:pt x="13" y="68"/>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68" name="Rectangle 75"/>
          <p:cNvSpPr>
            <a:spLocks noChangeArrowheads="1"/>
          </p:cNvSpPr>
          <p:nvPr/>
        </p:nvSpPr>
        <p:spPr bwMode="auto">
          <a:xfrm>
            <a:off x="1719944" y="2535237"/>
            <a:ext cx="38100" cy="27305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endParaRPr lang="zh-CN" altLang="en-US">
              <a:solidFill>
                <a:srgbClr val="000000"/>
              </a:solidFill>
              <a:latin typeface="Arial" panose="020B0604020202020204" pitchFamily="34" charset="0"/>
              <a:ea typeface="Microsoft YaHei UI" panose="020B0503020204020204" pitchFamily="34" charset="-122"/>
              <a:cs typeface="+mn-ea"/>
              <a:sym typeface="Arial" panose="020B0604020202020204" pitchFamily="34" charset="0"/>
            </a:endParaRPr>
          </a:p>
        </p:txBody>
      </p:sp>
      <p:sp>
        <p:nvSpPr>
          <p:cNvPr id="69" name="Freeform 76"/>
          <p:cNvSpPr>
            <a:spLocks noEditPoints="1"/>
          </p:cNvSpPr>
          <p:nvPr/>
        </p:nvSpPr>
        <p:spPr bwMode="auto">
          <a:xfrm>
            <a:off x="1242106" y="2054225"/>
            <a:ext cx="250825" cy="252412"/>
          </a:xfrm>
          <a:custGeom>
            <a:avLst/>
            <a:gdLst>
              <a:gd name="T0" fmla="*/ 2147483647 w 217"/>
              <a:gd name="T1" fmla="*/ 2147483647 h 219"/>
              <a:gd name="T2" fmla="*/ 2147483647 w 217"/>
              <a:gd name="T3" fmla="*/ 2147483647 h 219"/>
              <a:gd name="T4" fmla="*/ 2147483647 w 217"/>
              <a:gd name="T5" fmla="*/ 2147483647 h 219"/>
              <a:gd name="T6" fmla="*/ 2147483647 w 217"/>
              <a:gd name="T7" fmla="*/ 2147483647 h 219"/>
              <a:gd name="T8" fmla="*/ 2147483647 w 217"/>
              <a:gd name="T9" fmla="*/ 2147483647 h 219"/>
              <a:gd name="T10" fmla="*/ 2147483647 w 217"/>
              <a:gd name="T11" fmla="*/ 2147483647 h 219"/>
              <a:gd name="T12" fmla="*/ 2147483647 w 217"/>
              <a:gd name="T13" fmla="*/ 2147483647 h 219"/>
              <a:gd name="T14" fmla="*/ 2147483647 w 217"/>
              <a:gd name="T15" fmla="*/ 2147483647 h 219"/>
              <a:gd name="T16" fmla="*/ 2147483647 w 217"/>
              <a:gd name="T17" fmla="*/ 0 h 219"/>
              <a:gd name="T18" fmla="*/ 2147483647 w 217"/>
              <a:gd name="T19" fmla="*/ 2147483647 h 219"/>
              <a:gd name="T20" fmla="*/ 2147483647 w 217"/>
              <a:gd name="T21" fmla="*/ 2147483647 h 219"/>
              <a:gd name="T22" fmla="*/ 2147483647 w 217"/>
              <a:gd name="T23" fmla="*/ 2147483647 h 219"/>
              <a:gd name="T24" fmla="*/ 2147483647 w 217"/>
              <a:gd name="T25" fmla="*/ 2147483647 h 219"/>
              <a:gd name="T26" fmla="*/ 2147483647 w 217"/>
              <a:gd name="T27" fmla="*/ 2147483647 h 219"/>
              <a:gd name="T28" fmla="*/ 2147483647 w 217"/>
              <a:gd name="T29" fmla="*/ 2147483647 h 219"/>
              <a:gd name="T30" fmla="*/ 2147483647 w 217"/>
              <a:gd name="T31" fmla="*/ 2147483647 h 219"/>
              <a:gd name="T32" fmla="*/ 2147483647 w 217"/>
              <a:gd name="T33" fmla="*/ 2147483647 h 219"/>
              <a:gd name="T34" fmla="*/ 2147483647 w 217"/>
              <a:gd name="T35" fmla="*/ 2147483647 h 219"/>
              <a:gd name="T36" fmla="*/ 2147483647 w 217"/>
              <a:gd name="T37" fmla="*/ 2147483647 h 219"/>
              <a:gd name="T38" fmla="*/ 2147483647 w 217"/>
              <a:gd name="T39" fmla="*/ 2147483647 h 219"/>
              <a:gd name="T40" fmla="*/ 2147483647 w 217"/>
              <a:gd name="T41" fmla="*/ 2147483647 h 219"/>
              <a:gd name="T42" fmla="*/ 2147483647 w 217"/>
              <a:gd name="T43" fmla="*/ 2147483647 h 219"/>
              <a:gd name="T44" fmla="*/ 2147483647 w 217"/>
              <a:gd name="T45" fmla="*/ 2147483647 h 219"/>
              <a:gd name="T46" fmla="*/ 2147483647 w 217"/>
              <a:gd name="T47" fmla="*/ 2147483647 h 219"/>
              <a:gd name="T48" fmla="*/ 2147483647 w 217"/>
              <a:gd name="T49" fmla="*/ 2147483647 h 219"/>
              <a:gd name="T50" fmla="*/ 2147483647 w 217"/>
              <a:gd name="T51" fmla="*/ 2147483647 h 2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7" h="219">
                <a:moveTo>
                  <a:pt x="139" y="105"/>
                </a:moveTo>
                <a:cubicBezTo>
                  <a:pt x="139" y="105"/>
                  <a:pt x="134" y="103"/>
                  <a:pt x="134" y="93"/>
                </a:cubicBezTo>
                <a:cubicBezTo>
                  <a:pt x="134" y="84"/>
                  <a:pt x="134" y="52"/>
                  <a:pt x="134" y="42"/>
                </a:cubicBezTo>
                <a:cubicBezTo>
                  <a:pt x="137" y="40"/>
                  <a:pt x="139" y="37"/>
                  <a:pt x="139" y="35"/>
                </a:cubicBezTo>
                <a:cubicBezTo>
                  <a:pt x="140" y="35"/>
                  <a:pt x="140" y="35"/>
                  <a:pt x="140" y="35"/>
                </a:cubicBezTo>
                <a:cubicBezTo>
                  <a:pt x="140" y="12"/>
                  <a:pt x="140" y="12"/>
                  <a:pt x="140" y="12"/>
                </a:cubicBezTo>
                <a:cubicBezTo>
                  <a:pt x="139" y="12"/>
                  <a:pt x="139" y="12"/>
                  <a:pt x="139" y="12"/>
                </a:cubicBezTo>
                <a:cubicBezTo>
                  <a:pt x="139" y="12"/>
                  <a:pt x="139" y="12"/>
                  <a:pt x="139" y="12"/>
                </a:cubicBezTo>
                <a:cubicBezTo>
                  <a:pt x="139" y="5"/>
                  <a:pt x="125" y="0"/>
                  <a:pt x="108" y="0"/>
                </a:cubicBezTo>
                <a:cubicBezTo>
                  <a:pt x="91" y="0"/>
                  <a:pt x="77" y="5"/>
                  <a:pt x="77" y="12"/>
                </a:cubicBezTo>
                <a:cubicBezTo>
                  <a:pt x="77" y="12"/>
                  <a:pt x="77" y="12"/>
                  <a:pt x="77" y="12"/>
                </a:cubicBezTo>
                <a:cubicBezTo>
                  <a:pt x="76" y="12"/>
                  <a:pt x="76" y="12"/>
                  <a:pt x="76" y="12"/>
                </a:cubicBezTo>
                <a:cubicBezTo>
                  <a:pt x="76" y="35"/>
                  <a:pt x="76" y="35"/>
                  <a:pt x="76" y="35"/>
                </a:cubicBezTo>
                <a:cubicBezTo>
                  <a:pt x="77" y="35"/>
                  <a:pt x="77" y="35"/>
                  <a:pt x="77" y="35"/>
                </a:cubicBezTo>
                <a:cubicBezTo>
                  <a:pt x="77" y="38"/>
                  <a:pt x="79" y="40"/>
                  <a:pt x="86" y="42"/>
                </a:cubicBezTo>
                <a:cubicBezTo>
                  <a:pt x="86" y="53"/>
                  <a:pt x="86" y="85"/>
                  <a:pt x="86" y="93"/>
                </a:cubicBezTo>
                <a:cubicBezTo>
                  <a:pt x="86" y="103"/>
                  <a:pt x="79" y="105"/>
                  <a:pt x="79" y="105"/>
                </a:cubicBezTo>
                <a:cubicBezTo>
                  <a:pt x="67" y="112"/>
                  <a:pt x="0" y="180"/>
                  <a:pt x="29" y="200"/>
                </a:cubicBezTo>
                <a:cubicBezTo>
                  <a:pt x="56" y="219"/>
                  <a:pt x="100" y="218"/>
                  <a:pt x="108" y="218"/>
                </a:cubicBezTo>
                <a:cubicBezTo>
                  <a:pt x="117" y="218"/>
                  <a:pt x="161" y="219"/>
                  <a:pt x="187" y="200"/>
                </a:cubicBezTo>
                <a:cubicBezTo>
                  <a:pt x="217" y="180"/>
                  <a:pt x="150" y="112"/>
                  <a:pt x="139" y="105"/>
                </a:cubicBezTo>
                <a:close/>
                <a:moveTo>
                  <a:pt x="137" y="201"/>
                </a:moveTo>
                <a:cubicBezTo>
                  <a:pt x="137" y="201"/>
                  <a:pt x="170" y="195"/>
                  <a:pt x="172" y="177"/>
                </a:cubicBezTo>
                <a:cubicBezTo>
                  <a:pt x="173" y="159"/>
                  <a:pt x="142" y="126"/>
                  <a:pt x="142" y="126"/>
                </a:cubicBezTo>
                <a:cubicBezTo>
                  <a:pt x="142" y="126"/>
                  <a:pt x="183" y="158"/>
                  <a:pt x="183" y="179"/>
                </a:cubicBezTo>
                <a:cubicBezTo>
                  <a:pt x="182" y="201"/>
                  <a:pt x="137" y="201"/>
                  <a:pt x="137" y="201"/>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70" name="Freeform 77"/>
          <p:cNvSpPr>
            <a:spLocks noEditPoints="1"/>
          </p:cNvSpPr>
          <p:nvPr/>
        </p:nvSpPr>
        <p:spPr bwMode="auto">
          <a:xfrm>
            <a:off x="840469" y="2620962"/>
            <a:ext cx="401637" cy="263525"/>
          </a:xfrm>
          <a:custGeom>
            <a:avLst/>
            <a:gdLst>
              <a:gd name="T0" fmla="*/ 2147483647 w 349"/>
              <a:gd name="T1" fmla="*/ 2147483647 h 229"/>
              <a:gd name="T2" fmla="*/ 2147483647 w 349"/>
              <a:gd name="T3" fmla="*/ 0 h 229"/>
              <a:gd name="T4" fmla="*/ 2147483647 w 349"/>
              <a:gd name="T5" fmla="*/ 2147483647 h 229"/>
              <a:gd name="T6" fmla="*/ 2147483647 w 349"/>
              <a:gd name="T7" fmla="*/ 2147483647 h 229"/>
              <a:gd name="T8" fmla="*/ 2147483647 w 349"/>
              <a:gd name="T9" fmla="*/ 2147483647 h 229"/>
              <a:gd name="T10" fmla="*/ 2147483647 w 349"/>
              <a:gd name="T11" fmla="*/ 2147483647 h 229"/>
              <a:gd name="T12" fmla="*/ 2147483647 w 349"/>
              <a:gd name="T13" fmla="*/ 2147483647 h 229"/>
              <a:gd name="T14" fmla="*/ 2147483647 w 349"/>
              <a:gd name="T15" fmla="*/ 2147483647 h 229"/>
              <a:gd name="T16" fmla="*/ 2147483647 w 349"/>
              <a:gd name="T17" fmla="*/ 2147483647 h 229"/>
              <a:gd name="T18" fmla="*/ 2147483647 w 349"/>
              <a:gd name="T19" fmla="*/ 2147483647 h 229"/>
              <a:gd name="T20" fmla="*/ 2147483647 w 349"/>
              <a:gd name="T21" fmla="*/ 2147483647 h 229"/>
              <a:gd name="T22" fmla="*/ 2147483647 w 349"/>
              <a:gd name="T23" fmla="*/ 2147483647 h 229"/>
              <a:gd name="T24" fmla="*/ 2147483647 w 349"/>
              <a:gd name="T25" fmla="*/ 2147483647 h 229"/>
              <a:gd name="T26" fmla="*/ 2147483647 w 349"/>
              <a:gd name="T27" fmla="*/ 2147483647 h 229"/>
              <a:gd name="T28" fmla="*/ 2147483647 w 349"/>
              <a:gd name="T29" fmla="*/ 2147483647 h 229"/>
              <a:gd name="T30" fmla="*/ 2147483647 w 349"/>
              <a:gd name="T31" fmla="*/ 2147483647 h 229"/>
              <a:gd name="T32" fmla="*/ 2147483647 w 349"/>
              <a:gd name="T33" fmla="*/ 2147483647 h 229"/>
              <a:gd name="T34" fmla="*/ 2147483647 w 349"/>
              <a:gd name="T35" fmla="*/ 2147483647 h 229"/>
              <a:gd name="T36" fmla="*/ 2147483647 w 349"/>
              <a:gd name="T37" fmla="*/ 2147483647 h 229"/>
              <a:gd name="T38" fmla="*/ 2147483647 w 349"/>
              <a:gd name="T39" fmla="*/ 2147483647 h 229"/>
              <a:gd name="T40" fmla="*/ 2147483647 w 349"/>
              <a:gd name="T41" fmla="*/ 2147483647 h 229"/>
              <a:gd name="T42" fmla="*/ 2147483647 w 349"/>
              <a:gd name="T43" fmla="*/ 2147483647 h 229"/>
              <a:gd name="T44" fmla="*/ 2147483647 w 349"/>
              <a:gd name="T45" fmla="*/ 2147483647 h 229"/>
              <a:gd name="T46" fmla="*/ 2147483647 w 349"/>
              <a:gd name="T47" fmla="*/ 2147483647 h 229"/>
              <a:gd name="T48" fmla="*/ 2147483647 w 349"/>
              <a:gd name="T49" fmla="*/ 2147483647 h 229"/>
              <a:gd name="T50" fmla="*/ 2147483647 w 349"/>
              <a:gd name="T51" fmla="*/ 2147483647 h 229"/>
              <a:gd name="T52" fmla="*/ 2147483647 w 349"/>
              <a:gd name="T53" fmla="*/ 2147483647 h 229"/>
              <a:gd name="T54" fmla="*/ 2147483647 w 349"/>
              <a:gd name="T55" fmla="*/ 2147483647 h 229"/>
              <a:gd name="T56" fmla="*/ 2147483647 w 349"/>
              <a:gd name="T57" fmla="*/ 2147483647 h 229"/>
              <a:gd name="T58" fmla="*/ 2147483647 w 349"/>
              <a:gd name="T59" fmla="*/ 2147483647 h 22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49" h="229">
                <a:moveTo>
                  <a:pt x="333" y="51"/>
                </a:moveTo>
                <a:cubicBezTo>
                  <a:pt x="316" y="6"/>
                  <a:pt x="259" y="0"/>
                  <a:pt x="259" y="0"/>
                </a:cubicBezTo>
                <a:cubicBezTo>
                  <a:pt x="0" y="4"/>
                  <a:pt x="103" y="219"/>
                  <a:pt x="170" y="224"/>
                </a:cubicBezTo>
                <a:cubicBezTo>
                  <a:pt x="236" y="229"/>
                  <a:pt x="226" y="149"/>
                  <a:pt x="269" y="132"/>
                </a:cubicBezTo>
                <a:cubicBezTo>
                  <a:pt x="311" y="116"/>
                  <a:pt x="349" y="96"/>
                  <a:pt x="333" y="51"/>
                </a:cubicBezTo>
                <a:close/>
                <a:moveTo>
                  <a:pt x="140" y="41"/>
                </a:moveTo>
                <a:cubicBezTo>
                  <a:pt x="148" y="41"/>
                  <a:pt x="155" y="47"/>
                  <a:pt x="155" y="56"/>
                </a:cubicBezTo>
                <a:cubicBezTo>
                  <a:pt x="155" y="64"/>
                  <a:pt x="148" y="71"/>
                  <a:pt x="140" y="71"/>
                </a:cubicBezTo>
                <a:cubicBezTo>
                  <a:pt x="131" y="71"/>
                  <a:pt x="125" y="64"/>
                  <a:pt x="125" y="56"/>
                </a:cubicBezTo>
                <a:cubicBezTo>
                  <a:pt x="125" y="47"/>
                  <a:pt x="131" y="41"/>
                  <a:pt x="140" y="41"/>
                </a:cubicBezTo>
                <a:close/>
                <a:moveTo>
                  <a:pt x="105" y="101"/>
                </a:moveTo>
                <a:cubicBezTo>
                  <a:pt x="105" y="90"/>
                  <a:pt x="114" y="81"/>
                  <a:pt x="125" y="81"/>
                </a:cubicBezTo>
                <a:cubicBezTo>
                  <a:pt x="136" y="81"/>
                  <a:pt x="145" y="90"/>
                  <a:pt x="145" y="101"/>
                </a:cubicBezTo>
                <a:cubicBezTo>
                  <a:pt x="145" y="112"/>
                  <a:pt x="136" y="121"/>
                  <a:pt x="125" y="121"/>
                </a:cubicBezTo>
                <a:cubicBezTo>
                  <a:pt x="114" y="121"/>
                  <a:pt x="105" y="112"/>
                  <a:pt x="105" y="101"/>
                </a:cubicBezTo>
                <a:close/>
                <a:moveTo>
                  <a:pt x="139" y="174"/>
                </a:moveTo>
                <a:cubicBezTo>
                  <a:pt x="126" y="174"/>
                  <a:pt x="116" y="163"/>
                  <a:pt x="116" y="151"/>
                </a:cubicBezTo>
                <a:cubicBezTo>
                  <a:pt x="116" y="138"/>
                  <a:pt x="126" y="127"/>
                  <a:pt x="139" y="127"/>
                </a:cubicBezTo>
                <a:cubicBezTo>
                  <a:pt x="151" y="127"/>
                  <a:pt x="161" y="138"/>
                  <a:pt x="161" y="151"/>
                </a:cubicBezTo>
                <a:cubicBezTo>
                  <a:pt x="161" y="163"/>
                  <a:pt x="151" y="174"/>
                  <a:pt x="139" y="174"/>
                </a:cubicBezTo>
                <a:close/>
                <a:moveTo>
                  <a:pt x="180" y="213"/>
                </a:moveTo>
                <a:cubicBezTo>
                  <a:pt x="166" y="213"/>
                  <a:pt x="155" y="202"/>
                  <a:pt x="155" y="188"/>
                </a:cubicBezTo>
                <a:cubicBezTo>
                  <a:pt x="155" y="174"/>
                  <a:pt x="166" y="163"/>
                  <a:pt x="180" y="163"/>
                </a:cubicBezTo>
                <a:cubicBezTo>
                  <a:pt x="193" y="163"/>
                  <a:pt x="205" y="174"/>
                  <a:pt x="205" y="188"/>
                </a:cubicBezTo>
                <a:cubicBezTo>
                  <a:pt x="205" y="202"/>
                  <a:pt x="193" y="213"/>
                  <a:pt x="180" y="213"/>
                </a:cubicBezTo>
                <a:close/>
                <a:moveTo>
                  <a:pt x="281" y="97"/>
                </a:moveTo>
                <a:cubicBezTo>
                  <a:pt x="265" y="97"/>
                  <a:pt x="251" y="84"/>
                  <a:pt x="251" y="67"/>
                </a:cubicBezTo>
                <a:cubicBezTo>
                  <a:pt x="251" y="51"/>
                  <a:pt x="265" y="37"/>
                  <a:pt x="281" y="37"/>
                </a:cubicBezTo>
                <a:cubicBezTo>
                  <a:pt x="298" y="37"/>
                  <a:pt x="311" y="51"/>
                  <a:pt x="311" y="67"/>
                </a:cubicBezTo>
                <a:cubicBezTo>
                  <a:pt x="311" y="84"/>
                  <a:pt x="298" y="97"/>
                  <a:pt x="281" y="97"/>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71" name="Freeform 83"/>
          <p:cNvSpPr>
            <a:spLocks/>
          </p:cNvSpPr>
          <p:nvPr/>
        </p:nvSpPr>
        <p:spPr bwMode="auto">
          <a:xfrm>
            <a:off x="2234294" y="3017837"/>
            <a:ext cx="250825" cy="250825"/>
          </a:xfrm>
          <a:custGeom>
            <a:avLst/>
            <a:gdLst>
              <a:gd name="T0" fmla="*/ 2147483647 w 218"/>
              <a:gd name="T1" fmla="*/ 2147483647 h 219"/>
              <a:gd name="T2" fmla="*/ 2147483647 w 218"/>
              <a:gd name="T3" fmla="*/ 2147483647 h 219"/>
              <a:gd name="T4" fmla="*/ 2147483647 w 218"/>
              <a:gd name="T5" fmla="*/ 2147483647 h 219"/>
              <a:gd name="T6" fmla="*/ 2147483647 w 218"/>
              <a:gd name="T7" fmla="*/ 2147483647 h 219"/>
              <a:gd name="T8" fmla="*/ 0 w 218"/>
              <a:gd name="T9" fmla="*/ 2147483647 h 219"/>
              <a:gd name="T10" fmla="*/ 2147483647 w 218"/>
              <a:gd name="T11" fmla="*/ 2147483647 h 219"/>
              <a:gd name="T12" fmla="*/ 2147483647 w 218"/>
              <a:gd name="T13" fmla="*/ 2147483647 h 219"/>
              <a:gd name="T14" fmla="*/ 2147483647 w 218"/>
              <a:gd name="T15" fmla="*/ 0 h 219"/>
              <a:gd name="T16" fmla="*/ 2147483647 w 218"/>
              <a:gd name="T17" fmla="*/ 2147483647 h 2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8" h="219">
                <a:moveTo>
                  <a:pt x="160" y="11"/>
                </a:moveTo>
                <a:cubicBezTo>
                  <a:pt x="187" y="30"/>
                  <a:pt x="204" y="62"/>
                  <a:pt x="204" y="97"/>
                </a:cubicBezTo>
                <a:cubicBezTo>
                  <a:pt x="204" y="157"/>
                  <a:pt x="156" y="205"/>
                  <a:pt x="97" y="205"/>
                </a:cubicBezTo>
                <a:cubicBezTo>
                  <a:pt x="62" y="205"/>
                  <a:pt x="31" y="188"/>
                  <a:pt x="11" y="162"/>
                </a:cubicBezTo>
                <a:cubicBezTo>
                  <a:pt x="0" y="171"/>
                  <a:pt x="0" y="171"/>
                  <a:pt x="0" y="171"/>
                </a:cubicBezTo>
                <a:cubicBezTo>
                  <a:pt x="22" y="200"/>
                  <a:pt x="57" y="219"/>
                  <a:pt x="97" y="219"/>
                </a:cubicBezTo>
                <a:cubicBezTo>
                  <a:pt x="164" y="219"/>
                  <a:pt x="218" y="165"/>
                  <a:pt x="218" y="97"/>
                </a:cubicBezTo>
                <a:cubicBezTo>
                  <a:pt x="218" y="57"/>
                  <a:pt x="199" y="22"/>
                  <a:pt x="169" y="0"/>
                </a:cubicBezTo>
                <a:lnTo>
                  <a:pt x="160" y="11"/>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72" name="Freeform 84"/>
          <p:cNvSpPr>
            <a:spLocks noEditPoints="1"/>
          </p:cNvSpPr>
          <p:nvPr/>
        </p:nvSpPr>
        <p:spPr bwMode="auto">
          <a:xfrm>
            <a:off x="2237469" y="3021012"/>
            <a:ext cx="222250" cy="222250"/>
          </a:xfrm>
          <a:custGeom>
            <a:avLst/>
            <a:gdLst>
              <a:gd name="T0" fmla="*/ 2147483647 w 193"/>
              <a:gd name="T1" fmla="*/ 0 h 193"/>
              <a:gd name="T2" fmla="*/ 0 w 193"/>
              <a:gd name="T3" fmla="*/ 2147483647 h 193"/>
              <a:gd name="T4" fmla="*/ 2147483647 w 193"/>
              <a:gd name="T5" fmla="*/ 2147483647 h 193"/>
              <a:gd name="T6" fmla="*/ 2147483647 w 193"/>
              <a:gd name="T7" fmla="*/ 2147483647 h 193"/>
              <a:gd name="T8" fmla="*/ 2147483647 w 193"/>
              <a:gd name="T9" fmla="*/ 0 h 193"/>
              <a:gd name="T10" fmla="*/ 2147483647 w 193"/>
              <a:gd name="T11" fmla="*/ 2147483647 h 193"/>
              <a:gd name="T12" fmla="*/ 2147483647 w 193"/>
              <a:gd name="T13" fmla="*/ 2147483647 h 193"/>
              <a:gd name="T14" fmla="*/ 2147483647 w 193"/>
              <a:gd name="T15" fmla="*/ 2147483647 h 193"/>
              <a:gd name="T16" fmla="*/ 2147483647 w 193"/>
              <a:gd name="T17" fmla="*/ 2147483647 h 193"/>
              <a:gd name="T18" fmla="*/ 2147483647 w 193"/>
              <a:gd name="T19" fmla="*/ 2147483647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 h="193">
                <a:moveTo>
                  <a:pt x="96" y="0"/>
                </a:moveTo>
                <a:cubicBezTo>
                  <a:pt x="43" y="0"/>
                  <a:pt x="0" y="43"/>
                  <a:pt x="0" y="97"/>
                </a:cubicBezTo>
                <a:cubicBezTo>
                  <a:pt x="0" y="150"/>
                  <a:pt x="43" y="193"/>
                  <a:pt x="96" y="193"/>
                </a:cubicBezTo>
                <a:cubicBezTo>
                  <a:pt x="149" y="193"/>
                  <a:pt x="193" y="150"/>
                  <a:pt x="193" y="97"/>
                </a:cubicBezTo>
                <a:cubicBezTo>
                  <a:pt x="193" y="43"/>
                  <a:pt x="149" y="0"/>
                  <a:pt x="96" y="0"/>
                </a:cubicBezTo>
                <a:close/>
                <a:moveTo>
                  <a:pt x="96" y="189"/>
                </a:moveTo>
                <a:cubicBezTo>
                  <a:pt x="46" y="189"/>
                  <a:pt x="4" y="147"/>
                  <a:pt x="4" y="97"/>
                </a:cubicBezTo>
                <a:cubicBezTo>
                  <a:pt x="4" y="46"/>
                  <a:pt x="46" y="5"/>
                  <a:pt x="96" y="5"/>
                </a:cubicBezTo>
                <a:cubicBezTo>
                  <a:pt x="147" y="5"/>
                  <a:pt x="188" y="46"/>
                  <a:pt x="188" y="97"/>
                </a:cubicBezTo>
                <a:cubicBezTo>
                  <a:pt x="188" y="147"/>
                  <a:pt x="147" y="189"/>
                  <a:pt x="96" y="189"/>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73" name="Freeform 85"/>
          <p:cNvSpPr>
            <a:spLocks/>
          </p:cNvSpPr>
          <p:nvPr/>
        </p:nvSpPr>
        <p:spPr bwMode="auto">
          <a:xfrm>
            <a:off x="2231119" y="3025775"/>
            <a:ext cx="249237" cy="217487"/>
          </a:xfrm>
          <a:custGeom>
            <a:avLst/>
            <a:gdLst>
              <a:gd name="T0" fmla="*/ 2147483647 w 216"/>
              <a:gd name="T1" fmla="*/ 2147483647 h 189"/>
              <a:gd name="T2" fmla="*/ 2147483647 w 216"/>
              <a:gd name="T3" fmla="*/ 2147483647 h 189"/>
              <a:gd name="T4" fmla="*/ 2147483647 w 216"/>
              <a:gd name="T5" fmla="*/ 2147483647 h 189"/>
              <a:gd name="T6" fmla="*/ 2147483647 w 216"/>
              <a:gd name="T7" fmla="*/ 2147483647 h 189"/>
              <a:gd name="T8" fmla="*/ 2147483647 w 216"/>
              <a:gd name="T9" fmla="*/ 2147483647 h 189"/>
              <a:gd name="T10" fmla="*/ 2147483647 w 216"/>
              <a:gd name="T11" fmla="*/ 2147483647 h 189"/>
              <a:gd name="T12" fmla="*/ 2147483647 w 216"/>
              <a:gd name="T13" fmla="*/ 2147483647 h 189"/>
              <a:gd name="T14" fmla="*/ 2147483647 w 216"/>
              <a:gd name="T15" fmla="*/ 2147483647 h 189"/>
              <a:gd name="T16" fmla="*/ 2147483647 w 216"/>
              <a:gd name="T17" fmla="*/ 2147483647 h 189"/>
              <a:gd name="T18" fmla="*/ 2147483647 w 216"/>
              <a:gd name="T19" fmla="*/ 2147483647 h 189"/>
              <a:gd name="T20" fmla="*/ 2147483647 w 216"/>
              <a:gd name="T21" fmla="*/ 2147483647 h 189"/>
              <a:gd name="T22" fmla="*/ 2147483647 w 216"/>
              <a:gd name="T23" fmla="*/ 2147483647 h 189"/>
              <a:gd name="T24" fmla="*/ 2147483647 w 216"/>
              <a:gd name="T25" fmla="*/ 2147483647 h 189"/>
              <a:gd name="T26" fmla="*/ 2147483647 w 216"/>
              <a:gd name="T27" fmla="*/ 2147483647 h 189"/>
              <a:gd name="T28" fmla="*/ 2147483647 w 216"/>
              <a:gd name="T29" fmla="*/ 2147483647 h 189"/>
              <a:gd name="T30" fmla="*/ 2147483647 w 216"/>
              <a:gd name="T31" fmla="*/ 2147483647 h 189"/>
              <a:gd name="T32" fmla="*/ 2147483647 w 216"/>
              <a:gd name="T33" fmla="*/ 2147483647 h 189"/>
              <a:gd name="T34" fmla="*/ 2147483647 w 216"/>
              <a:gd name="T35" fmla="*/ 2147483647 h 189"/>
              <a:gd name="T36" fmla="*/ 2147483647 w 216"/>
              <a:gd name="T37" fmla="*/ 2147483647 h 189"/>
              <a:gd name="T38" fmla="*/ 2147483647 w 216"/>
              <a:gd name="T39" fmla="*/ 2147483647 h 189"/>
              <a:gd name="T40" fmla="*/ 2147483647 w 216"/>
              <a:gd name="T41" fmla="*/ 2147483647 h 189"/>
              <a:gd name="T42" fmla="*/ 2147483647 w 216"/>
              <a:gd name="T43" fmla="*/ 2147483647 h 189"/>
              <a:gd name="T44" fmla="*/ 2147483647 w 216"/>
              <a:gd name="T45" fmla="*/ 2147483647 h 189"/>
              <a:gd name="T46" fmla="*/ 2147483647 w 216"/>
              <a:gd name="T47" fmla="*/ 2147483647 h 189"/>
              <a:gd name="T48" fmla="*/ 2147483647 w 216"/>
              <a:gd name="T49" fmla="*/ 2147483647 h 189"/>
              <a:gd name="T50" fmla="*/ 2147483647 w 216"/>
              <a:gd name="T51" fmla="*/ 2147483647 h 189"/>
              <a:gd name="T52" fmla="*/ 2147483647 w 216"/>
              <a:gd name="T53" fmla="*/ 2147483647 h 189"/>
              <a:gd name="T54" fmla="*/ 2147483647 w 216"/>
              <a:gd name="T55" fmla="*/ 2147483647 h 189"/>
              <a:gd name="T56" fmla="*/ 2147483647 w 216"/>
              <a:gd name="T57" fmla="*/ 2147483647 h 189"/>
              <a:gd name="T58" fmla="*/ 2147483647 w 216"/>
              <a:gd name="T59" fmla="*/ 2147483647 h 189"/>
              <a:gd name="T60" fmla="*/ 2147483647 w 216"/>
              <a:gd name="T61" fmla="*/ 2147483647 h 189"/>
              <a:gd name="T62" fmla="*/ 2147483647 w 216"/>
              <a:gd name="T63" fmla="*/ 2147483647 h 189"/>
              <a:gd name="T64" fmla="*/ 2147483647 w 216"/>
              <a:gd name="T65" fmla="*/ 2147483647 h 189"/>
              <a:gd name="T66" fmla="*/ 2147483647 w 216"/>
              <a:gd name="T67" fmla="*/ 2147483647 h 189"/>
              <a:gd name="T68" fmla="*/ 2147483647 w 216"/>
              <a:gd name="T69" fmla="*/ 2147483647 h 189"/>
              <a:gd name="T70" fmla="*/ 2147483647 w 216"/>
              <a:gd name="T71" fmla="*/ 2147483647 h 189"/>
              <a:gd name="T72" fmla="*/ 2147483647 w 216"/>
              <a:gd name="T73" fmla="*/ 2147483647 h 189"/>
              <a:gd name="T74" fmla="*/ 2147483647 w 216"/>
              <a:gd name="T75" fmla="*/ 2147483647 h 189"/>
              <a:gd name="T76" fmla="*/ 2147483647 w 216"/>
              <a:gd name="T77" fmla="*/ 2147483647 h 189"/>
              <a:gd name="T78" fmla="*/ 2147483647 w 216"/>
              <a:gd name="T79" fmla="*/ 2147483647 h 189"/>
              <a:gd name="T80" fmla="*/ 2147483647 w 216"/>
              <a:gd name="T81" fmla="*/ 2147483647 h 189"/>
              <a:gd name="T82" fmla="*/ 2147483647 w 216"/>
              <a:gd name="T83" fmla="*/ 2147483647 h 189"/>
              <a:gd name="T84" fmla="*/ 2147483647 w 216"/>
              <a:gd name="T85" fmla="*/ 2147483647 h 189"/>
              <a:gd name="T86" fmla="*/ 2147483647 w 216"/>
              <a:gd name="T87" fmla="*/ 2147483647 h 189"/>
              <a:gd name="T88" fmla="*/ 2147483647 w 216"/>
              <a:gd name="T89" fmla="*/ 2147483647 h 189"/>
              <a:gd name="T90" fmla="*/ 2147483647 w 216"/>
              <a:gd name="T91" fmla="*/ 2147483647 h 189"/>
              <a:gd name="T92" fmla="*/ 2147483647 w 216"/>
              <a:gd name="T93" fmla="*/ 2147483647 h 189"/>
              <a:gd name="T94" fmla="*/ 2147483647 w 216"/>
              <a:gd name="T95" fmla="*/ 2147483647 h 189"/>
              <a:gd name="T96" fmla="*/ 2147483647 w 216"/>
              <a:gd name="T97" fmla="*/ 2147483647 h 189"/>
              <a:gd name="T98" fmla="*/ 2147483647 w 216"/>
              <a:gd name="T99" fmla="*/ 2147483647 h 189"/>
              <a:gd name="T100" fmla="*/ 2147483647 w 216"/>
              <a:gd name="T101" fmla="*/ 2147483647 h 189"/>
              <a:gd name="T102" fmla="*/ 2147483647 w 216"/>
              <a:gd name="T103" fmla="*/ 2147483647 h 189"/>
              <a:gd name="T104" fmla="*/ 2147483647 w 216"/>
              <a:gd name="T105" fmla="*/ 2147483647 h 189"/>
              <a:gd name="T106" fmla="*/ 2147483647 w 216"/>
              <a:gd name="T107" fmla="*/ 2147483647 h 189"/>
              <a:gd name="T108" fmla="*/ 2147483647 w 216"/>
              <a:gd name="T109" fmla="*/ 2147483647 h 189"/>
              <a:gd name="T110" fmla="*/ 2147483647 w 216"/>
              <a:gd name="T111" fmla="*/ 2147483647 h 189"/>
              <a:gd name="T112" fmla="*/ 2147483647 w 216"/>
              <a:gd name="T113" fmla="*/ 2147483647 h 189"/>
              <a:gd name="T114" fmla="*/ 2147483647 w 216"/>
              <a:gd name="T115" fmla="*/ 2147483647 h 189"/>
              <a:gd name="T116" fmla="*/ 2147483647 w 216"/>
              <a:gd name="T117" fmla="*/ 2147483647 h 189"/>
              <a:gd name="T118" fmla="*/ 2147483647 w 216"/>
              <a:gd name="T119" fmla="*/ 2147483647 h 189"/>
              <a:gd name="T120" fmla="*/ 2147483647 w 216"/>
              <a:gd name="T121" fmla="*/ 2147483647 h 189"/>
              <a:gd name="T122" fmla="*/ 2147483647 w 216"/>
              <a:gd name="T123" fmla="*/ 2147483647 h 18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16" h="189">
                <a:moveTo>
                  <a:pt x="88" y="1"/>
                </a:moveTo>
                <a:cubicBezTo>
                  <a:pt x="88" y="1"/>
                  <a:pt x="55" y="5"/>
                  <a:pt x="33" y="30"/>
                </a:cubicBezTo>
                <a:cubicBezTo>
                  <a:pt x="33" y="30"/>
                  <a:pt x="50" y="13"/>
                  <a:pt x="60" y="13"/>
                </a:cubicBezTo>
                <a:cubicBezTo>
                  <a:pt x="63" y="14"/>
                  <a:pt x="63" y="14"/>
                  <a:pt x="63" y="14"/>
                </a:cubicBezTo>
                <a:cubicBezTo>
                  <a:pt x="62" y="15"/>
                  <a:pt x="62" y="15"/>
                  <a:pt x="62" y="15"/>
                </a:cubicBezTo>
                <a:cubicBezTo>
                  <a:pt x="62" y="15"/>
                  <a:pt x="60" y="17"/>
                  <a:pt x="60" y="17"/>
                </a:cubicBezTo>
                <a:cubicBezTo>
                  <a:pt x="60" y="18"/>
                  <a:pt x="61" y="19"/>
                  <a:pt x="61" y="19"/>
                </a:cubicBezTo>
                <a:cubicBezTo>
                  <a:pt x="60" y="20"/>
                  <a:pt x="60" y="20"/>
                  <a:pt x="60" y="20"/>
                </a:cubicBezTo>
                <a:cubicBezTo>
                  <a:pt x="59" y="21"/>
                  <a:pt x="59" y="21"/>
                  <a:pt x="59" y="21"/>
                </a:cubicBezTo>
                <a:cubicBezTo>
                  <a:pt x="59" y="21"/>
                  <a:pt x="58" y="21"/>
                  <a:pt x="58" y="22"/>
                </a:cubicBezTo>
                <a:cubicBezTo>
                  <a:pt x="58" y="23"/>
                  <a:pt x="58" y="24"/>
                  <a:pt x="58" y="24"/>
                </a:cubicBezTo>
                <a:cubicBezTo>
                  <a:pt x="58" y="26"/>
                  <a:pt x="58" y="26"/>
                  <a:pt x="58" y="26"/>
                </a:cubicBezTo>
                <a:cubicBezTo>
                  <a:pt x="58" y="27"/>
                  <a:pt x="58" y="27"/>
                  <a:pt x="58" y="27"/>
                </a:cubicBezTo>
                <a:cubicBezTo>
                  <a:pt x="56" y="28"/>
                  <a:pt x="56" y="28"/>
                  <a:pt x="56" y="28"/>
                </a:cubicBezTo>
                <a:cubicBezTo>
                  <a:pt x="56" y="28"/>
                  <a:pt x="55" y="28"/>
                  <a:pt x="54" y="28"/>
                </a:cubicBezTo>
                <a:cubicBezTo>
                  <a:pt x="53" y="27"/>
                  <a:pt x="53" y="26"/>
                  <a:pt x="53" y="26"/>
                </a:cubicBezTo>
                <a:cubicBezTo>
                  <a:pt x="55" y="25"/>
                  <a:pt x="55" y="25"/>
                  <a:pt x="55" y="25"/>
                </a:cubicBezTo>
                <a:cubicBezTo>
                  <a:pt x="55" y="25"/>
                  <a:pt x="55" y="25"/>
                  <a:pt x="55" y="24"/>
                </a:cubicBezTo>
                <a:cubicBezTo>
                  <a:pt x="54" y="24"/>
                  <a:pt x="54" y="23"/>
                  <a:pt x="53" y="23"/>
                </a:cubicBezTo>
                <a:cubicBezTo>
                  <a:pt x="52" y="23"/>
                  <a:pt x="51" y="25"/>
                  <a:pt x="51" y="25"/>
                </a:cubicBezTo>
                <a:cubicBezTo>
                  <a:pt x="49" y="26"/>
                  <a:pt x="49" y="26"/>
                  <a:pt x="49" y="26"/>
                </a:cubicBezTo>
                <a:cubicBezTo>
                  <a:pt x="49" y="28"/>
                  <a:pt x="49" y="28"/>
                  <a:pt x="49" y="28"/>
                </a:cubicBezTo>
                <a:cubicBezTo>
                  <a:pt x="50" y="28"/>
                  <a:pt x="50" y="28"/>
                  <a:pt x="50" y="28"/>
                </a:cubicBezTo>
                <a:cubicBezTo>
                  <a:pt x="50" y="28"/>
                  <a:pt x="50" y="29"/>
                  <a:pt x="50" y="29"/>
                </a:cubicBezTo>
                <a:cubicBezTo>
                  <a:pt x="50" y="30"/>
                  <a:pt x="50" y="31"/>
                  <a:pt x="50" y="31"/>
                </a:cubicBezTo>
                <a:cubicBezTo>
                  <a:pt x="50" y="31"/>
                  <a:pt x="49" y="32"/>
                  <a:pt x="48" y="31"/>
                </a:cubicBezTo>
                <a:cubicBezTo>
                  <a:pt x="47" y="31"/>
                  <a:pt x="46" y="31"/>
                  <a:pt x="45" y="31"/>
                </a:cubicBezTo>
                <a:cubicBezTo>
                  <a:pt x="45" y="30"/>
                  <a:pt x="44" y="30"/>
                  <a:pt x="43" y="30"/>
                </a:cubicBezTo>
                <a:cubicBezTo>
                  <a:pt x="43" y="31"/>
                  <a:pt x="43" y="31"/>
                  <a:pt x="42" y="31"/>
                </a:cubicBezTo>
                <a:cubicBezTo>
                  <a:pt x="40" y="33"/>
                  <a:pt x="40" y="33"/>
                  <a:pt x="40" y="33"/>
                </a:cubicBezTo>
                <a:cubicBezTo>
                  <a:pt x="40" y="33"/>
                  <a:pt x="39" y="33"/>
                  <a:pt x="39" y="34"/>
                </a:cubicBezTo>
                <a:cubicBezTo>
                  <a:pt x="39" y="34"/>
                  <a:pt x="39" y="36"/>
                  <a:pt x="39" y="36"/>
                </a:cubicBezTo>
                <a:cubicBezTo>
                  <a:pt x="39" y="36"/>
                  <a:pt x="38" y="36"/>
                  <a:pt x="36" y="37"/>
                </a:cubicBezTo>
                <a:cubicBezTo>
                  <a:pt x="35" y="37"/>
                  <a:pt x="35" y="38"/>
                  <a:pt x="35" y="38"/>
                </a:cubicBezTo>
                <a:cubicBezTo>
                  <a:pt x="34" y="39"/>
                  <a:pt x="34" y="39"/>
                  <a:pt x="34" y="39"/>
                </a:cubicBezTo>
                <a:cubicBezTo>
                  <a:pt x="34" y="39"/>
                  <a:pt x="33" y="40"/>
                  <a:pt x="32" y="41"/>
                </a:cubicBezTo>
                <a:cubicBezTo>
                  <a:pt x="31" y="42"/>
                  <a:pt x="29" y="44"/>
                  <a:pt x="29" y="44"/>
                </a:cubicBezTo>
                <a:cubicBezTo>
                  <a:pt x="28" y="44"/>
                  <a:pt x="27" y="45"/>
                  <a:pt x="27" y="46"/>
                </a:cubicBezTo>
                <a:cubicBezTo>
                  <a:pt x="27" y="47"/>
                  <a:pt x="27" y="48"/>
                  <a:pt x="26" y="48"/>
                </a:cubicBezTo>
                <a:cubicBezTo>
                  <a:pt x="26" y="49"/>
                  <a:pt x="26" y="50"/>
                  <a:pt x="26" y="51"/>
                </a:cubicBezTo>
                <a:cubicBezTo>
                  <a:pt x="25" y="52"/>
                  <a:pt x="25" y="53"/>
                  <a:pt x="24" y="53"/>
                </a:cubicBezTo>
                <a:cubicBezTo>
                  <a:pt x="24" y="54"/>
                  <a:pt x="23" y="54"/>
                  <a:pt x="23" y="54"/>
                </a:cubicBezTo>
                <a:cubicBezTo>
                  <a:pt x="23" y="54"/>
                  <a:pt x="21" y="55"/>
                  <a:pt x="20" y="55"/>
                </a:cubicBezTo>
                <a:cubicBezTo>
                  <a:pt x="19" y="56"/>
                  <a:pt x="19" y="57"/>
                  <a:pt x="19" y="57"/>
                </a:cubicBezTo>
                <a:cubicBezTo>
                  <a:pt x="20" y="58"/>
                  <a:pt x="20" y="58"/>
                  <a:pt x="20" y="58"/>
                </a:cubicBezTo>
                <a:cubicBezTo>
                  <a:pt x="22" y="59"/>
                  <a:pt x="22" y="59"/>
                  <a:pt x="22" y="59"/>
                </a:cubicBezTo>
                <a:cubicBezTo>
                  <a:pt x="22" y="61"/>
                  <a:pt x="22" y="61"/>
                  <a:pt x="22" y="61"/>
                </a:cubicBezTo>
                <a:cubicBezTo>
                  <a:pt x="22" y="61"/>
                  <a:pt x="21" y="63"/>
                  <a:pt x="22" y="63"/>
                </a:cubicBezTo>
                <a:cubicBezTo>
                  <a:pt x="22" y="63"/>
                  <a:pt x="23" y="63"/>
                  <a:pt x="23" y="63"/>
                </a:cubicBezTo>
                <a:cubicBezTo>
                  <a:pt x="25" y="64"/>
                  <a:pt x="25" y="64"/>
                  <a:pt x="25" y="64"/>
                </a:cubicBezTo>
                <a:cubicBezTo>
                  <a:pt x="27" y="65"/>
                  <a:pt x="27" y="65"/>
                  <a:pt x="27" y="65"/>
                </a:cubicBezTo>
                <a:cubicBezTo>
                  <a:pt x="28" y="65"/>
                  <a:pt x="28" y="65"/>
                  <a:pt x="28" y="65"/>
                </a:cubicBezTo>
                <a:cubicBezTo>
                  <a:pt x="27" y="67"/>
                  <a:pt x="27" y="67"/>
                  <a:pt x="27" y="67"/>
                </a:cubicBezTo>
                <a:cubicBezTo>
                  <a:pt x="26" y="68"/>
                  <a:pt x="26" y="68"/>
                  <a:pt x="26" y="68"/>
                </a:cubicBezTo>
                <a:cubicBezTo>
                  <a:pt x="26" y="67"/>
                  <a:pt x="26" y="67"/>
                  <a:pt x="26" y="67"/>
                </a:cubicBezTo>
                <a:cubicBezTo>
                  <a:pt x="25" y="66"/>
                  <a:pt x="25" y="66"/>
                  <a:pt x="25" y="65"/>
                </a:cubicBezTo>
                <a:cubicBezTo>
                  <a:pt x="24" y="65"/>
                  <a:pt x="23" y="66"/>
                  <a:pt x="23" y="66"/>
                </a:cubicBezTo>
                <a:cubicBezTo>
                  <a:pt x="22" y="65"/>
                  <a:pt x="22" y="65"/>
                  <a:pt x="21" y="65"/>
                </a:cubicBezTo>
                <a:cubicBezTo>
                  <a:pt x="21" y="64"/>
                  <a:pt x="21" y="65"/>
                  <a:pt x="21" y="64"/>
                </a:cubicBezTo>
                <a:cubicBezTo>
                  <a:pt x="21" y="63"/>
                  <a:pt x="21" y="63"/>
                  <a:pt x="21" y="62"/>
                </a:cubicBezTo>
                <a:cubicBezTo>
                  <a:pt x="21" y="62"/>
                  <a:pt x="20" y="61"/>
                  <a:pt x="20" y="61"/>
                </a:cubicBezTo>
                <a:cubicBezTo>
                  <a:pt x="19" y="61"/>
                  <a:pt x="20" y="62"/>
                  <a:pt x="19" y="61"/>
                </a:cubicBezTo>
                <a:cubicBezTo>
                  <a:pt x="19" y="60"/>
                  <a:pt x="18" y="60"/>
                  <a:pt x="18" y="60"/>
                </a:cubicBezTo>
                <a:cubicBezTo>
                  <a:pt x="18" y="60"/>
                  <a:pt x="17" y="60"/>
                  <a:pt x="17" y="60"/>
                </a:cubicBezTo>
                <a:cubicBezTo>
                  <a:pt x="17" y="59"/>
                  <a:pt x="17" y="58"/>
                  <a:pt x="17" y="57"/>
                </a:cubicBezTo>
                <a:cubicBezTo>
                  <a:pt x="17" y="57"/>
                  <a:pt x="18" y="56"/>
                  <a:pt x="18" y="55"/>
                </a:cubicBezTo>
                <a:cubicBezTo>
                  <a:pt x="18" y="55"/>
                  <a:pt x="18" y="52"/>
                  <a:pt x="18" y="52"/>
                </a:cubicBezTo>
                <a:cubicBezTo>
                  <a:pt x="18" y="52"/>
                  <a:pt x="15" y="58"/>
                  <a:pt x="14" y="63"/>
                </a:cubicBezTo>
                <a:cubicBezTo>
                  <a:pt x="14" y="63"/>
                  <a:pt x="15" y="62"/>
                  <a:pt x="15" y="63"/>
                </a:cubicBezTo>
                <a:cubicBezTo>
                  <a:pt x="15" y="64"/>
                  <a:pt x="16" y="65"/>
                  <a:pt x="16" y="65"/>
                </a:cubicBezTo>
                <a:cubicBezTo>
                  <a:pt x="15" y="66"/>
                  <a:pt x="15" y="66"/>
                  <a:pt x="15" y="68"/>
                </a:cubicBezTo>
                <a:cubicBezTo>
                  <a:pt x="15" y="71"/>
                  <a:pt x="16" y="71"/>
                  <a:pt x="16" y="72"/>
                </a:cubicBezTo>
                <a:cubicBezTo>
                  <a:pt x="15" y="73"/>
                  <a:pt x="15" y="74"/>
                  <a:pt x="15" y="75"/>
                </a:cubicBezTo>
                <a:cubicBezTo>
                  <a:pt x="15" y="76"/>
                  <a:pt x="15" y="78"/>
                  <a:pt x="16" y="78"/>
                </a:cubicBezTo>
                <a:cubicBezTo>
                  <a:pt x="16" y="79"/>
                  <a:pt x="16" y="79"/>
                  <a:pt x="16" y="79"/>
                </a:cubicBezTo>
                <a:cubicBezTo>
                  <a:pt x="17" y="80"/>
                  <a:pt x="16" y="81"/>
                  <a:pt x="17" y="80"/>
                </a:cubicBezTo>
                <a:cubicBezTo>
                  <a:pt x="18" y="78"/>
                  <a:pt x="19" y="77"/>
                  <a:pt x="19" y="77"/>
                </a:cubicBezTo>
                <a:cubicBezTo>
                  <a:pt x="19" y="76"/>
                  <a:pt x="19" y="76"/>
                  <a:pt x="19" y="76"/>
                </a:cubicBezTo>
                <a:cubicBezTo>
                  <a:pt x="19" y="76"/>
                  <a:pt x="19" y="75"/>
                  <a:pt x="21" y="75"/>
                </a:cubicBezTo>
                <a:cubicBezTo>
                  <a:pt x="22" y="76"/>
                  <a:pt x="22" y="75"/>
                  <a:pt x="23" y="76"/>
                </a:cubicBezTo>
                <a:cubicBezTo>
                  <a:pt x="23" y="77"/>
                  <a:pt x="22" y="78"/>
                  <a:pt x="23" y="78"/>
                </a:cubicBezTo>
                <a:cubicBezTo>
                  <a:pt x="24" y="78"/>
                  <a:pt x="26" y="77"/>
                  <a:pt x="26" y="77"/>
                </a:cubicBezTo>
                <a:cubicBezTo>
                  <a:pt x="27" y="78"/>
                  <a:pt x="28" y="78"/>
                  <a:pt x="28" y="79"/>
                </a:cubicBezTo>
                <a:cubicBezTo>
                  <a:pt x="28" y="80"/>
                  <a:pt x="29" y="81"/>
                  <a:pt x="29" y="82"/>
                </a:cubicBezTo>
                <a:cubicBezTo>
                  <a:pt x="30" y="82"/>
                  <a:pt x="30" y="83"/>
                  <a:pt x="30" y="84"/>
                </a:cubicBezTo>
                <a:cubicBezTo>
                  <a:pt x="30" y="85"/>
                  <a:pt x="33" y="86"/>
                  <a:pt x="33" y="86"/>
                </a:cubicBezTo>
                <a:cubicBezTo>
                  <a:pt x="33" y="86"/>
                  <a:pt x="35" y="86"/>
                  <a:pt x="36" y="86"/>
                </a:cubicBezTo>
                <a:cubicBezTo>
                  <a:pt x="37" y="86"/>
                  <a:pt x="36" y="87"/>
                  <a:pt x="37" y="88"/>
                </a:cubicBezTo>
                <a:cubicBezTo>
                  <a:pt x="38" y="88"/>
                  <a:pt x="39" y="90"/>
                  <a:pt x="39" y="90"/>
                </a:cubicBezTo>
                <a:cubicBezTo>
                  <a:pt x="39" y="90"/>
                  <a:pt x="39" y="92"/>
                  <a:pt x="39" y="93"/>
                </a:cubicBezTo>
                <a:cubicBezTo>
                  <a:pt x="39" y="94"/>
                  <a:pt x="39" y="95"/>
                  <a:pt x="39" y="95"/>
                </a:cubicBezTo>
                <a:cubicBezTo>
                  <a:pt x="40" y="95"/>
                  <a:pt x="42" y="95"/>
                  <a:pt x="42" y="95"/>
                </a:cubicBezTo>
                <a:cubicBezTo>
                  <a:pt x="42" y="95"/>
                  <a:pt x="41" y="97"/>
                  <a:pt x="43" y="97"/>
                </a:cubicBezTo>
                <a:cubicBezTo>
                  <a:pt x="44" y="98"/>
                  <a:pt x="46" y="98"/>
                  <a:pt x="46" y="99"/>
                </a:cubicBezTo>
                <a:cubicBezTo>
                  <a:pt x="47" y="99"/>
                  <a:pt x="45" y="100"/>
                  <a:pt x="47" y="100"/>
                </a:cubicBezTo>
                <a:cubicBezTo>
                  <a:pt x="49" y="100"/>
                  <a:pt x="51" y="100"/>
                  <a:pt x="52" y="101"/>
                </a:cubicBezTo>
                <a:cubicBezTo>
                  <a:pt x="53" y="101"/>
                  <a:pt x="52" y="102"/>
                  <a:pt x="54" y="104"/>
                </a:cubicBezTo>
                <a:cubicBezTo>
                  <a:pt x="57" y="105"/>
                  <a:pt x="57" y="105"/>
                  <a:pt x="58" y="106"/>
                </a:cubicBezTo>
                <a:cubicBezTo>
                  <a:pt x="59" y="106"/>
                  <a:pt x="60" y="106"/>
                  <a:pt x="59" y="108"/>
                </a:cubicBezTo>
                <a:cubicBezTo>
                  <a:pt x="59" y="109"/>
                  <a:pt x="59" y="111"/>
                  <a:pt x="58" y="111"/>
                </a:cubicBezTo>
                <a:cubicBezTo>
                  <a:pt x="57" y="112"/>
                  <a:pt x="56" y="114"/>
                  <a:pt x="55" y="115"/>
                </a:cubicBezTo>
                <a:cubicBezTo>
                  <a:pt x="55" y="116"/>
                  <a:pt x="54" y="117"/>
                  <a:pt x="55" y="118"/>
                </a:cubicBezTo>
                <a:cubicBezTo>
                  <a:pt x="55" y="120"/>
                  <a:pt x="56" y="121"/>
                  <a:pt x="56" y="122"/>
                </a:cubicBezTo>
                <a:cubicBezTo>
                  <a:pt x="56" y="122"/>
                  <a:pt x="56" y="125"/>
                  <a:pt x="56" y="125"/>
                </a:cubicBezTo>
                <a:cubicBezTo>
                  <a:pt x="55" y="126"/>
                  <a:pt x="55" y="128"/>
                  <a:pt x="55" y="128"/>
                </a:cubicBezTo>
                <a:cubicBezTo>
                  <a:pt x="55" y="128"/>
                  <a:pt x="56" y="129"/>
                  <a:pt x="55" y="130"/>
                </a:cubicBezTo>
                <a:cubicBezTo>
                  <a:pt x="54" y="132"/>
                  <a:pt x="52" y="133"/>
                  <a:pt x="51" y="133"/>
                </a:cubicBezTo>
                <a:cubicBezTo>
                  <a:pt x="50" y="134"/>
                  <a:pt x="49" y="135"/>
                  <a:pt x="49" y="135"/>
                </a:cubicBezTo>
                <a:cubicBezTo>
                  <a:pt x="49" y="135"/>
                  <a:pt x="49" y="139"/>
                  <a:pt x="49" y="140"/>
                </a:cubicBezTo>
                <a:cubicBezTo>
                  <a:pt x="48" y="140"/>
                  <a:pt x="45" y="146"/>
                  <a:pt x="46" y="147"/>
                </a:cubicBezTo>
                <a:cubicBezTo>
                  <a:pt x="47" y="149"/>
                  <a:pt x="48" y="150"/>
                  <a:pt x="47" y="151"/>
                </a:cubicBezTo>
                <a:cubicBezTo>
                  <a:pt x="47" y="152"/>
                  <a:pt x="47" y="152"/>
                  <a:pt x="46" y="153"/>
                </a:cubicBezTo>
                <a:cubicBezTo>
                  <a:pt x="46" y="153"/>
                  <a:pt x="44" y="153"/>
                  <a:pt x="45" y="155"/>
                </a:cubicBezTo>
                <a:cubicBezTo>
                  <a:pt x="46" y="157"/>
                  <a:pt x="47" y="157"/>
                  <a:pt x="48" y="159"/>
                </a:cubicBezTo>
                <a:cubicBezTo>
                  <a:pt x="48" y="160"/>
                  <a:pt x="48" y="160"/>
                  <a:pt x="49" y="161"/>
                </a:cubicBezTo>
                <a:cubicBezTo>
                  <a:pt x="50" y="162"/>
                  <a:pt x="50" y="164"/>
                  <a:pt x="51" y="165"/>
                </a:cubicBezTo>
                <a:cubicBezTo>
                  <a:pt x="52" y="165"/>
                  <a:pt x="54" y="166"/>
                  <a:pt x="54" y="167"/>
                </a:cubicBezTo>
                <a:cubicBezTo>
                  <a:pt x="54" y="168"/>
                  <a:pt x="56" y="170"/>
                  <a:pt x="53" y="169"/>
                </a:cubicBezTo>
                <a:cubicBezTo>
                  <a:pt x="50" y="167"/>
                  <a:pt x="53" y="169"/>
                  <a:pt x="49" y="166"/>
                </a:cubicBezTo>
                <a:cubicBezTo>
                  <a:pt x="46" y="163"/>
                  <a:pt x="45" y="164"/>
                  <a:pt x="44" y="162"/>
                </a:cubicBezTo>
                <a:cubicBezTo>
                  <a:pt x="42" y="161"/>
                  <a:pt x="44" y="167"/>
                  <a:pt x="42" y="159"/>
                </a:cubicBezTo>
                <a:cubicBezTo>
                  <a:pt x="39" y="152"/>
                  <a:pt x="38" y="153"/>
                  <a:pt x="37" y="151"/>
                </a:cubicBezTo>
                <a:cubicBezTo>
                  <a:pt x="37" y="150"/>
                  <a:pt x="37" y="151"/>
                  <a:pt x="35" y="148"/>
                </a:cubicBezTo>
                <a:cubicBezTo>
                  <a:pt x="33" y="144"/>
                  <a:pt x="35" y="146"/>
                  <a:pt x="33" y="144"/>
                </a:cubicBezTo>
                <a:cubicBezTo>
                  <a:pt x="31" y="142"/>
                  <a:pt x="31" y="145"/>
                  <a:pt x="30" y="141"/>
                </a:cubicBezTo>
                <a:cubicBezTo>
                  <a:pt x="29" y="136"/>
                  <a:pt x="29" y="139"/>
                  <a:pt x="28" y="134"/>
                </a:cubicBezTo>
                <a:cubicBezTo>
                  <a:pt x="27" y="130"/>
                  <a:pt x="29" y="129"/>
                  <a:pt x="26" y="127"/>
                </a:cubicBezTo>
                <a:cubicBezTo>
                  <a:pt x="24" y="125"/>
                  <a:pt x="24" y="126"/>
                  <a:pt x="23" y="124"/>
                </a:cubicBezTo>
                <a:cubicBezTo>
                  <a:pt x="22" y="123"/>
                  <a:pt x="23" y="124"/>
                  <a:pt x="21" y="120"/>
                </a:cubicBezTo>
                <a:cubicBezTo>
                  <a:pt x="19" y="116"/>
                  <a:pt x="15" y="114"/>
                  <a:pt x="15" y="107"/>
                </a:cubicBezTo>
                <a:cubicBezTo>
                  <a:pt x="16" y="100"/>
                  <a:pt x="16" y="99"/>
                  <a:pt x="16" y="99"/>
                </a:cubicBezTo>
                <a:cubicBezTo>
                  <a:pt x="16" y="99"/>
                  <a:pt x="12" y="96"/>
                  <a:pt x="13" y="92"/>
                </a:cubicBezTo>
                <a:cubicBezTo>
                  <a:pt x="14" y="88"/>
                  <a:pt x="15" y="89"/>
                  <a:pt x="14" y="88"/>
                </a:cubicBezTo>
                <a:cubicBezTo>
                  <a:pt x="14" y="87"/>
                  <a:pt x="14" y="87"/>
                  <a:pt x="12" y="85"/>
                </a:cubicBezTo>
                <a:cubicBezTo>
                  <a:pt x="11" y="84"/>
                  <a:pt x="11" y="84"/>
                  <a:pt x="11" y="83"/>
                </a:cubicBezTo>
                <a:cubicBezTo>
                  <a:pt x="10" y="82"/>
                  <a:pt x="10" y="80"/>
                  <a:pt x="10" y="80"/>
                </a:cubicBezTo>
                <a:cubicBezTo>
                  <a:pt x="9" y="80"/>
                  <a:pt x="9" y="80"/>
                  <a:pt x="9" y="80"/>
                </a:cubicBezTo>
                <a:cubicBezTo>
                  <a:pt x="9" y="80"/>
                  <a:pt x="0" y="173"/>
                  <a:pt x="92" y="187"/>
                </a:cubicBezTo>
                <a:cubicBezTo>
                  <a:pt x="92" y="187"/>
                  <a:pt x="71" y="182"/>
                  <a:pt x="69" y="178"/>
                </a:cubicBezTo>
                <a:cubicBezTo>
                  <a:pt x="69" y="178"/>
                  <a:pt x="69" y="174"/>
                  <a:pt x="70" y="174"/>
                </a:cubicBezTo>
                <a:cubicBezTo>
                  <a:pt x="71" y="174"/>
                  <a:pt x="72" y="175"/>
                  <a:pt x="73" y="174"/>
                </a:cubicBezTo>
                <a:cubicBezTo>
                  <a:pt x="75" y="173"/>
                  <a:pt x="76" y="171"/>
                  <a:pt x="76" y="171"/>
                </a:cubicBezTo>
                <a:cubicBezTo>
                  <a:pt x="76" y="173"/>
                  <a:pt x="76" y="173"/>
                  <a:pt x="76" y="173"/>
                </a:cubicBezTo>
                <a:cubicBezTo>
                  <a:pt x="76" y="173"/>
                  <a:pt x="75" y="173"/>
                  <a:pt x="79" y="173"/>
                </a:cubicBezTo>
                <a:cubicBezTo>
                  <a:pt x="83" y="172"/>
                  <a:pt x="83" y="172"/>
                  <a:pt x="85" y="172"/>
                </a:cubicBezTo>
                <a:cubicBezTo>
                  <a:pt x="86" y="171"/>
                  <a:pt x="88" y="168"/>
                  <a:pt x="89" y="170"/>
                </a:cubicBezTo>
                <a:cubicBezTo>
                  <a:pt x="90" y="172"/>
                  <a:pt x="88" y="171"/>
                  <a:pt x="90" y="172"/>
                </a:cubicBezTo>
                <a:cubicBezTo>
                  <a:pt x="92" y="173"/>
                  <a:pt x="96" y="171"/>
                  <a:pt x="96" y="171"/>
                </a:cubicBezTo>
                <a:cubicBezTo>
                  <a:pt x="96" y="171"/>
                  <a:pt x="102" y="172"/>
                  <a:pt x="103" y="171"/>
                </a:cubicBezTo>
                <a:cubicBezTo>
                  <a:pt x="103" y="170"/>
                  <a:pt x="103" y="169"/>
                  <a:pt x="105" y="169"/>
                </a:cubicBezTo>
                <a:cubicBezTo>
                  <a:pt x="106" y="170"/>
                  <a:pt x="106" y="171"/>
                  <a:pt x="106" y="171"/>
                </a:cubicBezTo>
                <a:cubicBezTo>
                  <a:pt x="103" y="173"/>
                  <a:pt x="103" y="173"/>
                  <a:pt x="103" y="173"/>
                </a:cubicBezTo>
                <a:cubicBezTo>
                  <a:pt x="99" y="176"/>
                  <a:pt x="99" y="176"/>
                  <a:pt x="99" y="176"/>
                </a:cubicBezTo>
                <a:cubicBezTo>
                  <a:pt x="99" y="176"/>
                  <a:pt x="98" y="176"/>
                  <a:pt x="99" y="177"/>
                </a:cubicBezTo>
                <a:cubicBezTo>
                  <a:pt x="101" y="178"/>
                  <a:pt x="101" y="177"/>
                  <a:pt x="103" y="178"/>
                </a:cubicBezTo>
                <a:cubicBezTo>
                  <a:pt x="104" y="178"/>
                  <a:pt x="108" y="181"/>
                  <a:pt x="109" y="179"/>
                </a:cubicBezTo>
                <a:cubicBezTo>
                  <a:pt x="110" y="177"/>
                  <a:pt x="110" y="177"/>
                  <a:pt x="111" y="176"/>
                </a:cubicBezTo>
                <a:cubicBezTo>
                  <a:pt x="111" y="175"/>
                  <a:pt x="111" y="173"/>
                  <a:pt x="113" y="173"/>
                </a:cubicBezTo>
                <a:cubicBezTo>
                  <a:pt x="114" y="173"/>
                  <a:pt x="116" y="174"/>
                  <a:pt x="116" y="174"/>
                </a:cubicBezTo>
                <a:cubicBezTo>
                  <a:pt x="114" y="177"/>
                  <a:pt x="114" y="177"/>
                  <a:pt x="114" y="177"/>
                </a:cubicBezTo>
                <a:cubicBezTo>
                  <a:pt x="114" y="177"/>
                  <a:pt x="117" y="177"/>
                  <a:pt x="118" y="177"/>
                </a:cubicBezTo>
                <a:cubicBezTo>
                  <a:pt x="119" y="177"/>
                  <a:pt x="120" y="178"/>
                  <a:pt x="121" y="177"/>
                </a:cubicBezTo>
                <a:cubicBezTo>
                  <a:pt x="123" y="175"/>
                  <a:pt x="123" y="175"/>
                  <a:pt x="124" y="175"/>
                </a:cubicBezTo>
                <a:cubicBezTo>
                  <a:pt x="126" y="175"/>
                  <a:pt x="128" y="174"/>
                  <a:pt x="129" y="174"/>
                </a:cubicBezTo>
                <a:cubicBezTo>
                  <a:pt x="129" y="175"/>
                  <a:pt x="131" y="175"/>
                  <a:pt x="131" y="175"/>
                </a:cubicBezTo>
                <a:cubicBezTo>
                  <a:pt x="132" y="175"/>
                  <a:pt x="135" y="177"/>
                  <a:pt x="136" y="177"/>
                </a:cubicBezTo>
                <a:cubicBezTo>
                  <a:pt x="137" y="176"/>
                  <a:pt x="141" y="177"/>
                  <a:pt x="141" y="177"/>
                </a:cubicBezTo>
                <a:cubicBezTo>
                  <a:pt x="141" y="177"/>
                  <a:pt x="130" y="186"/>
                  <a:pt x="107" y="187"/>
                </a:cubicBezTo>
                <a:cubicBezTo>
                  <a:pt x="107" y="187"/>
                  <a:pt x="158" y="189"/>
                  <a:pt x="187" y="139"/>
                </a:cubicBezTo>
                <a:cubicBezTo>
                  <a:pt x="216" y="89"/>
                  <a:pt x="196" y="25"/>
                  <a:pt x="130" y="3"/>
                </a:cubicBezTo>
                <a:cubicBezTo>
                  <a:pt x="130" y="3"/>
                  <a:pt x="179" y="21"/>
                  <a:pt x="192" y="68"/>
                </a:cubicBezTo>
                <a:cubicBezTo>
                  <a:pt x="192" y="69"/>
                  <a:pt x="192" y="69"/>
                  <a:pt x="192" y="69"/>
                </a:cubicBezTo>
                <a:cubicBezTo>
                  <a:pt x="191" y="68"/>
                  <a:pt x="191" y="68"/>
                  <a:pt x="190" y="66"/>
                </a:cubicBezTo>
                <a:cubicBezTo>
                  <a:pt x="188" y="64"/>
                  <a:pt x="189" y="64"/>
                  <a:pt x="188" y="63"/>
                </a:cubicBezTo>
                <a:cubicBezTo>
                  <a:pt x="188" y="61"/>
                  <a:pt x="188" y="62"/>
                  <a:pt x="187" y="61"/>
                </a:cubicBezTo>
                <a:cubicBezTo>
                  <a:pt x="186" y="59"/>
                  <a:pt x="185" y="60"/>
                  <a:pt x="184" y="59"/>
                </a:cubicBezTo>
                <a:cubicBezTo>
                  <a:pt x="184" y="58"/>
                  <a:pt x="183" y="55"/>
                  <a:pt x="182" y="54"/>
                </a:cubicBezTo>
                <a:cubicBezTo>
                  <a:pt x="181" y="53"/>
                  <a:pt x="179" y="53"/>
                  <a:pt x="178" y="53"/>
                </a:cubicBezTo>
                <a:cubicBezTo>
                  <a:pt x="178" y="53"/>
                  <a:pt x="178" y="51"/>
                  <a:pt x="178" y="53"/>
                </a:cubicBezTo>
                <a:cubicBezTo>
                  <a:pt x="177" y="54"/>
                  <a:pt x="179" y="55"/>
                  <a:pt x="179" y="55"/>
                </a:cubicBezTo>
                <a:cubicBezTo>
                  <a:pt x="179" y="59"/>
                  <a:pt x="179" y="59"/>
                  <a:pt x="179" y="59"/>
                </a:cubicBezTo>
                <a:cubicBezTo>
                  <a:pt x="179" y="59"/>
                  <a:pt x="180" y="62"/>
                  <a:pt x="180" y="63"/>
                </a:cubicBezTo>
                <a:cubicBezTo>
                  <a:pt x="180" y="64"/>
                  <a:pt x="179" y="66"/>
                  <a:pt x="179" y="66"/>
                </a:cubicBezTo>
                <a:cubicBezTo>
                  <a:pt x="179" y="66"/>
                  <a:pt x="179" y="69"/>
                  <a:pt x="178" y="70"/>
                </a:cubicBezTo>
                <a:cubicBezTo>
                  <a:pt x="177" y="70"/>
                  <a:pt x="172" y="71"/>
                  <a:pt x="172" y="71"/>
                </a:cubicBezTo>
                <a:cubicBezTo>
                  <a:pt x="172" y="71"/>
                  <a:pt x="170" y="69"/>
                  <a:pt x="169" y="68"/>
                </a:cubicBezTo>
                <a:cubicBezTo>
                  <a:pt x="169" y="66"/>
                  <a:pt x="166" y="66"/>
                  <a:pt x="165" y="65"/>
                </a:cubicBezTo>
                <a:cubicBezTo>
                  <a:pt x="165" y="64"/>
                  <a:pt x="166" y="63"/>
                  <a:pt x="165" y="61"/>
                </a:cubicBezTo>
                <a:cubicBezTo>
                  <a:pt x="163" y="59"/>
                  <a:pt x="165" y="60"/>
                  <a:pt x="163" y="58"/>
                </a:cubicBezTo>
                <a:cubicBezTo>
                  <a:pt x="161" y="57"/>
                  <a:pt x="161" y="57"/>
                  <a:pt x="161" y="57"/>
                </a:cubicBezTo>
                <a:cubicBezTo>
                  <a:pt x="161" y="57"/>
                  <a:pt x="157" y="55"/>
                  <a:pt x="158" y="58"/>
                </a:cubicBezTo>
                <a:cubicBezTo>
                  <a:pt x="160" y="60"/>
                  <a:pt x="158" y="62"/>
                  <a:pt x="159" y="62"/>
                </a:cubicBezTo>
                <a:cubicBezTo>
                  <a:pt x="160" y="63"/>
                  <a:pt x="161" y="62"/>
                  <a:pt x="162" y="64"/>
                </a:cubicBezTo>
                <a:cubicBezTo>
                  <a:pt x="163" y="66"/>
                  <a:pt x="163" y="67"/>
                  <a:pt x="164" y="67"/>
                </a:cubicBezTo>
                <a:cubicBezTo>
                  <a:pt x="164" y="68"/>
                  <a:pt x="165" y="71"/>
                  <a:pt x="165" y="71"/>
                </a:cubicBezTo>
                <a:cubicBezTo>
                  <a:pt x="166" y="71"/>
                  <a:pt x="169" y="71"/>
                  <a:pt x="169" y="72"/>
                </a:cubicBezTo>
                <a:cubicBezTo>
                  <a:pt x="168" y="73"/>
                  <a:pt x="167" y="75"/>
                  <a:pt x="169" y="75"/>
                </a:cubicBezTo>
                <a:cubicBezTo>
                  <a:pt x="170" y="76"/>
                  <a:pt x="170" y="76"/>
                  <a:pt x="171" y="76"/>
                </a:cubicBezTo>
                <a:cubicBezTo>
                  <a:pt x="172" y="76"/>
                  <a:pt x="172" y="76"/>
                  <a:pt x="173" y="76"/>
                </a:cubicBezTo>
                <a:cubicBezTo>
                  <a:pt x="175" y="75"/>
                  <a:pt x="176" y="75"/>
                  <a:pt x="176" y="75"/>
                </a:cubicBezTo>
                <a:cubicBezTo>
                  <a:pt x="176" y="75"/>
                  <a:pt x="178" y="77"/>
                  <a:pt x="178" y="77"/>
                </a:cubicBezTo>
                <a:cubicBezTo>
                  <a:pt x="178" y="78"/>
                  <a:pt x="178" y="82"/>
                  <a:pt x="178" y="82"/>
                </a:cubicBezTo>
                <a:cubicBezTo>
                  <a:pt x="176" y="85"/>
                  <a:pt x="176" y="85"/>
                  <a:pt x="176" y="85"/>
                </a:cubicBezTo>
                <a:cubicBezTo>
                  <a:pt x="176" y="85"/>
                  <a:pt x="176" y="92"/>
                  <a:pt x="175" y="92"/>
                </a:cubicBezTo>
                <a:cubicBezTo>
                  <a:pt x="174" y="92"/>
                  <a:pt x="173" y="95"/>
                  <a:pt x="172" y="95"/>
                </a:cubicBezTo>
                <a:cubicBezTo>
                  <a:pt x="171" y="96"/>
                  <a:pt x="171" y="100"/>
                  <a:pt x="171" y="100"/>
                </a:cubicBezTo>
                <a:cubicBezTo>
                  <a:pt x="169" y="103"/>
                  <a:pt x="169" y="103"/>
                  <a:pt x="169" y="103"/>
                </a:cubicBezTo>
                <a:cubicBezTo>
                  <a:pt x="169" y="103"/>
                  <a:pt x="169" y="106"/>
                  <a:pt x="169" y="107"/>
                </a:cubicBezTo>
                <a:cubicBezTo>
                  <a:pt x="169" y="108"/>
                  <a:pt x="170" y="111"/>
                  <a:pt x="169" y="113"/>
                </a:cubicBezTo>
                <a:cubicBezTo>
                  <a:pt x="169" y="115"/>
                  <a:pt x="166" y="117"/>
                  <a:pt x="166" y="117"/>
                </a:cubicBezTo>
                <a:cubicBezTo>
                  <a:pt x="166" y="117"/>
                  <a:pt x="170" y="120"/>
                  <a:pt x="168" y="120"/>
                </a:cubicBezTo>
                <a:cubicBezTo>
                  <a:pt x="166" y="120"/>
                  <a:pt x="164" y="123"/>
                  <a:pt x="164" y="124"/>
                </a:cubicBezTo>
                <a:cubicBezTo>
                  <a:pt x="163" y="124"/>
                  <a:pt x="164" y="126"/>
                  <a:pt x="163" y="126"/>
                </a:cubicBezTo>
                <a:cubicBezTo>
                  <a:pt x="161" y="126"/>
                  <a:pt x="159" y="126"/>
                  <a:pt x="159" y="127"/>
                </a:cubicBezTo>
                <a:cubicBezTo>
                  <a:pt x="159" y="128"/>
                  <a:pt x="159" y="130"/>
                  <a:pt x="159" y="130"/>
                </a:cubicBezTo>
                <a:cubicBezTo>
                  <a:pt x="156" y="135"/>
                  <a:pt x="156" y="135"/>
                  <a:pt x="156" y="135"/>
                </a:cubicBezTo>
                <a:cubicBezTo>
                  <a:pt x="152" y="139"/>
                  <a:pt x="152" y="139"/>
                  <a:pt x="152" y="139"/>
                </a:cubicBezTo>
                <a:cubicBezTo>
                  <a:pt x="152" y="139"/>
                  <a:pt x="152" y="141"/>
                  <a:pt x="151" y="142"/>
                </a:cubicBezTo>
                <a:cubicBezTo>
                  <a:pt x="150" y="142"/>
                  <a:pt x="145" y="144"/>
                  <a:pt x="144" y="144"/>
                </a:cubicBezTo>
                <a:cubicBezTo>
                  <a:pt x="144" y="145"/>
                  <a:pt x="141" y="147"/>
                  <a:pt x="139" y="147"/>
                </a:cubicBezTo>
                <a:cubicBezTo>
                  <a:pt x="138" y="147"/>
                  <a:pt x="140" y="150"/>
                  <a:pt x="138" y="147"/>
                </a:cubicBezTo>
                <a:cubicBezTo>
                  <a:pt x="137" y="143"/>
                  <a:pt x="138" y="145"/>
                  <a:pt x="136" y="142"/>
                </a:cubicBezTo>
                <a:cubicBezTo>
                  <a:pt x="135" y="138"/>
                  <a:pt x="135" y="141"/>
                  <a:pt x="135" y="138"/>
                </a:cubicBezTo>
                <a:cubicBezTo>
                  <a:pt x="135" y="136"/>
                  <a:pt x="135" y="138"/>
                  <a:pt x="135" y="136"/>
                </a:cubicBezTo>
                <a:cubicBezTo>
                  <a:pt x="135" y="133"/>
                  <a:pt x="135" y="135"/>
                  <a:pt x="134" y="132"/>
                </a:cubicBezTo>
                <a:cubicBezTo>
                  <a:pt x="133" y="129"/>
                  <a:pt x="133" y="130"/>
                  <a:pt x="131" y="128"/>
                </a:cubicBezTo>
                <a:cubicBezTo>
                  <a:pt x="129" y="127"/>
                  <a:pt x="128" y="128"/>
                  <a:pt x="129" y="126"/>
                </a:cubicBezTo>
                <a:cubicBezTo>
                  <a:pt x="130" y="123"/>
                  <a:pt x="130" y="126"/>
                  <a:pt x="130" y="123"/>
                </a:cubicBezTo>
                <a:cubicBezTo>
                  <a:pt x="131" y="120"/>
                  <a:pt x="130" y="119"/>
                  <a:pt x="132" y="118"/>
                </a:cubicBezTo>
                <a:cubicBezTo>
                  <a:pt x="134" y="117"/>
                  <a:pt x="135" y="117"/>
                  <a:pt x="135" y="115"/>
                </a:cubicBezTo>
                <a:cubicBezTo>
                  <a:pt x="135" y="113"/>
                  <a:pt x="135" y="112"/>
                  <a:pt x="134" y="111"/>
                </a:cubicBezTo>
                <a:cubicBezTo>
                  <a:pt x="134" y="110"/>
                  <a:pt x="132" y="108"/>
                  <a:pt x="132" y="108"/>
                </a:cubicBezTo>
                <a:cubicBezTo>
                  <a:pt x="132" y="107"/>
                  <a:pt x="132" y="107"/>
                  <a:pt x="130" y="105"/>
                </a:cubicBezTo>
                <a:cubicBezTo>
                  <a:pt x="129" y="103"/>
                  <a:pt x="128" y="102"/>
                  <a:pt x="128" y="102"/>
                </a:cubicBezTo>
                <a:cubicBezTo>
                  <a:pt x="128" y="102"/>
                  <a:pt x="128" y="98"/>
                  <a:pt x="128" y="96"/>
                </a:cubicBezTo>
                <a:cubicBezTo>
                  <a:pt x="128" y="94"/>
                  <a:pt x="127" y="97"/>
                  <a:pt x="128" y="94"/>
                </a:cubicBezTo>
                <a:cubicBezTo>
                  <a:pt x="128" y="91"/>
                  <a:pt x="129" y="90"/>
                  <a:pt x="129" y="90"/>
                </a:cubicBezTo>
                <a:cubicBezTo>
                  <a:pt x="129" y="90"/>
                  <a:pt x="125" y="87"/>
                  <a:pt x="124" y="88"/>
                </a:cubicBezTo>
                <a:cubicBezTo>
                  <a:pt x="123" y="88"/>
                  <a:pt x="123" y="90"/>
                  <a:pt x="121" y="88"/>
                </a:cubicBezTo>
                <a:cubicBezTo>
                  <a:pt x="119" y="87"/>
                  <a:pt x="119" y="86"/>
                  <a:pt x="119" y="85"/>
                </a:cubicBezTo>
                <a:cubicBezTo>
                  <a:pt x="118" y="85"/>
                  <a:pt x="117" y="85"/>
                  <a:pt x="116" y="85"/>
                </a:cubicBezTo>
                <a:cubicBezTo>
                  <a:pt x="114" y="86"/>
                  <a:pt x="112" y="86"/>
                  <a:pt x="110" y="87"/>
                </a:cubicBezTo>
                <a:cubicBezTo>
                  <a:pt x="108" y="88"/>
                  <a:pt x="107" y="88"/>
                  <a:pt x="105" y="88"/>
                </a:cubicBezTo>
                <a:cubicBezTo>
                  <a:pt x="102" y="88"/>
                  <a:pt x="99" y="89"/>
                  <a:pt x="97" y="88"/>
                </a:cubicBezTo>
                <a:cubicBezTo>
                  <a:pt x="95" y="86"/>
                  <a:pt x="95" y="88"/>
                  <a:pt x="94" y="86"/>
                </a:cubicBezTo>
                <a:cubicBezTo>
                  <a:pt x="93" y="84"/>
                  <a:pt x="94" y="84"/>
                  <a:pt x="92" y="83"/>
                </a:cubicBezTo>
                <a:cubicBezTo>
                  <a:pt x="90" y="82"/>
                  <a:pt x="90" y="83"/>
                  <a:pt x="89" y="81"/>
                </a:cubicBezTo>
                <a:cubicBezTo>
                  <a:pt x="89" y="79"/>
                  <a:pt x="90" y="79"/>
                  <a:pt x="89" y="77"/>
                </a:cubicBezTo>
                <a:cubicBezTo>
                  <a:pt x="87" y="75"/>
                  <a:pt x="90" y="78"/>
                  <a:pt x="87" y="75"/>
                </a:cubicBezTo>
                <a:cubicBezTo>
                  <a:pt x="85" y="73"/>
                  <a:pt x="84" y="75"/>
                  <a:pt x="85" y="73"/>
                </a:cubicBezTo>
                <a:cubicBezTo>
                  <a:pt x="86" y="71"/>
                  <a:pt x="86" y="72"/>
                  <a:pt x="86" y="69"/>
                </a:cubicBezTo>
                <a:cubicBezTo>
                  <a:pt x="86" y="67"/>
                  <a:pt x="90" y="70"/>
                  <a:pt x="88" y="65"/>
                </a:cubicBezTo>
                <a:cubicBezTo>
                  <a:pt x="85" y="60"/>
                  <a:pt x="85" y="61"/>
                  <a:pt x="87" y="57"/>
                </a:cubicBezTo>
                <a:cubicBezTo>
                  <a:pt x="89" y="53"/>
                  <a:pt x="92" y="52"/>
                  <a:pt x="93" y="51"/>
                </a:cubicBezTo>
                <a:cubicBezTo>
                  <a:pt x="93" y="50"/>
                  <a:pt x="94" y="48"/>
                  <a:pt x="95" y="47"/>
                </a:cubicBezTo>
                <a:cubicBezTo>
                  <a:pt x="96" y="46"/>
                  <a:pt x="95" y="46"/>
                  <a:pt x="97" y="46"/>
                </a:cubicBezTo>
                <a:cubicBezTo>
                  <a:pt x="99" y="46"/>
                  <a:pt x="101" y="45"/>
                  <a:pt x="103" y="44"/>
                </a:cubicBezTo>
                <a:cubicBezTo>
                  <a:pt x="104" y="43"/>
                  <a:pt x="106" y="41"/>
                  <a:pt x="107" y="40"/>
                </a:cubicBezTo>
                <a:cubicBezTo>
                  <a:pt x="107" y="40"/>
                  <a:pt x="107" y="41"/>
                  <a:pt x="109" y="40"/>
                </a:cubicBezTo>
                <a:cubicBezTo>
                  <a:pt x="111" y="40"/>
                  <a:pt x="111" y="39"/>
                  <a:pt x="113" y="39"/>
                </a:cubicBezTo>
                <a:cubicBezTo>
                  <a:pt x="114" y="39"/>
                  <a:pt x="111" y="40"/>
                  <a:pt x="115" y="39"/>
                </a:cubicBezTo>
                <a:cubicBezTo>
                  <a:pt x="119" y="39"/>
                  <a:pt x="118" y="39"/>
                  <a:pt x="119" y="39"/>
                </a:cubicBezTo>
                <a:cubicBezTo>
                  <a:pt x="120" y="39"/>
                  <a:pt x="119" y="39"/>
                  <a:pt x="121" y="39"/>
                </a:cubicBezTo>
                <a:cubicBezTo>
                  <a:pt x="122" y="39"/>
                  <a:pt x="122" y="36"/>
                  <a:pt x="122" y="39"/>
                </a:cubicBezTo>
                <a:cubicBezTo>
                  <a:pt x="123" y="43"/>
                  <a:pt x="121" y="44"/>
                  <a:pt x="124" y="44"/>
                </a:cubicBezTo>
                <a:cubicBezTo>
                  <a:pt x="126" y="45"/>
                  <a:pt x="124" y="45"/>
                  <a:pt x="126" y="45"/>
                </a:cubicBezTo>
                <a:cubicBezTo>
                  <a:pt x="129" y="45"/>
                  <a:pt x="128" y="45"/>
                  <a:pt x="130" y="46"/>
                </a:cubicBezTo>
                <a:cubicBezTo>
                  <a:pt x="131" y="46"/>
                  <a:pt x="132" y="47"/>
                  <a:pt x="134" y="47"/>
                </a:cubicBezTo>
                <a:cubicBezTo>
                  <a:pt x="136" y="47"/>
                  <a:pt x="133" y="50"/>
                  <a:pt x="136" y="47"/>
                </a:cubicBezTo>
                <a:cubicBezTo>
                  <a:pt x="139" y="44"/>
                  <a:pt x="133" y="44"/>
                  <a:pt x="139" y="44"/>
                </a:cubicBezTo>
                <a:cubicBezTo>
                  <a:pt x="144" y="45"/>
                  <a:pt x="144" y="46"/>
                  <a:pt x="145" y="45"/>
                </a:cubicBezTo>
                <a:cubicBezTo>
                  <a:pt x="146" y="45"/>
                  <a:pt x="146" y="46"/>
                  <a:pt x="148" y="45"/>
                </a:cubicBezTo>
                <a:cubicBezTo>
                  <a:pt x="151" y="44"/>
                  <a:pt x="151" y="44"/>
                  <a:pt x="152" y="44"/>
                </a:cubicBezTo>
                <a:cubicBezTo>
                  <a:pt x="153" y="45"/>
                  <a:pt x="153" y="47"/>
                  <a:pt x="154" y="45"/>
                </a:cubicBezTo>
                <a:cubicBezTo>
                  <a:pt x="154" y="43"/>
                  <a:pt x="156" y="43"/>
                  <a:pt x="154" y="42"/>
                </a:cubicBezTo>
                <a:cubicBezTo>
                  <a:pt x="151" y="41"/>
                  <a:pt x="150" y="42"/>
                  <a:pt x="150" y="40"/>
                </a:cubicBezTo>
                <a:cubicBezTo>
                  <a:pt x="149" y="39"/>
                  <a:pt x="152" y="39"/>
                  <a:pt x="149" y="39"/>
                </a:cubicBezTo>
                <a:cubicBezTo>
                  <a:pt x="146" y="38"/>
                  <a:pt x="147" y="38"/>
                  <a:pt x="145" y="38"/>
                </a:cubicBezTo>
                <a:cubicBezTo>
                  <a:pt x="143" y="37"/>
                  <a:pt x="141" y="39"/>
                  <a:pt x="140" y="38"/>
                </a:cubicBezTo>
                <a:cubicBezTo>
                  <a:pt x="140" y="36"/>
                  <a:pt x="136" y="39"/>
                  <a:pt x="140" y="36"/>
                </a:cubicBezTo>
                <a:cubicBezTo>
                  <a:pt x="143" y="32"/>
                  <a:pt x="142" y="31"/>
                  <a:pt x="144" y="32"/>
                </a:cubicBezTo>
                <a:cubicBezTo>
                  <a:pt x="147" y="32"/>
                  <a:pt x="146" y="34"/>
                  <a:pt x="148" y="33"/>
                </a:cubicBezTo>
                <a:cubicBezTo>
                  <a:pt x="149" y="32"/>
                  <a:pt x="152" y="31"/>
                  <a:pt x="149" y="29"/>
                </a:cubicBezTo>
                <a:cubicBezTo>
                  <a:pt x="146" y="27"/>
                  <a:pt x="148" y="28"/>
                  <a:pt x="145" y="26"/>
                </a:cubicBezTo>
                <a:cubicBezTo>
                  <a:pt x="142" y="25"/>
                  <a:pt x="140" y="32"/>
                  <a:pt x="139" y="31"/>
                </a:cubicBezTo>
                <a:cubicBezTo>
                  <a:pt x="137" y="30"/>
                  <a:pt x="137" y="29"/>
                  <a:pt x="136" y="30"/>
                </a:cubicBezTo>
                <a:cubicBezTo>
                  <a:pt x="135" y="30"/>
                  <a:pt x="135" y="32"/>
                  <a:pt x="135" y="34"/>
                </a:cubicBezTo>
                <a:cubicBezTo>
                  <a:pt x="134" y="36"/>
                  <a:pt x="136" y="36"/>
                  <a:pt x="133" y="35"/>
                </a:cubicBezTo>
                <a:cubicBezTo>
                  <a:pt x="130" y="34"/>
                  <a:pt x="136" y="34"/>
                  <a:pt x="130" y="32"/>
                </a:cubicBezTo>
                <a:cubicBezTo>
                  <a:pt x="124" y="30"/>
                  <a:pt x="121" y="30"/>
                  <a:pt x="120" y="31"/>
                </a:cubicBezTo>
                <a:cubicBezTo>
                  <a:pt x="120" y="32"/>
                  <a:pt x="118" y="32"/>
                  <a:pt x="118" y="32"/>
                </a:cubicBezTo>
                <a:cubicBezTo>
                  <a:pt x="117" y="33"/>
                  <a:pt x="120" y="35"/>
                  <a:pt x="117" y="33"/>
                </a:cubicBezTo>
                <a:cubicBezTo>
                  <a:pt x="114" y="32"/>
                  <a:pt x="112" y="34"/>
                  <a:pt x="112" y="34"/>
                </a:cubicBezTo>
                <a:cubicBezTo>
                  <a:pt x="112" y="34"/>
                  <a:pt x="111" y="34"/>
                  <a:pt x="110" y="34"/>
                </a:cubicBezTo>
                <a:cubicBezTo>
                  <a:pt x="109" y="35"/>
                  <a:pt x="106" y="36"/>
                  <a:pt x="105" y="36"/>
                </a:cubicBezTo>
                <a:cubicBezTo>
                  <a:pt x="104" y="35"/>
                  <a:pt x="101" y="36"/>
                  <a:pt x="103" y="33"/>
                </a:cubicBezTo>
                <a:cubicBezTo>
                  <a:pt x="106" y="30"/>
                  <a:pt x="104" y="32"/>
                  <a:pt x="108" y="30"/>
                </a:cubicBezTo>
                <a:cubicBezTo>
                  <a:pt x="111" y="28"/>
                  <a:pt x="117" y="28"/>
                  <a:pt x="112" y="27"/>
                </a:cubicBezTo>
                <a:cubicBezTo>
                  <a:pt x="107" y="26"/>
                  <a:pt x="115" y="26"/>
                  <a:pt x="108" y="23"/>
                </a:cubicBezTo>
                <a:cubicBezTo>
                  <a:pt x="102" y="20"/>
                  <a:pt x="102" y="24"/>
                  <a:pt x="102" y="20"/>
                </a:cubicBezTo>
                <a:cubicBezTo>
                  <a:pt x="102" y="16"/>
                  <a:pt x="101" y="15"/>
                  <a:pt x="100" y="16"/>
                </a:cubicBezTo>
                <a:cubicBezTo>
                  <a:pt x="99" y="16"/>
                  <a:pt x="95" y="17"/>
                  <a:pt x="93" y="17"/>
                </a:cubicBezTo>
                <a:cubicBezTo>
                  <a:pt x="92" y="17"/>
                  <a:pt x="94" y="19"/>
                  <a:pt x="91" y="17"/>
                </a:cubicBezTo>
                <a:cubicBezTo>
                  <a:pt x="88" y="15"/>
                  <a:pt x="87" y="18"/>
                  <a:pt x="88" y="15"/>
                </a:cubicBezTo>
                <a:cubicBezTo>
                  <a:pt x="89" y="12"/>
                  <a:pt x="89" y="12"/>
                  <a:pt x="91" y="10"/>
                </a:cubicBezTo>
                <a:cubicBezTo>
                  <a:pt x="93" y="9"/>
                  <a:pt x="92" y="3"/>
                  <a:pt x="97" y="5"/>
                </a:cubicBezTo>
                <a:cubicBezTo>
                  <a:pt x="101" y="7"/>
                  <a:pt x="99" y="7"/>
                  <a:pt x="103" y="7"/>
                </a:cubicBezTo>
                <a:cubicBezTo>
                  <a:pt x="106" y="7"/>
                  <a:pt x="108" y="7"/>
                  <a:pt x="108" y="6"/>
                </a:cubicBezTo>
                <a:cubicBezTo>
                  <a:pt x="108" y="5"/>
                  <a:pt x="104" y="3"/>
                  <a:pt x="104" y="3"/>
                </a:cubicBezTo>
                <a:cubicBezTo>
                  <a:pt x="104" y="3"/>
                  <a:pt x="103" y="4"/>
                  <a:pt x="103" y="3"/>
                </a:cubicBezTo>
                <a:cubicBezTo>
                  <a:pt x="103" y="2"/>
                  <a:pt x="104" y="1"/>
                  <a:pt x="104" y="1"/>
                </a:cubicBezTo>
                <a:cubicBezTo>
                  <a:pt x="103" y="0"/>
                  <a:pt x="103" y="0"/>
                  <a:pt x="103" y="0"/>
                </a:cubicBezTo>
                <a:cubicBezTo>
                  <a:pt x="103" y="0"/>
                  <a:pt x="91" y="0"/>
                  <a:pt x="88" y="1"/>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74" name="Freeform 86"/>
          <p:cNvSpPr>
            <a:spLocks/>
          </p:cNvSpPr>
          <p:nvPr/>
        </p:nvSpPr>
        <p:spPr bwMode="auto">
          <a:xfrm>
            <a:off x="2289856" y="3260725"/>
            <a:ext cx="71438" cy="84137"/>
          </a:xfrm>
          <a:custGeom>
            <a:avLst/>
            <a:gdLst>
              <a:gd name="T0" fmla="*/ 2147483647 w 62"/>
              <a:gd name="T1" fmla="*/ 2147483647 h 73"/>
              <a:gd name="T2" fmla="*/ 2147483647 w 62"/>
              <a:gd name="T3" fmla="*/ 2147483647 h 73"/>
              <a:gd name="T4" fmla="*/ 2147483647 w 62"/>
              <a:gd name="T5" fmla="*/ 2147483647 h 73"/>
              <a:gd name="T6" fmla="*/ 2147483647 w 62"/>
              <a:gd name="T7" fmla="*/ 2147483647 h 73"/>
              <a:gd name="T8" fmla="*/ 2147483647 w 62"/>
              <a:gd name="T9" fmla="*/ 2147483647 h 73"/>
              <a:gd name="T10" fmla="*/ 2147483647 w 62"/>
              <a:gd name="T11" fmla="*/ 0 h 73"/>
              <a:gd name="T12" fmla="*/ 2147483647 w 62"/>
              <a:gd name="T13" fmla="*/ 2147483647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73">
                <a:moveTo>
                  <a:pt x="43" y="5"/>
                </a:moveTo>
                <a:cubicBezTo>
                  <a:pt x="43" y="27"/>
                  <a:pt x="43" y="27"/>
                  <a:pt x="43" y="27"/>
                </a:cubicBezTo>
                <a:cubicBezTo>
                  <a:pt x="43" y="27"/>
                  <a:pt x="37" y="38"/>
                  <a:pt x="24" y="43"/>
                </a:cubicBezTo>
                <a:cubicBezTo>
                  <a:pt x="12" y="47"/>
                  <a:pt x="0" y="54"/>
                  <a:pt x="1" y="61"/>
                </a:cubicBezTo>
                <a:cubicBezTo>
                  <a:pt x="2" y="67"/>
                  <a:pt x="17" y="73"/>
                  <a:pt x="62" y="73"/>
                </a:cubicBezTo>
                <a:cubicBezTo>
                  <a:pt x="62" y="0"/>
                  <a:pt x="62" y="0"/>
                  <a:pt x="62" y="0"/>
                </a:cubicBezTo>
                <a:lnTo>
                  <a:pt x="43" y="5"/>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75" name="Freeform 87"/>
          <p:cNvSpPr>
            <a:spLocks/>
          </p:cNvSpPr>
          <p:nvPr/>
        </p:nvSpPr>
        <p:spPr bwMode="auto">
          <a:xfrm>
            <a:off x="2354944" y="3260725"/>
            <a:ext cx="66675" cy="84137"/>
          </a:xfrm>
          <a:custGeom>
            <a:avLst/>
            <a:gdLst>
              <a:gd name="T0" fmla="*/ 2147483647 w 58"/>
              <a:gd name="T1" fmla="*/ 2147483647 h 73"/>
              <a:gd name="T2" fmla="*/ 2147483647 w 58"/>
              <a:gd name="T3" fmla="*/ 2147483647 h 73"/>
              <a:gd name="T4" fmla="*/ 2147483647 w 58"/>
              <a:gd name="T5" fmla="*/ 2147483647 h 73"/>
              <a:gd name="T6" fmla="*/ 2147483647 w 58"/>
              <a:gd name="T7" fmla="*/ 2147483647 h 73"/>
              <a:gd name="T8" fmla="*/ 0 w 58"/>
              <a:gd name="T9" fmla="*/ 2147483647 h 73"/>
              <a:gd name="T10" fmla="*/ 0 w 58"/>
              <a:gd name="T11" fmla="*/ 0 h 73"/>
              <a:gd name="T12" fmla="*/ 2147483647 w 58"/>
              <a:gd name="T13" fmla="*/ 2147483647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 h="73">
                <a:moveTo>
                  <a:pt x="12" y="5"/>
                </a:moveTo>
                <a:cubicBezTo>
                  <a:pt x="12" y="27"/>
                  <a:pt x="12" y="27"/>
                  <a:pt x="12" y="27"/>
                </a:cubicBezTo>
                <a:cubicBezTo>
                  <a:pt x="12" y="27"/>
                  <a:pt x="17" y="38"/>
                  <a:pt x="30" y="43"/>
                </a:cubicBezTo>
                <a:cubicBezTo>
                  <a:pt x="43" y="47"/>
                  <a:pt x="58" y="54"/>
                  <a:pt x="57" y="61"/>
                </a:cubicBezTo>
                <a:cubicBezTo>
                  <a:pt x="56" y="67"/>
                  <a:pt x="32" y="73"/>
                  <a:pt x="0" y="73"/>
                </a:cubicBezTo>
                <a:cubicBezTo>
                  <a:pt x="0" y="0"/>
                  <a:pt x="0" y="0"/>
                  <a:pt x="0" y="0"/>
                </a:cubicBezTo>
                <a:lnTo>
                  <a:pt x="12" y="5"/>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76" name="Freeform 88"/>
          <p:cNvSpPr>
            <a:spLocks/>
          </p:cNvSpPr>
          <p:nvPr/>
        </p:nvSpPr>
        <p:spPr bwMode="auto">
          <a:xfrm>
            <a:off x="2234294" y="3017837"/>
            <a:ext cx="250825" cy="250825"/>
          </a:xfrm>
          <a:custGeom>
            <a:avLst/>
            <a:gdLst>
              <a:gd name="T0" fmla="*/ 2147483647 w 218"/>
              <a:gd name="T1" fmla="*/ 2147483647 h 219"/>
              <a:gd name="T2" fmla="*/ 2147483647 w 218"/>
              <a:gd name="T3" fmla="*/ 2147483647 h 219"/>
              <a:gd name="T4" fmla="*/ 2147483647 w 218"/>
              <a:gd name="T5" fmla="*/ 2147483647 h 219"/>
              <a:gd name="T6" fmla="*/ 2147483647 w 218"/>
              <a:gd name="T7" fmla="*/ 2147483647 h 219"/>
              <a:gd name="T8" fmla="*/ 0 w 218"/>
              <a:gd name="T9" fmla="*/ 2147483647 h 219"/>
              <a:gd name="T10" fmla="*/ 2147483647 w 218"/>
              <a:gd name="T11" fmla="*/ 2147483647 h 219"/>
              <a:gd name="T12" fmla="*/ 2147483647 w 218"/>
              <a:gd name="T13" fmla="*/ 2147483647 h 219"/>
              <a:gd name="T14" fmla="*/ 2147483647 w 218"/>
              <a:gd name="T15" fmla="*/ 0 h 219"/>
              <a:gd name="T16" fmla="*/ 2147483647 w 218"/>
              <a:gd name="T17" fmla="*/ 2147483647 h 2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8" h="219">
                <a:moveTo>
                  <a:pt x="160" y="11"/>
                </a:moveTo>
                <a:cubicBezTo>
                  <a:pt x="187" y="30"/>
                  <a:pt x="204" y="62"/>
                  <a:pt x="204" y="97"/>
                </a:cubicBezTo>
                <a:cubicBezTo>
                  <a:pt x="204" y="157"/>
                  <a:pt x="156" y="205"/>
                  <a:pt x="97" y="205"/>
                </a:cubicBezTo>
                <a:cubicBezTo>
                  <a:pt x="62" y="205"/>
                  <a:pt x="31" y="188"/>
                  <a:pt x="11" y="162"/>
                </a:cubicBezTo>
                <a:cubicBezTo>
                  <a:pt x="0" y="171"/>
                  <a:pt x="0" y="171"/>
                  <a:pt x="0" y="171"/>
                </a:cubicBezTo>
                <a:cubicBezTo>
                  <a:pt x="22" y="200"/>
                  <a:pt x="57" y="219"/>
                  <a:pt x="97" y="219"/>
                </a:cubicBezTo>
                <a:cubicBezTo>
                  <a:pt x="164" y="219"/>
                  <a:pt x="218" y="165"/>
                  <a:pt x="218" y="97"/>
                </a:cubicBezTo>
                <a:cubicBezTo>
                  <a:pt x="218" y="57"/>
                  <a:pt x="199" y="22"/>
                  <a:pt x="169" y="0"/>
                </a:cubicBezTo>
                <a:lnTo>
                  <a:pt x="160" y="11"/>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77" name="Freeform 89"/>
          <p:cNvSpPr>
            <a:spLocks noEditPoints="1"/>
          </p:cNvSpPr>
          <p:nvPr/>
        </p:nvSpPr>
        <p:spPr bwMode="auto">
          <a:xfrm>
            <a:off x="2237469" y="3021012"/>
            <a:ext cx="222250" cy="222250"/>
          </a:xfrm>
          <a:custGeom>
            <a:avLst/>
            <a:gdLst>
              <a:gd name="T0" fmla="*/ 2147483647 w 193"/>
              <a:gd name="T1" fmla="*/ 0 h 193"/>
              <a:gd name="T2" fmla="*/ 0 w 193"/>
              <a:gd name="T3" fmla="*/ 2147483647 h 193"/>
              <a:gd name="T4" fmla="*/ 2147483647 w 193"/>
              <a:gd name="T5" fmla="*/ 2147483647 h 193"/>
              <a:gd name="T6" fmla="*/ 2147483647 w 193"/>
              <a:gd name="T7" fmla="*/ 2147483647 h 193"/>
              <a:gd name="T8" fmla="*/ 2147483647 w 193"/>
              <a:gd name="T9" fmla="*/ 0 h 193"/>
              <a:gd name="T10" fmla="*/ 2147483647 w 193"/>
              <a:gd name="T11" fmla="*/ 2147483647 h 193"/>
              <a:gd name="T12" fmla="*/ 2147483647 w 193"/>
              <a:gd name="T13" fmla="*/ 2147483647 h 193"/>
              <a:gd name="T14" fmla="*/ 2147483647 w 193"/>
              <a:gd name="T15" fmla="*/ 2147483647 h 193"/>
              <a:gd name="T16" fmla="*/ 2147483647 w 193"/>
              <a:gd name="T17" fmla="*/ 2147483647 h 193"/>
              <a:gd name="T18" fmla="*/ 2147483647 w 193"/>
              <a:gd name="T19" fmla="*/ 2147483647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 h="193">
                <a:moveTo>
                  <a:pt x="96" y="0"/>
                </a:moveTo>
                <a:cubicBezTo>
                  <a:pt x="43" y="0"/>
                  <a:pt x="0" y="43"/>
                  <a:pt x="0" y="97"/>
                </a:cubicBezTo>
                <a:cubicBezTo>
                  <a:pt x="0" y="150"/>
                  <a:pt x="43" y="193"/>
                  <a:pt x="96" y="193"/>
                </a:cubicBezTo>
                <a:cubicBezTo>
                  <a:pt x="149" y="193"/>
                  <a:pt x="193" y="150"/>
                  <a:pt x="193" y="97"/>
                </a:cubicBezTo>
                <a:cubicBezTo>
                  <a:pt x="193" y="43"/>
                  <a:pt x="149" y="0"/>
                  <a:pt x="96" y="0"/>
                </a:cubicBezTo>
                <a:close/>
                <a:moveTo>
                  <a:pt x="96" y="189"/>
                </a:moveTo>
                <a:cubicBezTo>
                  <a:pt x="46" y="189"/>
                  <a:pt x="4" y="147"/>
                  <a:pt x="4" y="97"/>
                </a:cubicBezTo>
                <a:cubicBezTo>
                  <a:pt x="4" y="46"/>
                  <a:pt x="46" y="5"/>
                  <a:pt x="96" y="5"/>
                </a:cubicBezTo>
                <a:cubicBezTo>
                  <a:pt x="147" y="5"/>
                  <a:pt x="188" y="46"/>
                  <a:pt x="188" y="97"/>
                </a:cubicBezTo>
                <a:cubicBezTo>
                  <a:pt x="188" y="147"/>
                  <a:pt x="147" y="189"/>
                  <a:pt x="96" y="189"/>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78" name="Freeform 90"/>
          <p:cNvSpPr>
            <a:spLocks/>
          </p:cNvSpPr>
          <p:nvPr/>
        </p:nvSpPr>
        <p:spPr bwMode="auto">
          <a:xfrm>
            <a:off x="2231119" y="3025775"/>
            <a:ext cx="249237" cy="217487"/>
          </a:xfrm>
          <a:custGeom>
            <a:avLst/>
            <a:gdLst>
              <a:gd name="T0" fmla="*/ 2147483647 w 216"/>
              <a:gd name="T1" fmla="*/ 2147483647 h 189"/>
              <a:gd name="T2" fmla="*/ 2147483647 w 216"/>
              <a:gd name="T3" fmla="*/ 2147483647 h 189"/>
              <a:gd name="T4" fmla="*/ 2147483647 w 216"/>
              <a:gd name="T5" fmla="*/ 2147483647 h 189"/>
              <a:gd name="T6" fmla="*/ 2147483647 w 216"/>
              <a:gd name="T7" fmla="*/ 2147483647 h 189"/>
              <a:gd name="T8" fmla="*/ 2147483647 w 216"/>
              <a:gd name="T9" fmla="*/ 2147483647 h 189"/>
              <a:gd name="T10" fmla="*/ 2147483647 w 216"/>
              <a:gd name="T11" fmla="*/ 2147483647 h 189"/>
              <a:gd name="T12" fmla="*/ 2147483647 w 216"/>
              <a:gd name="T13" fmla="*/ 2147483647 h 189"/>
              <a:gd name="T14" fmla="*/ 2147483647 w 216"/>
              <a:gd name="T15" fmla="*/ 2147483647 h 189"/>
              <a:gd name="T16" fmla="*/ 2147483647 w 216"/>
              <a:gd name="T17" fmla="*/ 2147483647 h 189"/>
              <a:gd name="T18" fmla="*/ 2147483647 w 216"/>
              <a:gd name="T19" fmla="*/ 2147483647 h 189"/>
              <a:gd name="T20" fmla="*/ 2147483647 w 216"/>
              <a:gd name="T21" fmla="*/ 2147483647 h 189"/>
              <a:gd name="T22" fmla="*/ 2147483647 w 216"/>
              <a:gd name="T23" fmla="*/ 2147483647 h 189"/>
              <a:gd name="T24" fmla="*/ 2147483647 w 216"/>
              <a:gd name="T25" fmla="*/ 2147483647 h 189"/>
              <a:gd name="T26" fmla="*/ 2147483647 w 216"/>
              <a:gd name="T27" fmla="*/ 2147483647 h 189"/>
              <a:gd name="T28" fmla="*/ 2147483647 w 216"/>
              <a:gd name="T29" fmla="*/ 2147483647 h 189"/>
              <a:gd name="T30" fmla="*/ 2147483647 w 216"/>
              <a:gd name="T31" fmla="*/ 2147483647 h 189"/>
              <a:gd name="T32" fmla="*/ 2147483647 w 216"/>
              <a:gd name="T33" fmla="*/ 2147483647 h 189"/>
              <a:gd name="T34" fmla="*/ 2147483647 w 216"/>
              <a:gd name="T35" fmla="*/ 2147483647 h 189"/>
              <a:gd name="T36" fmla="*/ 2147483647 w 216"/>
              <a:gd name="T37" fmla="*/ 2147483647 h 189"/>
              <a:gd name="T38" fmla="*/ 2147483647 w 216"/>
              <a:gd name="T39" fmla="*/ 2147483647 h 189"/>
              <a:gd name="T40" fmla="*/ 2147483647 w 216"/>
              <a:gd name="T41" fmla="*/ 2147483647 h 189"/>
              <a:gd name="T42" fmla="*/ 2147483647 w 216"/>
              <a:gd name="T43" fmla="*/ 2147483647 h 189"/>
              <a:gd name="T44" fmla="*/ 2147483647 w 216"/>
              <a:gd name="T45" fmla="*/ 2147483647 h 189"/>
              <a:gd name="T46" fmla="*/ 2147483647 w 216"/>
              <a:gd name="T47" fmla="*/ 2147483647 h 189"/>
              <a:gd name="T48" fmla="*/ 2147483647 w 216"/>
              <a:gd name="T49" fmla="*/ 2147483647 h 189"/>
              <a:gd name="T50" fmla="*/ 2147483647 w 216"/>
              <a:gd name="T51" fmla="*/ 2147483647 h 189"/>
              <a:gd name="T52" fmla="*/ 2147483647 w 216"/>
              <a:gd name="T53" fmla="*/ 2147483647 h 189"/>
              <a:gd name="T54" fmla="*/ 2147483647 w 216"/>
              <a:gd name="T55" fmla="*/ 2147483647 h 189"/>
              <a:gd name="T56" fmla="*/ 2147483647 w 216"/>
              <a:gd name="T57" fmla="*/ 2147483647 h 189"/>
              <a:gd name="T58" fmla="*/ 2147483647 w 216"/>
              <a:gd name="T59" fmla="*/ 2147483647 h 189"/>
              <a:gd name="T60" fmla="*/ 2147483647 w 216"/>
              <a:gd name="T61" fmla="*/ 2147483647 h 189"/>
              <a:gd name="T62" fmla="*/ 2147483647 w 216"/>
              <a:gd name="T63" fmla="*/ 2147483647 h 189"/>
              <a:gd name="T64" fmla="*/ 2147483647 w 216"/>
              <a:gd name="T65" fmla="*/ 2147483647 h 189"/>
              <a:gd name="T66" fmla="*/ 2147483647 w 216"/>
              <a:gd name="T67" fmla="*/ 2147483647 h 189"/>
              <a:gd name="T68" fmla="*/ 2147483647 w 216"/>
              <a:gd name="T69" fmla="*/ 2147483647 h 189"/>
              <a:gd name="T70" fmla="*/ 2147483647 w 216"/>
              <a:gd name="T71" fmla="*/ 2147483647 h 189"/>
              <a:gd name="T72" fmla="*/ 2147483647 w 216"/>
              <a:gd name="T73" fmla="*/ 2147483647 h 189"/>
              <a:gd name="T74" fmla="*/ 2147483647 w 216"/>
              <a:gd name="T75" fmla="*/ 2147483647 h 189"/>
              <a:gd name="T76" fmla="*/ 2147483647 w 216"/>
              <a:gd name="T77" fmla="*/ 2147483647 h 189"/>
              <a:gd name="T78" fmla="*/ 2147483647 w 216"/>
              <a:gd name="T79" fmla="*/ 2147483647 h 189"/>
              <a:gd name="T80" fmla="*/ 2147483647 w 216"/>
              <a:gd name="T81" fmla="*/ 2147483647 h 189"/>
              <a:gd name="T82" fmla="*/ 2147483647 w 216"/>
              <a:gd name="T83" fmla="*/ 2147483647 h 189"/>
              <a:gd name="T84" fmla="*/ 2147483647 w 216"/>
              <a:gd name="T85" fmla="*/ 2147483647 h 189"/>
              <a:gd name="T86" fmla="*/ 2147483647 w 216"/>
              <a:gd name="T87" fmla="*/ 2147483647 h 189"/>
              <a:gd name="T88" fmla="*/ 2147483647 w 216"/>
              <a:gd name="T89" fmla="*/ 2147483647 h 189"/>
              <a:gd name="T90" fmla="*/ 2147483647 w 216"/>
              <a:gd name="T91" fmla="*/ 2147483647 h 189"/>
              <a:gd name="T92" fmla="*/ 2147483647 w 216"/>
              <a:gd name="T93" fmla="*/ 2147483647 h 189"/>
              <a:gd name="T94" fmla="*/ 2147483647 w 216"/>
              <a:gd name="T95" fmla="*/ 2147483647 h 189"/>
              <a:gd name="T96" fmla="*/ 2147483647 w 216"/>
              <a:gd name="T97" fmla="*/ 2147483647 h 189"/>
              <a:gd name="T98" fmla="*/ 2147483647 w 216"/>
              <a:gd name="T99" fmla="*/ 2147483647 h 189"/>
              <a:gd name="T100" fmla="*/ 2147483647 w 216"/>
              <a:gd name="T101" fmla="*/ 2147483647 h 189"/>
              <a:gd name="T102" fmla="*/ 2147483647 w 216"/>
              <a:gd name="T103" fmla="*/ 2147483647 h 189"/>
              <a:gd name="T104" fmla="*/ 2147483647 w 216"/>
              <a:gd name="T105" fmla="*/ 2147483647 h 189"/>
              <a:gd name="T106" fmla="*/ 2147483647 w 216"/>
              <a:gd name="T107" fmla="*/ 2147483647 h 189"/>
              <a:gd name="T108" fmla="*/ 2147483647 w 216"/>
              <a:gd name="T109" fmla="*/ 2147483647 h 189"/>
              <a:gd name="T110" fmla="*/ 2147483647 w 216"/>
              <a:gd name="T111" fmla="*/ 2147483647 h 189"/>
              <a:gd name="T112" fmla="*/ 2147483647 w 216"/>
              <a:gd name="T113" fmla="*/ 2147483647 h 189"/>
              <a:gd name="T114" fmla="*/ 2147483647 w 216"/>
              <a:gd name="T115" fmla="*/ 2147483647 h 189"/>
              <a:gd name="T116" fmla="*/ 2147483647 w 216"/>
              <a:gd name="T117" fmla="*/ 2147483647 h 189"/>
              <a:gd name="T118" fmla="*/ 2147483647 w 216"/>
              <a:gd name="T119" fmla="*/ 2147483647 h 189"/>
              <a:gd name="T120" fmla="*/ 2147483647 w 216"/>
              <a:gd name="T121" fmla="*/ 2147483647 h 189"/>
              <a:gd name="T122" fmla="*/ 2147483647 w 216"/>
              <a:gd name="T123" fmla="*/ 2147483647 h 18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16" h="189">
                <a:moveTo>
                  <a:pt x="88" y="1"/>
                </a:moveTo>
                <a:cubicBezTo>
                  <a:pt x="88" y="1"/>
                  <a:pt x="55" y="5"/>
                  <a:pt x="33" y="30"/>
                </a:cubicBezTo>
                <a:cubicBezTo>
                  <a:pt x="33" y="30"/>
                  <a:pt x="50" y="13"/>
                  <a:pt x="60" y="13"/>
                </a:cubicBezTo>
                <a:cubicBezTo>
                  <a:pt x="63" y="14"/>
                  <a:pt x="63" y="14"/>
                  <a:pt x="63" y="14"/>
                </a:cubicBezTo>
                <a:cubicBezTo>
                  <a:pt x="62" y="15"/>
                  <a:pt x="62" y="15"/>
                  <a:pt x="62" y="15"/>
                </a:cubicBezTo>
                <a:cubicBezTo>
                  <a:pt x="62" y="15"/>
                  <a:pt x="60" y="17"/>
                  <a:pt x="60" y="17"/>
                </a:cubicBezTo>
                <a:cubicBezTo>
                  <a:pt x="60" y="18"/>
                  <a:pt x="61" y="19"/>
                  <a:pt x="61" y="19"/>
                </a:cubicBezTo>
                <a:cubicBezTo>
                  <a:pt x="60" y="20"/>
                  <a:pt x="60" y="20"/>
                  <a:pt x="60" y="20"/>
                </a:cubicBezTo>
                <a:cubicBezTo>
                  <a:pt x="59" y="21"/>
                  <a:pt x="59" y="21"/>
                  <a:pt x="59" y="21"/>
                </a:cubicBezTo>
                <a:cubicBezTo>
                  <a:pt x="59" y="21"/>
                  <a:pt x="58" y="21"/>
                  <a:pt x="58" y="22"/>
                </a:cubicBezTo>
                <a:cubicBezTo>
                  <a:pt x="58" y="23"/>
                  <a:pt x="58" y="24"/>
                  <a:pt x="58" y="24"/>
                </a:cubicBezTo>
                <a:cubicBezTo>
                  <a:pt x="58" y="26"/>
                  <a:pt x="58" y="26"/>
                  <a:pt x="58" y="26"/>
                </a:cubicBezTo>
                <a:cubicBezTo>
                  <a:pt x="58" y="27"/>
                  <a:pt x="58" y="27"/>
                  <a:pt x="58" y="27"/>
                </a:cubicBezTo>
                <a:cubicBezTo>
                  <a:pt x="56" y="28"/>
                  <a:pt x="56" y="28"/>
                  <a:pt x="56" y="28"/>
                </a:cubicBezTo>
                <a:cubicBezTo>
                  <a:pt x="56" y="28"/>
                  <a:pt x="55" y="28"/>
                  <a:pt x="54" y="28"/>
                </a:cubicBezTo>
                <a:cubicBezTo>
                  <a:pt x="53" y="27"/>
                  <a:pt x="53" y="26"/>
                  <a:pt x="53" y="26"/>
                </a:cubicBezTo>
                <a:cubicBezTo>
                  <a:pt x="55" y="25"/>
                  <a:pt x="55" y="25"/>
                  <a:pt x="55" y="25"/>
                </a:cubicBezTo>
                <a:cubicBezTo>
                  <a:pt x="55" y="25"/>
                  <a:pt x="55" y="25"/>
                  <a:pt x="55" y="24"/>
                </a:cubicBezTo>
                <a:cubicBezTo>
                  <a:pt x="54" y="24"/>
                  <a:pt x="54" y="23"/>
                  <a:pt x="53" y="23"/>
                </a:cubicBezTo>
                <a:cubicBezTo>
                  <a:pt x="52" y="23"/>
                  <a:pt x="51" y="25"/>
                  <a:pt x="51" y="25"/>
                </a:cubicBezTo>
                <a:cubicBezTo>
                  <a:pt x="49" y="26"/>
                  <a:pt x="49" y="26"/>
                  <a:pt x="49" y="26"/>
                </a:cubicBezTo>
                <a:cubicBezTo>
                  <a:pt x="49" y="28"/>
                  <a:pt x="49" y="28"/>
                  <a:pt x="49" y="28"/>
                </a:cubicBezTo>
                <a:cubicBezTo>
                  <a:pt x="50" y="28"/>
                  <a:pt x="50" y="28"/>
                  <a:pt x="50" y="28"/>
                </a:cubicBezTo>
                <a:cubicBezTo>
                  <a:pt x="50" y="28"/>
                  <a:pt x="50" y="29"/>
                  <a:pt x="50" y="29"/>
                </a:cubicBezTo>
                <a:cubicBezTo>
                  <a:pt x="50" y="30"/>
                  <a:pt x="50" y="31"/>
                  <a:pt x="50" y="31"/>
                </a:cubicBezTo>
                <a:cubicBezTo>
                  <a:pt x="50" y="31"/>
                  <a:pt x="49" y="32"/>
                  <a:pt x="48" y="31"/>
                </a:cubicBezTo>
                <a:cubicBezTo>
                  <a:pt x="47" y="31"/>
                  <a:pt x="46" y="31"/>
                  <a:pt x="45" y="31"/>
                </a:cubicBezTo>
                <a:cubicBezTo>
                  <a:pt x="45" y="30"/>
                  <a:pt x="44" y="30"/>
                  <a:pt x="43" y="30"/>
                </a:cubicBezTo>
                <a:cubicBezTo>
                  <a:pt x="43" y="31"/>
                  <a:pt x="43" y="31"/>
                  <a:pt x="42" y="31"/>
                </a:cubicBezTo>
                <a:cubicBezTo>
                  <a:pt x="40" y="33"/>
                  <a:pt x="40" y="33"/>
                  <a:pt x="40" y="33"/>
                </a:cubicBezTo>
                <a:cubicBezTo>
                  <a:pt x="40" y="33"/>
                  <a:pt x="39" y="33"/>
                  <a:pt x="39" y="34"/>
                </a:cubicBezTo>
                <a:cubicBezTo>
                  <a:pt x="39" y="34"/>
                  <a:pt x="39" y="36"/>
                  <a:pt x="39" y="36"/>
                </a:cubicBezTo>
                <a:cubicBezTo>
                  <a:pt x="39" y="36"/>
                  <a:pt x="38" y="36"/>
                  <a:pt x="36" y="37"/>
                </a:cubicBezTo>
                <a:cubicBezTo>
                  <a:pt x="35" y="37"/>
                  <a:pt x="35" y="38"/>
                  <a:pt x="35" y="38"/>
                </a:cubicBezTo>
                <a:cubicBezTo>
                  <a:pt x="34" y="39"/>
                  <a:pt x="34" y="39"/>
                  <a:pt x="34" y="39"/>
                </a:cubicBezTo>
                <a:cubicBezTo>
                  <a:pt x="34" y="39"/>
                  <a:pt x="33" y="40"/>
                  <a:pt x="32" y="41"/>
                </a:cubicBezTo>
                <a:cubicBezTo>
                  <a:pt x="31" y="42"/>
                  <a:pt x="29" y="44"/>
                  <a:pt x="29" y="44"/>
                </a:cubicBezTo>
                <a:cubicBezTo>
                  <a:pt x="28" y="44"/>
                  <a:pt x="27" y="45"/>
                  <a:pt x="27" y="46"/>
                </a:cubicBezTo>
                <a:cubicBezTo>
                  <a:pt x="27" y="47"/>
                  <a:pt x="27" y="48"/>
                  <a:pt x="26" y="48"/>
                </a:cubicBezTo>
                <a:cubicBezTo>
                  <a:pt x="26" y="49"/>
                  <a:pt x="26" y="50"/>
                  <a:pt x="26" y="51"/>
                </a:cubicBezTo>
                <a:cubicBezTo>
                  <a:pt x="25" y="52"/>
                  <a:pt x="25" y="53"/>
                  <a:pt x="24" y="53"/>
                </a:cubicBezTo>
                <a:cubicBezTo>
                  <a:pt x="24" y="54"/>
                  <a:pt x="23" y="54"/>
                  <a:pt x="23" y="54"/>
                </a:cubicBezTo>
                <a:cubicBezTo>
                  <a:pt x="23" y="54"/>
                  <a:pt x="21" y="55"/>
                  <a:pt x="20" y="55"/>
                </a:cubicBezTo>
                <a:cubicBezTo>
                  <a:pt x="19" y="56"/>
                  <a:pt x="19" y="57"/>
                  <a:pt x="19" y="57"/>
                </a:cubicBezTo>
                <a:cubicBezTo>
                  <a:pt x="20" y="58"/>
                  <a:pt x="20" y="58"/>
                  <a:pt x="20" y="58"/>
                </a:cubicBezTo>
                <a:cubicBezTo>
                  <a:pt x="22" y="59"/>
                  <a:pt x="22" y="59"/>
                  <a:pt x="22" y="59"/>
                </a:cubicBezTo>
                <a:cubicBezTo>
                  <a:pt x="22" y="61"/>
                  <a:pt x="22" y="61"/>
                  <a:pt x="22" y="61"/>
                </a:cubicBezTo>
                <a:cubicBezTo>
                  <a:pt x="22" y="61"/>
                  <a:pt x="21" y="63"/>
                  <a:pt x="22" y="63"/>
                </a:cubicBezTo>
                <a:cubicBezTo>
                  <a:pt x="22" y="63"/>
                  <a:pt x="23" y="63"/>
                  <a:pt x="23" y="63"/>
                </a:cubicBezTo>
                <a:cubicBezTo>
                  <a:pt x="25" y="64"/>
                  <a:pt x="25" y="64"/>
                  <a:pt x="25" y="64"/>
                </a:cubicBezTo>
                <a:cubicBezTo>
                  <a:pt x="27" y="65"/>
                  <a:pt x="27" y="65"/>
                  <a:pt x="27" y="65"/>
                </a:cubicBezTo>
                <a:cubicBezTo>
                  <a:pt x="28" y="65"/>
                  <a:pt x="28" y="65"/>
                  <a:pt x="28" y="65"/>
                </a:cubicBezTo>
                <a:cubicBezTo>
                  <a:pt x="27" y="67"/>
                  <a:pt x="27" y="67"/>
                  <a:pt x="27" y="67"/>
                </a:cubicBezTo>
                <a:cubicBezTo>
                  <a:pt x="26" y="68"/>
                  <a:pt x="26" y="68"/>
                  <a:pt x="26" y="68"/>
                </a:cubicBezTo>
                <a:cubicBezTo>
                  <a:pt x="26" y="67"/>
                  <a:pt x="26" y="67"/>
                  <a:pt x="26" y="67"/>
                </a:cubicBezTo>
                <a:cubicBezTo>
                  <a:pt x="25" y="66"/>
                  <a:pt x="25" y="66"/>
                  <a:pt x="25" y="65"/>
                </a:cubicBezTo>
                <a:cubicBezTo>
                  <a:pt x="24" y="65"/>
                  <a:pt x="23" y="66"/>
                  <a:pt x="23" y="66"/>
                </a:cubicBezTo>
                <a:cubicBezTo>
                  <a:pt x="22" y="65"/>
                  <a:pt x="22" y="65"/>
                  <a:pt x="21" y="65"/>
                </a:cubicBezTo>
                <a:cubicBezTo>
                  <a:pt x="21" y="64"/>
                  <a:pt x="21" y="65"/>
                  <a:pt x="21" y="64"/>
                </a:cubicBezTo>
                <a:cubicBezTo>
                  <a:pt x="21" y="63"/>
                  <a:pt x="21" y="63"/>
                  <a:pt x="21" y="62"/>
                </a:cubicBezTo>
                <a:cubicBezTo>
                  <a:pt x="21" y="62"/>
                  <a:pt x="20" y="61"/>
                  <a:pt x="20" y="61"/>
                </a:cubicBezTo>
                <a:cubicBezTo>
                  <a:pt x="19" y="61"/>
                  <a:pt x="20" y="62"/>
                  <a:pt x="19" y="61"/>
                </a:cubicBezTo>
                <a:cubicBezTo>
                  <a:pt x="19" y="60"/>
                  <a:pt x="18" y="60"/>
                  <a:pt x="18" y="60"/>
                </a:cubicBezTo>
                <a:cubicBezTo>
                  <a:pt x="18" y="60"/>
                  <a:pt x="17" y="60"/>
                  <a:pt x="17" y="60"/>
                </a:cubicBezTo>
                <a:cubicBezTo>
                  <a:pt x="17" y="59"/>
                  <a:pt x="17" y="58"/>
                  <a:pt x="17" y="57"/>
                </a:cubicBezTo>
                <a:cubicBezTo>
                  <a:pt x="17" y="57"/>
                  <a:pt x="18" y="56"/>
                  <a:pt x="18" y="55"/>
                </a:cubicBezTo>
                <a:cubicBezTo>
                  <a:pt x="18" y="55"/>
                  <a:pt x="18" y="52"/>
                  <a:pt x="18" y="52"/>
                </a:cubicBezTo>
                <a:cubicBezTo>
                  <a:pt x="18" y="52"/>
                  <a:pt x="15" y="58"/>
                  <a:pt x="14" y="63"/>
                </a:cubicBezTo>
                <a:cubicBezTo>
                  <a:pt x="14" y="63"/>
                  <a:pt x="15" y="62"/>
                  <a:pt x="15" y="63"/>
                </a:cubicBezTo>
                <a:cubicBezTo>
                  <a:pt x="15" y="64"/>
                  <a:pt x="16" y="65"/>
                  <a:pt x="16" y="65"/>
                </a:cubicBezTo>
                <a:cubicBezTo>
                  <a:pt x="15" y="66"/>
                  <a:pt x="15" y="66"/>
                  <a:pt x="15" y="68"/>
                </a:cubicBezTo>
                <a:cubicBezTo>
                  <a:pt x="15" y="71"/>
                  <a:pt x="16" y="71"/>
                  <a:pt x="16" y="72"/>
                </a:cubicBezTo>
                <a:cubicBezTo>
                  <a:pt x="15" y="73"/>
                  <a:pt x="15" y="74"/>
                  <a:pt x="15" y="75"/>
                </a:cubicBezTo>
                <a:cubicBezTo>
                  <a:pt x="15" y="76"/>
                  <a:pt x="15" y="78"/>
                  <a:pt x="16" y="78"/>
                </a:cubicBezTo>
                <a:cubicBezTo>
                  <a:pt x="16" y="79"/>
                  <a:pt x="16" y="79"/>
                  <a:pt x="16" y="79"/>
                </a:cubicBezTo>
                <a:cubicBezTo>
                  <a:pt x="17" y="80"/>
                  <a:pt x="16" y="81"/>
                  <a:pt x="17" y="80"/>
                </a:cubicBezTo>
                <a:cubicBezTo>
                  <a:pt x="18" y="78"/>
                  <a:pt x="19" y="77"/>
                  <a:pt x="19" y="77"/>
                </a:cubicBezTo>
                <a:cubicBezTo>
                  <a:pt x="19" y="76"/>
                  <a:pt x="19" y="76"/>
                  <a:pt x="19" y="76"/>
                </a:cubicBezTo>
                <a:cubicBezTo>
                  <a:pt x="19" y="76"/>
                  <a:pt x="19" y="75"/>
                  <a:pt x="21" y="75"/>
                </a:cubicBezTo>
                <a:cubicBezTo>
                  <a:pt x="22" y="76"/>
                  <a:pt x="22" y="75"/>
                  <a:pt x="23" y="76"/>
                </a:cubicBezTo>
                <a:cubicBezTo>
                  <a:pt x="23" y="77"/>
                  <a:pt x="22" y="78"/>
                  <a:pt x="23" y="78"/>
                </a:cubicBezTo>
                <a:cubicBezTo>
                  <a:pt x="24" y="78"/>
                  <a:pt x="26" y="77"/>
                  <a:pt x="26" y="77"/>
                </a:cubicBezTo>
                <a:cubicBezTo>
                  <a:pt x="27" y="78"/>
                  <a:pt x="28" y="78"/>
                  <a:pt x="28" y="79"/>
                </a:cubicBezTo>
                <a:cubicBezTo>
                  <a:pt x="28" y="80"/>
                  <a:pt x="29" y="81"/>
                  <a:pt x="29" y="82"/>
                </a:cubicBezTo>
                <a:cubicBezTo>
                  <a:pt x="30" y="82"/>
                  <a:pt x="30" y="83"/>
                  <a:pt x="30" y="84"/>
                </a:cubicBezTo>
                <a:cubicBezTo>
                  <a:pt x="30" y="85"/>
                  <a:pt x="33" y="86"/>
                  <a:pt x="33" y="86"/>
                </a:cubicBezTo>
                <a:cubicBezTo>
                  <a:pt x="33" y="86"/>
                  <a:pt x="35" y="86"/>
                  <a:pt x="36" y="86"/>
                </a:cubicBezTo>
                <a:cubicBezTo>
                  <a:pt x="37" y="86"/>
                  <a:pt x="36" y="87"/>
                  <a:pt x="37" y="88"/>
                </a:cubicBezTo>
                <a:cubicBezTo>
                  <a:pt x="38" y="88"/>
                  <a:pt x="39" y="90"/>
                  <a:pt x="39" y="90"/>
                </a:cubicBezTo>
                <a:cubicBezTo>
                  <a:pt x="39" y="90"/>
                  <a:pt x="39" y="92"/>
                  <a:pt x="39" y="93"/>
                </a:cubicBezTo>
                <a:cubicBezTo>
                  <a:pt x="39" y="94"/>
                  <a:pt x="39" y="95"/>
                  <a:pt x="39" y="95"/>
                </a:cubicBezTo>
                <a:cubicBezTo>
                  <a:pt x="40" y="95"/>
                  <a:pt x="42" y="95"/>
                  <a:pt x="42" y="95"/>
                </a:cubicBezTo>
                <a:cubicBezTo>
                  <a:pt x="42" y="95"/>
                  <a:pt x="41" y="97"/>
                  <a:pt x="43" y="97"/>
                </a:cubicBezTo>
                <a:cubicBezTo>
                  <a:pt x="44" y="98"/>
                  <a:pt x="46" y="98"/>
                  <a:pt x="46" y="99"/>
                </a:cubicBezTo>
                <a:cubicBezTo>
                  <a:pt x="47" y="99"/>
                  <a:pt x="45" y="100"/>
                  <a:pt x="47" y="100"/>
                </a:cubicBezTo>
                <a:cubicBezTo>
                  <a:pt x="49" y="100"/>
                  <a:pt x="51" y="100"/>
                  <a:pt x="52" y="101"/>
                </a:cubicBezTo>
                <a:cubicBezTo>
                  <a:pt x="53" y="101"/>
                  <a:pt x="52" y="102"/>
                  <a:pt x="54" y="104"/>
                </a:cubicBezTo>
                <a:cubicBezTo>
                  <a:pt x="57" y="105"/>
                  <a:pt x="57" y="105"/>
                  <a:pt x="58" y="106"/>
                </a:cubicBezTo>
                <a:cubicBezTo>
                  <a:pt x="59" y="106"/>
                  <a:pt x="60" y="106"/>
                  <a:pt x="59" y="108"/>
                </a:cubicBezTo>
                <a:cubicBezTo>
                  <a:pt x="59" y="109"/>
                  <a:pt x="59" y="111"/>
                  <a:pt x="58" y="111"/>
                </a:cubicBezTo>
                <a:cubicBezTo>
                  <a:pt x="57" y="112"/>
                  <a:pt x="56" y="114"/>
                  <a:pt x="55" y="115"/>
                </a:cubicBezTo>
                <a:cubicBezTo>
                  <a:pt x="55" y="116"/>
                  <a:pt x="54" y="117"/>
                  <a:pt x="55" y="118"/>
                </a:cubicBezTo>
                <a:cubicBezTo>
                  <a:pt x="55" y="120"/>
                  <a:pt x="56" y="121"/>
                  <a:pt x="56" y="122"/>
                </a:cubicBezTo>
                <a:cubicBezTo>
                  <a:pt x="56" y="122"/>
                  <a:pt x="56" y="125"/>
                  <a:pt x="56" y="125"/>
                </a:cubicBezTo>
                <a:cubicBezTo>
                  <a:pt x="55" y="126"/>
                  <a:pt x="55" y="128"/>
                  <a:pt x="55" y="128"/>
                </a:cubicBezTo>
                <a:cubicBezTo>
                  <a:pt x="55" y="128"/>
                  <a:pt x="56" y="129"/>
                  <a:pt x="55" y="130"/>
                </a:cubicBezTo>
                <a:cubicBezTo>
                  <a:pt x="54" y="132"/>
                  <a:pt x="52" y="133"/>
                  <a:pt x="51" y="133"/>
                </a:cubicBezTo>
                <a:cubicBezTo>
                  <a:pt x="50" y="134"/>
                  <a:pt x="49" y="135"/>
                  <a:pt x="49" y="135"/>
                </a:cubicBezTo>
                <a:cubicBezTo>
                  <a:pt x="49" y="135"/>
                  <a:pt x="49" y="139"/>
                  <a:pt x="49" y="140"/>
                </a:cubicBezTo>
                <a:cubicBezTo>
                  <a:pt x="48" y="140"/>
                  <a:pt x="45" y="146"/>
                  <a:pt x="46" y="147"/>
                </a:cubicBezTo>
                <a:cubicBezTo>
                  <a:pt x="47" y="149"/>
                  <a:pt x="48" y="150"/>
                  <a:pt x="47" y="151"/>
                </a:cubicBezTo>
                <a:cubicBezTo>
                  <a:pt x="47" y="152"/>
                  <a:pt x="47" y="152"/>
                  <a:pt x="46" y="153"/>
                </a:cubicBezTo>
                <a:cubicBezTo>
                  <a:pt x="46" y="153"/>
                  <a:pt x="44" y="153"/>
                  <a:pt x="45" y="155"/>
                </a:cubicBezTo>
                <a:cubicBezTo>
                  <a:pt x="46" y="157"/>
                  <a:pt x="47" y="157"/>
                  <a:pt x="48" y="159"/>
                </a:cubicBezTo>
                <a:cubicBezTo>
                  <a:pt x="48" y="160"/>
                  <a:pt x="48" y="160"/>
                  <a:pt x="49" y="161"/>
                </a:cubicBezTo>
                <a:cubicBezTo>
                  <a:pt x="50" y="162"/>
                  <a:pt x="50" y="164"/>
                  <a:pt x="51" y="165"/>
                </a:cubicBezTo>
                <a:cubicBezTo>
                  <a:pt x="52" y="165"/>
                  <a:pt x="54" y="166"/>
                  <a:pt x="54" y="167"/>
                </a:cubicBezTo>
                <a:cubicBezTo>
                  <a:pt x="54" y="168"/>
                  <a:pt x="56" y="170"/>
                  <a:pt x="53" y="169"/>
                </a:cubicBezTo>
                <a:cubicBezTo>
                  <a:pt x="50" y="167"/>
                  <a:pt x="53" y="169"/>
                  <a:pt x="49" y="166"/>
                </a:cubicBezTo>
                <a:cubicBezTo>
                  <a:pt x="46" y="163"/>
                  <a:pt x="45" y="164"/>
                  <a:pt x="44" y="162"/>
                </a:cubicBezTo>
                <a:cubicBezTo>
                  <a:pt x="42" y="161"/>
                  <a:pt x="44" y="167"/>
                  <a:pt x="42" y="159"/>
                </a:cubicBezTo>
                <a:cubicBezTo>
                  <a:pt x="39" y="152"/>
                  <a:pt x="38" y="153"/>
                  <a:pt x="37" y="151"/>
                </a:cubicBezTo>
                <a:cubicBezTo>
                  <a:pt x="37" y="150"/>
                  <a:pt x="37" y="151"/>
                  <a:pt x="35" y="148"/>
                </a:cubicBezTo>
                <a:cubicBezTo>
                  <a:pt x="33" y="144"/>
                  <a:pt x="35" y="146"/>
                  <a:pt x="33" y="144"/>
                </a:cubicBezTo>
                <a:cubicBezTo>
                  <a:pt x="31" y="142"/>
                  <a:pt x="31" y="145"/>
                  <a:pt x="30" y="141"/>
                </a:cubicBezTo>
                <a:cubicBezTo>
                  <a:pt x="29" y="136"/>
                  <a:pt x="29" y="139"/>
                  <a:pt x="28" y="134"/>
                </a:cubicBezTo>
                <a:cubicBezTo>
                  <a:pt x="27" y="130"/>
                  <a:pt x="29" y="129"/>
                  <a:pt x="26" y="127"/>
                </a:cubicBezTo>
                <a:cubicBezTo>
                  <a:pt x="24" y="125"/>
                  <a:pt x="24" y="126"/>
                  <a:pt x="23" y="124"/>
                </a:cubicBezTo>
                <a:cubicBezTo>
                  <a:pt x="22" y="123"/>
                  <a:pt x="23" y="124"/>
                  <a:pt x="21" y="120"/>
                </a:cubicBezTo>
                <a:cubicBezTo>
                  <a:pt x="19" y="116"/>
                  <a:pt x="15" y="114"/>
                  <a:pt x="15" y="107"/>
                </a:cubicBezTo>
                <a:cubicBezTo>
                  <a:pt x="16" y="100"/>
                  <a:pt x="16" y="99"/>
                  <a:pt x="16" y="99"/>
                </a:cubicBezTo>
                <a:cubicBezTo>
                  <a:pt x="16" y="99"/>
                  <a:pt x="12" y="96"/>
                  <a:pt x="13" y="92"/>
                </a:cubicBezTo>
                <a:cubicBezTo>
                  <a:pt x="14" y="88"/>
                  <a:pt x="15" y="89"/>
                  <a:pt x="14" y="88"/>
                </a:cubicBezTo>
                <a:cubicBezTo>
                  <a:pt x="14" y="87"/>
                  <a:pt x="14" y="87"/>
                  <a:pt x="12" y="85"/>
                </a:cubicBezTo>
                <a:cubicBezTo>
                  <a:pt x="11" y="84"/>
                  <a:pt x="11" y="84"/>
                  <a:pt x="11" y="83"/>
                </a:cubicBezTo>
                <a:cubicBezTo>
                  <a:pt x="10" y="82"/>
                  <a:pt x="10" y="80"/>
                  <a:pt x="10" y="80"/>
                </a:cubicBezTo>
                <a:cubicBezTo>
                  <a:pt x="9" y="80"/>
                  <a:pt x="9" y="80"/>
                  <a:pt x="9" y="80"/>
                </a:cubicBezTo>
                <a:cubicBezTo>
                  <a:pt x="9" y="80"/>
                  <a:pt x="0" y="173"/>
                  <a:pt x="92" y="187"/>
                </a:cubicBezTo>
                <a:cubicBezTo>
                  <a:pt x="92" y="187"/>
                  <a:pt x="71" y="182"/>
                  <a:pt x="69" y="178"/>
                </a:cubicBezTo>
                <a:cubicBezTo>
                  <a:pt x="69" y="178"/>
                  <a:pt x="69" y="174"/>
                  <a:pt x="70" y="174"/>
                </a:cubicBezTo>
                <a:cubicBezTo>
                  <a:pt x="71" y="174"/>
                  <a:pt x="72" y="175"/>
                  <a:pt x="73" y="174"/>
                </a:cubicBezTo>
                <a:cubicBezTo>
                  <a:pt x="75" y="173"/>
                  <a:pt x="76" y="171"/>
                  <a:pt x="76" y="171"/>
                </a:cubicBezTo>
                <a:cubicBezTo>
                  <a:pt x="76" y="173"/>
                  <a:pt x="76" y="173"/>
                  <a:pt x="76" y="173"/>
                </a:cubicBezTo>
                <a:cubicBezTo>
                  <a:pt x="76" y="173"/>
                  <a:pt x="75" y="173"/>
                  <a:pt x="79" y="173"/>
                </a:cubicBezTo>
                <a:cubicBezTo>
                  <a:pt x="83" y="172"/>
                  <a:pt x="83" y="172"/>
                  <a:pt x="85" y="172"/>
                </a:cubicBezTo>
                <a:cubicBezTo>
                  <a:pt x="86" y="171"/>
                  <a:pt x="88" y="168"/>
                  <a:pt x="89" y="170"/>
                </a:cubicBezTo>
                <a:cubicBezTo>
                  <a:pt x="90" y="172"/>
                  <a:pt x="88" y="171"/>
                  <a:pt x="90" y="172"/>
                </a:cubicBezTo>
                <a:cubicBezTo>
                  <a:pt x="92" y="173"/>
                  <a:pt x="96" y="171"/>
                  <a:pt x="96" y="171"/>
                </a:cubicBezTo>
                <a:cubicBezTo>
                  <a:pt x="96" y="171"/>
                  <a:pt x="102" y="172"/>
                  <a:pt x="103" y="171"/>
                </a:cubicBezTo>
                <a:cubicBezTo>
                  <a:pt x="103" y="170"/>
                  <a:pt x="103" y="169"/>
                  <a:pt x="105" y="169"/>
                </a:cubicBezTo>
                <a:cubicBezTo>
                  <a:pt x="106" y="170"/>
                  <a:pt x="106" y="171"/>
                  <a:pt x="106" y="171"/>
                </a:cubicBezTo>
                <a:cubicBezTo>
                  <a:pt x="103" y="173"/>
                  <a:pt x="103" y="173"/>
                  <a:pt x="103" y="173"/>
                </a:cubicBezTo>
                <a:cubicBezTo>
                  <a:pt x="99" y="176"/>
                  <a:pt x="99" y="176"/>
                  <a:pt x="99" y="176"/>
                </a:cubicBezTo>
                <a:cubicBezTo>
                  <a:pt x="99" y="176"/>
                  <a:pt x="98" y="176"/>
                  <a:pt x="99" y="177"/>
                </a:cubicBezTo>
                <a:cubicBezTo>
                  <a:pt x="101" y="178"/>
                  <a:pt x="101" y="177"/>
                  <a:pt x="103" y="178"/>
                </a:cubicBezTo>
                <a:cubicBezTo>
                  <a:pt x="104" y="178"/>
                  <a:pt x="108" y="181"/>
                  <a:pt x="109" y="179"/>
                </a:cubicBezTo>
                <a:cubicBezTo>
                  <a:pt x="110" y="177"/>
                  <a:pt x="110" y="177"/>
                  <a:pt x="111" y="176"/>
                </a:cubicBezTo>
                <a:cubicBezTo>
                  <a:pt x="111" y="175"/>
                  <a:pt x="111" y="173"/>
                  <a:pt x="113" y="173"/>
                </a:cubicBezTo>
                <a:cubicBezTo>
                  <a:pt x="114" y="173"/>
                  <a:pt x="116" y="174"/>
                  <a:pt x="116" y="174"/>
                </a:cubicBezTo>
                <a:cubicBezTo>
                  <a:pt x="114" y="177"/>
                  <a:pt x="114" y="177"/>
                  <a:pt x="114" y="177"/>
                </a:cubicBezTo>
                <a:cubicBezTo>
                  <a:pt x="114" y="177"/>
                  <a:pt x="117" y="177"/>
                  <a:pt x="118" y="177"/>
                </a:cubicBezTo>
                <a:cubicBezTo>
                  <a:pt x="119" y="177"/>
                  <a:pt x="120" y="178"/>
                  <a:pt x="121" y="177"/>
                </a:cubicBezTo>
                <a:cubicBezTo>
                  <a:pt x="123" y="175"/>
                  <a:pt x="123" y="175"/>
                  <a:pt x="124" y="175"/>
                </a:cubicBezTo>
                <a:cubicBezTo>
                  <a:pt x="126" y="175"/>
                  <a:pt x="128" y="174"/>
                  <a:pt x="129" y="174"/>
                </a:cubicBezTo>
                <a:cubicBezTo>
                  <a:pt x="129" y="175"/>
                  <a:pt x="131" y="175"/>
                  <a:pt x="131" y="175"/>
                </a:cubicBezTo>
                <a:cubicBezTo>
                  <a:pt x="132" y="175"/>
                  <a:pt x="135" y="177"/>
                  <a:pt x="136" y="177"/>
                </a:cubicBezTo>
                <a:cubicBezTo>
                  <a:pt x="137" y="176"/>
                  <a:pt x="141" y="177"/>
                  <a:pt x="141" y="177"/>
                </a:cubicBezTo>
                <a:cubicBezTo>
                  <a:pt x="141" y="177"/>
                  <a:pt x="130" y="186"/>
                  <a:pt x="107" y="187"/>
                </a:cubicBezTo>
                <a:cubicBezTo>
                  <a:pt x="107" y="187"/>
                  <a:pt x="158" y="189"/>
                  <a:pt x="187" y="139"/>
                </a:cubicBezTo>
                <a:cubicBezTo>
                  <a:pt x="216" y="89"/>
                  <a:pt x="196" y="25"/>
                  <a:pt x="130" y="3"/>
                </a:cubicBezTo>
                <a:cubicBezTo>
                  <a:pt x="130" y="3"/>
                  <a:pt x="179" y="21"/>
                  <a:pt x="192" y="68"/>
                </a:cubicBezTo>
                <a:cubicBezTo>
                  <a:pt x="192" y="69"/>
                  <a:pt x="192" y="69"/>
                  <a:pt x="192" y="69"/>
                </a:cubicBezTo>
                <a:cubicBezTo>
                  <a:pt x="191" y="68"/>
                  <a:pt x="191" y="68"/>
                  <a:pt x="190" y="66"/>
                </a:cubicBezTo>
                <a:cubicBezTo>
                  <a:pt x="188" y="64"/>
                  <a:pt x="189" y="64"/>
                  <a:pt x="188" y="63"/>
                </a:cubicBezTo>
                <a:cubicBezTo>
                  <a:pt x="188" y="61"/>
                  <a:pt x="188" y="62"/>
                  <a:pt x="187" y="61"/>
                </a:cubicBezTo>
                <a:cubicBezTo>
                  <a:pt x="186" y="59"/>
                  <a:pt x="185" y="60"/>
                  <a:pt x="184" y="59"/>
                </a:cubicBezTo>
                <a:cubicBezTo>
                  <a:pt x="184" y="58"/>
                  <a:pt x="183" y="55"/>
                  <a:pt x="182" y="54"/>
                </a:cubicBezTo>
                <a:cubicBezTo>
                  <a:pt x="181" y="53"/>
                  <a:pt x="179" y="53"/>
                  <a:pt x="178" y="53"/>
                </a:cubicBezTo>
                <a:cubicBezTo>
                  <a:pt x="178" y="53"/>
                  <a:pt x="178" y="51"/>
                  <a:pt x="178" y="53"/>
                </a:cubicBezTo>
                <a:cubicBezTo>
                  <a:pt x="177" y="54"/>
                  <a:pt x="179" y="55"/>
                  <a:pt x="179" y="55"/>
                </a:cubicBezTo>
                <a:cubicBezTo>
                  <a:pt x="179" y="59"/>
                  <a:pt x="179" y="59"/>
                  <a:pt x="179" y="59"/>
                </a:cubicBezTo>
                <a:cubicBezTo>
                  <a:pt x="179" y="59"/>
                  <a:pt x="180" y="62"/>
                  <a:pt x="180" y="63"/>
                </a:cubicBezTo>
                <a:cubicBezTo>
                  <a:pt x="180" y="64"/>
                  <a:pt x="179" y="66"/>
                  <a:pt x="179" y="66"/>
                </a:cubicBezTo>
                <a:cubicBezTo>
                  <a:pt x="179" y="66"/>
                  <a:pt x="179" y="69"/>
                  <a:pt x="178" y="70"/>
                </a:cubicBezTo>
                <a:cubicBezTo>
                  <a:pt x="177" y="70"/>
                  <a:pt x="172" y="71"/>
                  <a:pt x="172" y="71"/>
                </a:cubicBezTo>
                <a:cubicBezTo>
                  <a:pt x="172" y="71"/>
                  <a:pt x="170" y="69"/>
                  <a:pt x="169" y="68"/>
                </a:cubicBezTo>
                <a:cubicBezTo>
                  <a:pt x="169" y="66"/>
                  <a:pt x="166" y="66"/>
                  <a:pt x="165" y="65"/>
                </a:cubicBezTo>
                <a:cubicBezTo>
                  <a:pt x="165" y="64"/>
                  <a:pt x="166" y="63"/>
                  <a:pt x="165" y="61"/>
                </a:cubicBezTo>
                <a:cubicBezTo>
                  <a:pt x="163" y="59"/>
                  <a:pt x="165" y="60"/>
                  <a:pt x="163" y="58"/>
                </a:cubicBezTo>
                <a:cubicBezTo>
                  <a:pt x="161" y="57"/>
                  <a:pt x="161" y="57"/>
                  <a:pt x="161" y="57"/>
                </a:cubicBezTo>
                <a:cubicBezTo>
                  <a:pt x="161" y="57"/>
                  <a:pt x="157" y="55"/>
                  <a:pt x="158" y="58"/>
                </a:cubicBezTo>
                <a:cubicBezTo>
                  <a:pt x="160" y="60"/>
                  <a:pt x="158" y="62"/>
                  <a:pt x="159" y="62"/>
                </a:cubicBezTo>
                <a:cubicBezTo>
                  <a:pt x="160" y="63"/>
                  <a:pt x="161" y="62"/>
                  <a:pt x="162" y="64"/>
                </a:cubicBezTo>
                <a:cubicBezTo>
                  <a:pt x="163" y="66"/>
                  <a:pt x="163" y="67"/>
                  <a:pt x="164" y="67"/>
                </a:cubicBezTo>
                <a:cubicBezTo>
                  <a:pt x="164" y="68"/>
                  <a:pt x="165" y="71"/>
                  <a:pt x="165" y="71"/>
                </a:cubicBezTo>
                <a:cubicBezTo>
                  <a:pt x="166" y="71"/>
                  <a:pt x="169" y="71"/>
                  <a:pt x="169" y="72"/>
                </a:cubicBezTo>
                <a:cubicBezTo>
                  <a:pt x="168" y="73"/>
                  <a:pt x="167" y="75"/>
                  <a:pt x="169" y="75"/>
                </a:cubicBezTo>
                <a:cubicBezTo>
                  <a:pt x="170" y="76"/>
                  <a:pt x="170" y="76"/>
                  <a:pt x="171" y="76"/>
                </a:cubicBezTo>
                <a:cubicBezTo>
                  <a:pt x="172" y="76"/>
                  <a:pt x="172" y="76"/>
                  <a:pt x="173" y="76"/>
                </a:cubicBezTo>
                <a:cubicBezTo>
                  <a:pt x="175" y="75"/>
                  <a:pt x="176" y="75"/>
                  <a:pt x="176" y="75"/>
                </a:cubicBezTo>
                <a:cubicBezTo>
                  <a:pt x="176" y="75"/>
                  <a:pt x="178" y="77"/>
                  <a:pt x="178" y="77"/>
                </a:cubicBezTo>
                <a:cubicBezTo>
                  <a:pt x="178" y="78"/>
                  <a:pt x="178" y="82"/>
                  <a:pt x="178" y="82"/>
                </a:cubicBezTo>
                <a:cubicBezTo>
                  <a:pt x="176" y="85"/>
                  <a:pt x="176" y="85"/>
                  <a:pt x="176" y="85"/>
                </a:cubicBezTo>
                <a:cubicBezTo>
                  <a:pt x="176" y="85"/>
                  <a:pt x="176" y="92"/>
                  <a:pt x="175" y="92"/>
                </a:cubicBezTo>
                <a:cubicBezTo>
                  <a:pt x="174" y="92"/>
                  <a:pt x="173" y="95"/>
                  <a:pt x="172" y="95"/>
                </a:cubicBezTo>
                <a:cubicBezTo>
                  <a:pt x="171" y="96"/>
                  <a:pt x="171" y="100"/>
                  <a:pt x="171" y="100"/>
                </a:cubicBezTo>
                <a:cubicBezTo>
                  <a:pt x="169" y="103"/>
                  <a:pt x="169" y="103"/>
                  <a:pt x="169" y="103"/>
                </a:cubicBezTo>
                <a:cubicBezTo>
                  <a:pt x="169" y="103"/>
                  <a:pt x="169" y="106"/>
                  <a:pt x="169" y="107"/>
                </a:cubicBezTo>
                <a:cubicBezTo>
                  <a:pt x="169" y="108"/>
                  <a:pt x="170" y="111"/>
                  <a:pt x="169" y="113"/>
                </a:cubicBezTo>
                <a:cubicBezTo>
                  <a:pt x="169" y="115"/>
                  <a:pt x="166" y="117"/>
                  <a:pt x="166" y="117"/>
                </a:cubicBezTo>
                <a:cubicBezTo>
                  <a:pt x="166" y="117"/>
                  <a:pt x="170" y="120"/>
                  <a:pt x="168" y="120"/>
                </a:cubicBezTo>
                <a:cubicBezTo>
                  <a:pt x="166" y="120"/>
                  <a:pt x="164" y="123"/>
                  <a:pt x="164" y="124"/>
                </a:cubicBezTo>
                <a:cubicBezTo>
                  <a:pt x="163" y="124"/>
                  <a:pt x="164" y="126"/>
                  <a:pt x="163" y="126"/>
                </a:cubicBezTo>
                <a:cubicBezTo>
                  <a:pt x="161" y="126"/>
                  <a:pt x="159" y="126"/>
                  <a:pt x="159" y="127"/>
                </a:cubicBezTo>
                <a:cubicBezTo>
                  <a:pt x="159" y="128"/>
                  <a:pt x="159" y="130"/>
                  <a:pt x="159" y="130"/>
                </a:cubicBezTo>
                <a:cubicBezTo>
                  <a:pt x="156" y="135"/>
                  <a:pt x="156" y="135"/>
                  <a:pt x="156" y="135"/>
                </a:cubicBezTo>
                <a:cubicBezTo>
                  <a:pt x="152" y="139"/>
                  <a:pt x="152" y="139"/>
                  <a:pt x="152" y="139"/>
                </a:cubicBezTo>
                <a:cubicBezTo>
                  <a:pt x="152" y="139"/>
                  <a:pt x="152" y="141"/>
                  <a:pt x="151" y="142"/>
                </a:cubicBezTo>
                <a:cubicBezTo>
                  <a:pt x="150" y="142"/>
                  <a:pt x="145" y="144"/>
                  <a:pt x="144" y="144"/>
                </a:cubicBezTo>
                <a:cubicBezTo>
                  <a:pt x="144" y="145"/>
                  <a:pt x="141" y="147"/>
                  <a:pt x="139" y="147"/>
                </a:cubicBezTo>
                <a:cubicBezTo>
                  <a:pt x="138" y="147"/>
                  <a:pt x="140" y="150"/>
                  <a:pt x="138" y="147"/>
                </a:cubicBezTo>
                <a:cubicBezTo>
                  <a:pt x="137" y="143"/>
                  <a:pt x="138" y="145"/>
                  <a:pt x="136" y="142"/>
                </a:cubicBezTo>
                <a:cubicBezTo>
                  <a:pt x="135" y="138"/>
                  <a:pt x="135" y="141"/>
                  <a:pt x="135" y="138"/>
                </a:cubicBezTo>
                <a:cubicBezTo>
                  <a:pt x="135" y="136"/>
                  <a:pt x="135" y="138"/>
                  <a:pt x="135" y="136"/>
                </a:cubicBezTo>
                <a:cubicBezTo>
                  <a:pt x="135" y="133"/>
                  <a:pt x="135" y="135"/>
                  <a:pt x="134" y="132"/>
                </a:cubicBezTo>
                <a:cubicBezTo>
                  <a:pt x="133" y="129"/>
                  <a:pt x="133" y="130"/>
                  <a:pt x="131" y="128"/>
                </a:cubicBezTo>
                <a:cubicBezTo>
                  <a:pt x="129" y="127"/>
                  <a:pt x="128" y="128"/>
                  <a:pt x="129" y="126"/>
                </a:cubicBezTo>
                <a:cubicBezTo>
                  <a:pt x="130" y="123"/>
                  <a:pt x="130" y="126"/>
                  <a:pt x="130" y="123"/>
                </a:cubicBezTo>
                <a:cubicBezTo>
                  <a:pt x="131" y="120"/>
                  <a:pt x="130" y="119"/>
                  <a:pt x="132" y="118"/>
                </a:cubicBezTo>
                <a:cubicBezTo>
                  <a:pt x="134" y="117"/>
                  <a:pt x="135" y="117"/>
                  <a:pt x="135" y="115"/>
                </a:cubicBezTo>
                <a:cubicBezTo>
                  <a:pt x="135" y="113"/>
                  <a:pt x="135" y="112"/>
                  <a:pt x="134" y="111"/>
                </a:cubicBezTo>
                <a:cubicBezTo>
                  <a:pt x="134" y="110"/>
                  <a:pt x="132" y="108"/>
                  <a:pt x="132" y="108"/>
                </a:cubicBezTo>
                <a:cubicBezTo>
                  <a:pt x="132" y="107"/>
                  <a:pt x="132" y="107"/>
                  <a:pt x="130" y="105"/>
                </a:cubicBezTo>
                <a:cubicBezTo>
                  <a:pt x="129" y="103"/>
                  <a:pt x="128" y="102"/>
                  <a:pt x="128" y="102"/>
                </a:cubicBezTo>
                <a:cubicBezTo>
                  <a:pt x="128" y="102"/>
                  <a:pt x="128" y="98"/>
                  <a:pt x="128" y="96"/>
                </a:cubicBezTo>
                <a:cubicBezTo>
                  <a:pt x="128" y="94"/>
                  <a:pt x="127" y="97"/>
                  <a:pt x="128" y="94"/>
                </a:cubicBezTo>
                <a:cubicBezTo>
                  <a:pt x="128" y="91"/>
                  <a:pt x="129" y="90"/>
                  <a:pt x="129" y="90"/>
                </a:cubicBezTo>
                <a:cubicBezTo>
                  <a:pt x="129" y="90"/>
                  <a:pt x="125" y="87"/>
                  <a:pt x="124" y="88"/>
                </a:cubicBezTo>
                <a:cubicBezTo>
                  <a:pt x="123" y="88"/>
                  <a:pt x="123" y="90"/>
                  <a:pt x="121" y="88"/>
                </a:cubicBezTo>
                <a:cubicBezTo>
                  <a:pt x="119" y="87"/>
                  <a:pt x="119" y="86"/>
                  <a:pt x="119" y="85"/>
                </a:cubicBezTo>
                <a:cubicBezTo>
                  <a:pt x="118" y="85"/>
                  <a:pt x="117" y="85"/>
                  <a:pt x="116" y="85"/>
                </a:cubicBezTo>
                <a:cubicBezTo>
                  <a:pt x="114" y="86"/>
                  <a:pt x="112" y="86"/>
                  <a:pt x="110" y="87"/>
                </a:cubicBezTo>
                <a:cubicBezTo>
                  <a:pt x="108" y="88"/>
                  <a:pt x="107" y="88"/>
                  <a:pt x="105" y="88"/>
                </a:cubicBezTo>
                <a:cubicBezTo>
                  <a:pt x="102" y="88"/>
                  <a:pt x="99" y="89"/>
                  <a:pt x="97" y="88"/>
                </a:cubicBezTo>
                <a:cubicBezTo>
                  <a:pt x="95" y="86"/>
                  <a:pt x="95" y="88"/>
                  <a:pt x="94" y="86"/>
                </a:cubicBezTo>
                <a:cubicBezTo>
                  <a:pt x="93" y="84"/>
                  <a:pt x="94" y="84"/>
                  <a:pt x="92" y="83"/>
                </a:cubicBezTo>
                <a:cubicBezTo>
                  <a:pt x="90" y="82"/>
                  <a:pt x="90" y="83"/>
                  <a:pt x="89" y="81"/>
                </a:cubicBezTo>
                <a:cubicBezTo>
                  <a:pt x="89" y="79"/>
                  <a:pt x="90" y="79"/>
                  <a:pt x="89" y="77"/>
                </a:cubicBezTo>
                <a:cubicBezTo>
                  <a:pt x="87" y="75"/>
                  <a:pt x="90" y="78"/>
                  <a:pt x="87" y="75"/>
                </a:cubicBezTo>
                <a:cubicBezTo>
                  <a:pt x="85" y="73"/>
                  <a:pt x="84" y="75"/>
                  <a:pt x="85" y="73"/>
                </a:cubicBezTo>
                <a:cubicBezTo>
                  <a:pt x="86" y="71"/>
                  <a:pt x="86" y="72"/>
                  <a:pt x="86" y="69"/>
                </a:cubicBezTo>
                <a:cubicBezTo>
                  <a:pt x="86" y="67"/>
                  <a:pt x="90" y="70"/>
                  <a:pt x="88" y="65"/>
                </a:cubicBezTo>
                <a:cubicBezTo>
                  <a:pt x="85" y="60"/>
                  <a:pt x="85" y="61"/>
                  <a:pt x="87" y="57"/>
                </a:cubicBezTo>
                <a:cubicBezTo>
                  <a:pt x="89" y="53"/>
                  <a:pt x="92" y="52"/>
                  <a:pt x="93" y="51"/>
                </a:cubicBezTo>
                <a:cubicBezTo>
                  <a:pt x="93" y="50"/>
                  <a:pt x="94" y="48"/>
                  <a:pt x="95" y="47"/>
                </a:cubicBezTo>
                <a:cubicBezTo>
                  <a:pt x="96" y="46"/>
                  <a:pt x="95" y="46"/>
                  <a:pt x="97" y="46"/>
                </a:cubicBezTo>
                <a:cubicBezTo>
                  <a:pt x="99" y="46"/>
                  <a:pt x="101" y="45"/>
                  <a:pt x="103" y="44"/>
                </a:cubicBezTo>
                <a:cubicBezTo>
                  <a:pt x="104" y="43"/>
                  <a:pt x="106" y="41"/>
                  <a:pt x="107" y="40"/>
                </a:cubicBezTo>
                <a:cubicBezTo>
                  <a:pt x="107" y="40"/>
                  <a:pt x="107" y="41"/>
                  <a:pt x="109" y="40"/>
                </a:cubicBezTo>
                <a:cubicBezTo>
                  <a:pt x="111" y="40"/>
                  <a:pt x="111" y="39"/>
                  <a:pt x="113" y="39"/>
                </a:cubicBezTo>
                <a:cubicBezTo>
                  <a:pt x="114" y="39"/>
                  <a:pt x="111" y="40"/>
                  <a:pt x="115" y="39"/>
                </a:cubicBezTo>
                <a:cubicBezTo>
                  <a:pt x="119" y="39"/>
                  <a:pt x="118" y="39"/>
                  <a:pt x="119" y="39"/>
                </a:cubicBezTo>
                <a:cubicBezTo>
                  <a:pt x="120" y="39"/>
                  <a:pt x="119" y="39"/>
                  <a:pt x="121" y="39"/>
                </a:cubicBezTo>
                <a:cubicBezTo>
                  <a:pt x="122" y="39"/>
                  <a:pt x="122" y="36"/>
                  <a:pt x="122" y="39"/>
                </a:cubicBezTo>
                <a:cubicBezTo>
                  <a:pt x="123" y="43"/>
                  <a:pt x="121" y="44"/>
                  <a:pt x="124" y="44"/>
                </a:cubicBezTo>
                <a:cubicBezTo>
                  <a:pt x="126" y="45"/>
                  <a:pt x="124" y="45"/>
                  <a:pt x="126" y="45"/>
                </a:cubicBezTo>
                <a:cubicBezTo>
                  <a:pt x="129" y="45"/>
                  <a:pt x="128" y="45"/>
                  <a:pt x="130" y="46"/>
                </a:cubicBezTo>
                <a:cubicBezTo>
                  <a:pt x="131" y="46"/>
                  <a:pt x="132" y="47"/>
                  <a:pt x="134" y="47"/>
                </a:cubicBezTo>
                <a:cubicBezTo>
                  <a:pt x="136" y="47"/>
                  <a:pt x="133" y="50"/>
                  <a:pt x="136" y="47"/>
                </a:cubicBezTo>
                <a:cubicBezTo>
                  <a:pt x="139" y="44"/>
                  <a:pt x="133" y="44"/>
                  <a:pt x="139" y="44"/>
                </a:cubicBezTo>
                <a:cubicBezTo>
                  <a:pt x="144" y="45"/>
                  <a:pt x="144" y="46"/>
                  <a:pt x="145" y="45"/>
                </a:cubicBezTo>
                <a:cubicBezTo>
                  <a:pt x="146" y="45"/>
                  <a:pt x="146" y="46"/>
                  <a:pt x="148" y="45"/>
                </a:cubicBezTo>
                <a:cubicBezTo>
                  <a:pt x="151" y="44"/>
                  <a:pt x="151" y="44"/>
                  <a:pt x="152" y="44"/>
                </a:cubicBezTo>
                <a:cubicBezTo>
                  <a:pt x="153" y="45"/>
                  <a:pt x="153" y="47"/>
                  <a:pt x="154" y="45"/>
                </a:cubicBezTo>
                <a:cubicBezTo>
                  <a:pt x="154" y="43"/>
                  <a:pt x="156" y="43"/>
                  <a:pt x="154" y="42"/>
                </a:cubicBezTo>
                <a:cubicBezTo>
                  <a:pt x="151" y="41"/>
                  <a:pt x="150" y="42"/>
                  <a:pt x="150" y="40"/>
                </a:cubicBezTo>
                <a:cubicBezTo>
                  <a:pt x="149" y="39"/>
                  <a:pt x="152" y="39"/>
                  <a:pt x="149" y="39"/>
                </a:cubicBezTo>
                <a:cubicBezTo>
                  <a:pt x="146" y="38"/>
                  <a:pt x="147" y="38"/>
                  <a:pt x="145" y="38"/>
                </a:cubicBezTo>
                <a:cubicBezTo>
                  <a:pt x="143" y="37"/>
                  <a:pt x="141" y="39"/>
                  <a:pt x="140" y="38"/>
                </a:cubicBezTo>
                <a:cubicBezTo>
                  <a:pt x="140" y="36"/>
                  <a:pt x="136" y="39"/>
                  <a:pt x="140" y="36"/>
                </a:cubicBezTo>
                <a:cubicBezTo>
                  <a:pt x="143" y="32"/>
                  <a:pt x="142" y="31"/>
                  <a:pt x="144" y="32"/>
                </a:cubicBezTo>
                <a:cubicBezTo>
                  <a:pt x="147" y="32"/>
                  <a:pt x="146" y="34"/>
                  <a:pt x="148" y="33"/>
                </a:cubicBezTo>
                <a:cubicBezTo>
                  <a:pt x="149" y="32"/>
                  <a:pt x="152" y="31"/>
                  <a:pt x="149" y="29"/>
                </a:cubicBezTo>
                <a:cubicBezTo>
                  <a:pt x="146" y="27"/>
                  <a:pt x="148" y="28"/>
                  <a:pt x="145" y="26"/>
                </a:cubicBezTo>
                <a:cubicBezTo>
                  <a:pt x="142" y="25"/>
                  <a:pt x="140" y="32"/>
                  <a:pt x="139" y="31"/>
                </a:cubicBezTo>
                <a:cubicBezTo>
                  <a:pt x="137" y="30"/>
                  <a:pt x="137" y="29"/>
                  <a:pt x="136" y="30"/>
                </a:cubicBezTo>
                <a:cubicBezTo>
                  <a:pt x="135" y="30"/>
                  <a:pt x="135" y="32"/>
                  <a:pt x="135" y="34"/>
                </a:cubicBezTo>
                <a:cubicBezTo>
                  <a:pt x="134" y="36"/>
                  <a:pt x="136" y="36"/>
                  <a:pt x="133" y="35"/>
                </a:cubicBezTo>
                <a:cubicBezTo>
                  <a:pt x="130" y="34"/>
                  <a:pt x="136" y="34"/>
                  <a:pt x="130" y="32"/>
                </a:cubicBezTo>
                <a:cubicBezTo>
                  <a:pt x="124" y="30"/>
                  <a:pt x="121" y="30"/>
                  <a:pt x="120" y="31"/>
                </a:cubicBezTo>
                <a:cubicBezTo>
                  <a:pt x="120" y="32"/>
                  <a:pt x="118" y="32"/>
                  <a:pt x="118" y="32"/>
                </a:cubicBezTo>
                <a:cubicBezTo>
                  <a:pt x="117" y="33"/>
                  <a:pt x="120" y="35"/>
                  <a:pt x="117" y="33"/>
                </a:cubicBezTo>
                <a:cubicBezTo>
                  <a:pt x="114" y="32"/>
                  <a:pt x="112" y="34"/>
                  <a:pt x="112" y="34"/>
                </a:cubicBezTo>
                <a:cubicBezTo>
                  <a:pt x="112" y="34"/>
                  <a:pt x="111" y="34"/>
                  <a:pt x="110" y="34"/>
                </a:cubicBezTo>
                <a:cubicBezTo>
                  <a:pt x="109" y="35"/>
                  <a:pt x="106" y="36"/>
                  <a:pt x="105" y="36"/>
                </a:cubicBezTo>
                <a:cubicBezTo>
                  <a:pt x="104" y="35"/>
                  <a:pt x="101" y="36"/>
                  <a:pt x="103" y="33"/>
                </a:cubicBezTo>
                <a:cubicBezTo>
                  <a:pt x="106" y="30"/>
                  <a:pt x="104" y="32"/>
                  <a:pt x="108" y="30"/>
                </a:cubicBezTo>
                <a:cubicBezTo>
                  <a:pt x="111" y="28"/>
                  <a:pt x="117" y="28"/>
                  <a:pt x="112" y="27"/>
                </a:cubicBezTo>
                <a:cubicBezTo>
                  <a:pt x="107" y="26"/>
                  <a:pt x="115" y="26"/>
                  <a:pt x="108" y="23"/>
                </a:cubicBezTo>
                <a:cubicBezTo>
                  <a:pt x="102" y="20"/>
                  <a:pt x="102" y="24"/>
                  <a:pt x="102" y="20"/>
                </a:cubicBezTo>
                <a:cubicBezTo>
                  <a:pt x="102" y="16"/>
                  <a:pt x="101" y="15"/>
                  <a:pt x="100" y="16"/>
                </a:cubicBezTo>
                <a:cubicBezTo>
                  <a:pt x="99" y="16"/>
                  <a:pt x="95" y="17"/>
                  <a:pt x="93" y="17"/>
                </a:cubicBezTo>
                <a:cubicBezTo>
                  <a:pt x="92" y="17"/>
                  <a:pt x="94" y="19"/>
                  <a:pt x="91" y="17"/>
                </a:cubicBezTo>
                <a:cubicBezTo>
                  <a:pt x="88" y="15"/>
                  <a:pt x="87" y="18"/>
                  <a:pt x="88" y="15"/>
                </a:cubicBezTo>
                <a:cubicBezTo>
                  <a:pt x="89" y="12"/>
                  <a:pt x="89" y="12"/>
                  <a:pt x="91" y="10"/>
                </a:cubicBezTo>
                <a:cubicBezTo>
                  <a:pt x="93" y="9"/>
                  <a:pt x="92" y="3"/>
                  <a:pt x="97" y="5"/>
                </a:cubicBezTo>
                <a:cubicBezTo>
                  <a:pt x="101" y="7"/>
                  <a:pt x="99" y="7"/>
                  <a:pt x="103" y="7"/>
                </a:cubicBezTo>
                <a:cubicBezTo>
                  <a:pt x="106" y="7"/>
                  <a:pt x="108" y="7"/>
                  <a:pt x="108" y="6"/>
                </a:cubicBezTo>
                <a:cubicBezTo>
                  <a:pt x="108" y="5"/>
                  <a:pt x="104" y="3"/>
                  <a:pt x="104" y="3"/>
                </a:cubicBezTo>
                <a:cubicBezTo>
                  <a:pt x="104" y="3"/>
                  <a:pt x="103" y="4"/>
                  <a:pt x="103" y="3"/>
                </a:cubicBezTo>
                <a:cubicBezTo>
                  <a:pt x="103" y="2"/>
                  <a:pt x="104" y="1"/>
                  <a:pt x="104" y="1"/>
                </a:cubicBezTo>
                <a:cubicBezTo>
                  <a:pt x="103" y="0"/>
                  <a:pt x="103" y="0"/>
                  <a:pt x="103" y="0"/>
                </a:cubicBezTo>
                <a:cubicBezTo>
                  <a:pt x="103" y="0"/>
                  <a:pt x="91" y="0"/>
                  <a:pt x="88" y="1"/>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79" name="KSO_Shape"/>
          <p:cNvSpPr/>
          <p:nvPr/>
        </p:nvSpPr>
        <p:spPr>
          <a:xfrm>
            <a:off x="2237469" y="3703637"/>
            <a:ext cx="401637" cy="304800"/>
          </a:xfrm>
          <a:custGeom>
            <a:avLst/>
            <a:gdLst>
              <a:gd name="connsiteX0" fmla="*/ 367281 w 529316"/>
              <a:gd name="connsiteY0" fmla="*/ 196274 h 401026"/>
              <a:gd name="connsiteX1" fmla="*/ 355293 w 529316"/>
              <a:gd name="connsiteY1" fmla="*/ 208263 h 401026"/>
              <a:gd name="connsiteX2" fmla="*/ 465090 w 529316"/>
              <a:gd name="connsiteY2" fmla="*/ 318060 h 401026"/>
              <a:gd name="connsiteX3" fmla="*/ 466739 w 529316"/>
              <a:gd name="connsiteY3" fmla="*/ 320716 h 401026"/>
              <a:gd name="connsiteX4" fmla="*/ 491723 w 529316"/>
              <a:gd name="connsiteY4" fmla="*/ 320716 h 401026"/>
              <a:gd name="connsiteX5" fmla="*/ 162035 w 529316"/>
              <a:gd name="connsiteY5" fmla="*/ 196274 h 401026"/>
              <a:gd name="connsiteX6" fmla="*/ 37593 w 529316"/>
              <a:gd name="connsiteY6" fmla="*/ 320716 h 401026"/>
              <a:gd name="connsiteX7" fmla="*/ 62577 w 529316"/>
              <a:gd name="connsiteY7" fmla="*/ 320716 h 401026"/>
              <a:gd name="connsiteX8" fmla="*/ 64225 w 529316"/>
              <a:gd name="connsiteY8" fmla="*/ 318061 h 401026"/>
              <a:gd name="connsiteX9" fmla="*/ 174023 w 529316"/>
              <a:gd name="connsiteY9" fmla="*/ 208263 h 401026"/>
              <a:gd name="connsiteX10" fmla="*/ 46349 w 529316"/>
              <a:gd name="connsiteY10" fmla="*/ 80311 h 401026"/>
              <a:gd name="connsiteX11" fmla="*/ 222791 w 529316"/>
              <a:gd name="connsiteY11" fmla="*/ 256753 h 401026"/>
              <a:gd name="connsiteX12" fmla="*/ 263500 w 529316"/>
              <a:gd name="connsiteY12" fmla="*/ 273616 h 401026"/>
              <a:gd name="connsiteX13" fmla="*/ 264659 w 529316"/>
              <a:gd name="connsiteY13" fmla="*/ 273504 h 401026"/>
              <a:gd name="connsiteX14" fmla="*/ 306525 w 529316"/>
              <a:gd name="connsiteY14" fmla="*/ 256753 h 401026"/>
              <a:gd name="connsiteX15" fmla="*/ 482968 w 529316"/>
              <a:gd name="connsiteY15" fmla="*/ 80311 h 401026"/>
              <a:gd name="connsiteX16" fmla="*/ 458990 w 529316"/>
              <a:gd name="connsiteY16" fmla="*/ 80311 h 401026"/>
              <a:gd name="connsiteX17" fmla="*/ 300904 w 529316"/>
              <a:gd name="connsiteY17" fmla="*/ 238397 h 401026"/>
              <a:gd name="connsiteX18" fmla="*/ 264659 w 529316"/>
              <a:gd name="connsiteY18" fmla="*/ 252899 h 401026"/>
              <a:gd name="connsiteX19" fmla="*/ 263656 w 529316"/>
              <a:gd name="connsiteY19" fmla="*/ 252995 h 401026"/>
              <a:gd name="connsiteX20" fmla="*/ 228412 w 529316"/>
              <a:gd name="connsiteY20" fmla="*/ 238397 h 401026"/>
              <a:gd name="connsiteX21" fmla="*/ 70326 w 529316"/>
              <a:gd name="connsiteY21" fmla="*/ 80311 h 401026"/>
              <a:gd name="connsiteX22" fmla="*/ 92015 w 529316"/>
              <a:gd name="connsiteY22" fmla="*/ 0 h 401026"/>
              <a:gd name="connsiteX23" fmla="*/ 437301 w 529316"/>
              <a:gd name="connsiteY23" fmla="*/ 0 h 401026"/>
              <a:gd name="connsiteX24" fmla="*/ 529316 w 529316"/>
              <a:gd name="connsiteY24" fmla="*/ 92015 h 401026"/>
              <a:gd name="connsiteX25" fmla="*/ 529316 w 529316"/>
              <a:gd name="connsiteY25" fmla="*/ 309011 h 401026"/>
              <a:gd name="connsiteX26" fmla="*/ 437301 w 529316"/>
              <a:gd name="connsiteY26" fmla="*/ 401026 h 401026"/>
              <a:gd name="connsiteX27" fmla="*/ 92015 w 529316"/>
              <a:gd name="connsiteY27" fmla="*/ 401026 h 401026"/>
              <a:gd name="connsiteX28" fmla="*/ 0 w 529316"/>
              <a:gd name="connsiteY28" fmla="*/ 309011 h 401026"/>
              <a:gd name="connsiteX29" fmla="*/ 0 w 529316"/>
              <a:gd name="connsiteY29" fmla="*/ 92015 h 401026"/>
              <a:gd name="connsiteX30" fmla="*/ 92015 w 529316"/>
              <a:gd name="connsiteY30" fmla="*/ 0 h 40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29316" h="401026">
                <a:moveTo>
                  <a:pt x="367281" y="196274"/>
                </a:moveTo>
                <a:lnTo>
                  <a:pt x="355293" y="208263"/>
                </a:lnTo>
                <a:lnTo>
                  <a:pt x="465090" y="318060"/>
                </a:lnTo>
                <a:cubicBezTo>
                  <a:pt x="465822" y="318792"/>
                  <a:pt x="466527" y="319541"/>
                  <a:pt x="466739" y="320716"/>
                </a:cubicBezTo>
                <a:lnTo>
                  <a:pt x="491723" y="320716"/>
                </a:lnTo>
                <a:close/>
                <a:moveTo>
                  <a:pt x="162035" y="196274"/>
                </a:moveTo>
                <a:lnTo>
                  <a:pt x="37593" y="320716"/>
                </a:lnTo>
                <a:lnTo>
                  <a:pt x="62577" y="320716"/>
                </a:lnTo>
                <a:lnTo>
                  <a:pt x="64225" y="318061"/>
                </a:lnTo>
                <a:lnTo>
                  <a:pt x="174023" y="208263"/>
                </a:lnTo>
                <a:close/>
                <a:moveTo>
                  <a:pt x="46349" y="80311"/>
                </a:moveTo>
                <a:lnTo>
                  <a:pt x="222791" y="256753"/>
                </a:lnTo>
                <a:cubicBezTo>
                  <a:pt x="234032" y="267995"/>
                  <a:pt x="248767" y="273616"/>
                  <a:pt x="263500" y="273616"/>
                </a:cubicBezTo>
                <a:cubicBezTo>
                  <a:pt x="263887" y="273616"/>
                  <a:pt x="264274" y="273611"/>
                  <a:pt x="264659" y="273504"/>
                </a:cubicBezTo>
                <a:cubicBezTo>
                  <a:pt x="279774" y="273906"/>
                  <a:pt x="294989" y="268289"/>
                  <a:pt x="306525" y="256753"/>
                </a:cubicBezTo>
                <a:lnTo>
                  <a:pt x="482968" y="80311"/>
                </a:lnTo>
                <a:lnTo>
                  <a:pt x="458990" y="80311"/>
                </a:lnTo>
                <a:lnTo>
                  <a:pt x="300904" y="238397"/>
                </a:lnTo>
                <a:cubicBezTo>
                  <a:pt x="290917" y="248385"/>
                  <a:pt x="277745" y="253247"/>
                  <a:pt x="264659" y="252899"/>
                </a:cubicBezTo>
                <a:cubicBezTo>
                  <a:pt x="264325" y="252991"/>
                  <a:pt x="263990" y="252995"/>
                  <a:pt x="263656" y="252995"/>
                </a:cubicBezTo>
                <a:cubicBezTo>
                  <a:pt x="250900" y="252995"/>
                  <a:pt x="238144" y="248128"/>
                  <a:pt x="228412" y="238397"/>
                </a:cubicBezTo>
                <a:lnTo>
                  <a:pt x="70326" y="80311"/>
                </a:lnTo>
                <a:close/>
                <a:moveTo>
                  <a:pt x="92015" y="0"/>
                </a:moveTo>
                <a:lnTo>
                  <a:pt x="437301" y="0"/>
                </a:lnTo>
                <a:cubicBezTo>
                  <a:pt x="488119" y="0"/>
                  <a:pt x="529316" y="41197"/>
                  <a:pt x="529316" y="92015"/>
                </a:cubicBezTo>
                <a:lnTo>
                  <a:pt x="529316" y="309011"/>
                </a:lnTo>
                <a:cubicBezTo>
                  <a:pt x="529316" y="359829"/>
                  <a:pt x="488119" y="401026"/>
                  <a:pt x="437301" y="401026"/>
                </a:cubicBezTo>
                <a:lnTo>
                  <a:pt x="92015" y="401026"/>
                </a:lnTo>
                <a:cubicBezTo>
                  <a:pt x="41197" y="401026"/>
                  <a:pt x="0" y="359829"/>
                  <a:pt x="0" y="309011"/>
                </a:cubicBezTo>
                <a:lnTo>
                  <a:pt x="0" y="92015"/>
                </a:lnTo>
                <a:cubicBezTo>
                  <a:pt x="0" y="41197"/>
                  <a:pt x="41197" y="0"/>
                  <a:pt x="9201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Microsoft YaHei UI" panose="020B0503020204020204" pitchFamily="34" charset="-122"/>
              <a:cs typeface="+mn-ea"/>
              <a:sym typeface="Arial" panose="020B0604020202020204" pitchFamily="34" charset="0"/>
            </a:endParaRPr>
          </a:p>
        </p:txBody>
      </p:sp>
      <p:sp>
        <p:nvSpPr>
          <p:cNvPr id="80" name="KSO_Shape"/>
          <p:cNvSpPr>
            <a:spLocks/>
          </p:cNvSpPr>
          <p:nvPr/>
        </p:nvSpPr>
        <p:spPr bwMode="auto">
          <a:xfrm>
            <a:off x="1538969" y="3159125"/>
            <a:ext cx="303212" cy="366712"/>
          </a:xfrm>
          <a:custGeom>
            <a:avLst/>
            <a:gdLst>
              <a:gd name="T0" fmla="*/ 0 w 968375"/>
              <a:gd name="T1" fmla="*/ 0 h 1170887"/>
              <a:gd name="T2" fmla="*/ 0 w 968375"/>
              <a:gd name="T3" fmla="*/ 0 h 1170887"/>
              <a:gd name="T4" fmla="*/ 0 w 968375"/>
              <a:gd name="T5" fmla="*/ 0 h 1170887"/>
              <a:gd name="T6" fmla="*/ 0 w 968375"/>
              <a:gd name="T7" fmla="*/ 0 h 1170887"/>
              <a:gd name="T8" fmla="*/ 0 w 968375"/>
              <a:gd name="T9" fmla="*/ 0 h 1170887"/>
              <a:gd name="T10" fmla="*/ 0 w 968375"/>
              <a:gd name="T11" fmla="*/ 0 h 1170887"/>
              <a:gd name="T12" fmla="*/ 0 w 968375"/>
              <a:gd name="T13" fmla="*/ 0 h 1170887"/>
              <a:gd name="T14" fmla="*/ 0 w 968375"/>
              <a:gd name="T15" fmla="*/ 0 h 1170887"/>
              <a:gd name="T16" fmla="*/ 0 w 968375"/>
              <a:gd name="T17" fmla="*/ 0 h 1170887"/>
              <a:gd name="T18" fmla="*/ 0 w 968375"/>
              <a:gd name="T19" fmla="*/ 0 h 1170887"/>
              <a:gd name="T20" fmla="*/ 0 w 968375"/>
              <a:gd name="T21" fmla="*/ 0 h 1170887"/>
              <a:gd name="T22" fmla="*/ 0 w 968375"/>
              <a:gd name="T23" fmla="*/ 0 h 1170887"/>
              <a:gd name="T24" fmla="*/ 0 w 968375"/>
              <a:gd name="T25" fmla="*/ 0 h 1170887"/>
              <a:gd name="T26" fmla="*/ 0 w 968375"/>
              <a:gd name="T27" fmla="*/ 0 h 1170887"/>
              <a:gd name="T28" fmla="*/ 0 w 968375"/>
              <a:gd name="T29" fmla="*/ 0 h 1170887"/>
              <a:gd name="T30" fmla="*/ 0 w 968375"/>
              <a:gd name="T31" fmla="*/ 0 h 1170887"/>
              <a:gd name="T32" fmla="*/ 0 w 968375"/>
              <a:gd name="T33" fmla="*/ 0 h 1170887"/>
              <a:gd name="T34" fmla="*/ 0 w 968375"/>
              <a:gd name="T35" fmla="*/ 0 h 1170887"/>
              <a:gd name="T36" fmla="*/ 0 w 968375"/>
              <a:gd name="T37" fmla="*/ 0 h 1170887"/>
              <a:gd name="T38" fmla="*/ 0 w 968375"/>
              <a:gd name="T39" fmla="*/ 0 h 1170887"/>
              <a:gd name="T40" fmla="*/ 0 w 968375"/>
              <a:gd name="T41" fmla="*/ 0 h 1170887"/>
              <a:gd name="T42" fmla="*/ 0 w 968375"/>
              <a:gd name="T43" fmla="*/ 0 h 1170887"/>
              <a:gd name="T44" fmla="*/ 0 w 968375"/>
              <a:gd name="T45" fmla="*/ 0 h 1170887"/>
              <a:gd name="T46" fmla="*/ 0 w 968375"/>
              <a:gd name="T47" fmla="*/ 0 h 1170887"/>
              <a:gd name="T48" fmla="*/ 0 w 968375"/>
              <a:gd name="T49" fmla="*/ 0 h 1170887"/>
              <a:gd name="T50" fmla="*/ 0 w 968375"/>
              <a:gd name="T51" fmla="*/ 0 h 1170887"/>
              <a:gd name="T52" fmla="*/ 0 w 968375"/>
              <a:gd name="T53" fmla="*/ 0 h 1170887"/>
              <a:gd name="T54" fmla="*/ 0 w 968375"/>
              <a:gd name="T55" fmla="*/ 0 h 1170887"/>
              <a:gd name="T56" fmla="*/ 0 w 968375"/>
              <a:gd name="T57" fmla="*/ 0 h 1170887"/>
              <a:gd name="T58" fmla="*/ 0 w 968375"/>
              <a:gd name="T59" fmla="*/ 0 h 1170887"/>
              <a:gd name="T60" fmla="*/ 0 w 968375"/>
              <a:gd name="T61" fmla="*/ 0 h 1170887"/>
              <a:gd name="T62" fmla="*/ 0 w 968375"/>
              <a:gd name="T63" fmla="*/ 0 h 1170887"/>
              <a:gd name="T64" fmla="*/ 0 w 968375"/>
              <a:gd name="T65" fmla="*/ 0 h 1170887"/>
              <a:gd name="T66" fmla="*/ 0 w 968375"/>
              <a:gd name="T67" fmla="*/ 0 h 1170887"/>
              <a:gd name="T68" fmla="*/ 0 w 968375"/>
              <a:gd name="T69" fmla="*/ 0 h 1170887"/>
              <a:gd name="T70" fmla="*/ 0 w 968375"/>
              <a:gd name="T71" fmla="*/ 0 h 1170887"/>
              <a:gd name="T72" fmla="*/ 0 w 968375"/>
              <a:gd name="T73" fmla="*/ 0 h 1170887"/>
              <a:gd name="T74" fmla="*/ 0 w 968375"/>
              <a:gd name="T75" fmla="*/ 0 h 1170887"/>
              <a:gd name="T76" fmla="*/ 0 w 968375"/>
              <a:gd name="T77" fmla="*/ 0 h 1170887"/>
              <a:gd name="T78" fmla="*/ 0 w 968375"/>
              <a:gd name="T79" fmla="*/ 0 h 117088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68375" h="1170887">
                <a:moveTo>
                  <a:pt x="86328" y="968447"/>
                </a:moveTo>
                <a:cubicBezTo>
                  <a:pt x="120108" y="1054672"/>
                  <a:pt x="258984" y="1114654"/>
                  <a:pt x="416627" y="1114654"/>
                </a:cubicBezTo>
                <a:cubicBezTo>
                  <a:pt x="566762" y="1114654"/>
                  <a:pt x="701884" y="1058421"/>
                  <a:pt x="743172" y="975945"/>
                </a:cubicBezTo>
                <a:cubicBezTo>
                  <a:pt x="791966" y="998438"/>
                  <a:pt x="791966" y="998438"/>
                  <a:pt x="791966" y="998438"/>
                </a:cubicBezTo>
                <a:cubicBezTo>
                  <a:pt x="743172" y="1103407"/>
                  <a:pt x="589283" y="1170887"/>
                  <a:pt x="416627" y="1170887"/>
                </a:cubicBezTo>
                <a:cubicBezTo>
                  <a:pt x="236464" y="1170887"/>
                  <a:pt x="78821" y="1095909"/>
                  <a:pt x="33780" y="990941"/>
                </a:cubicBezTo>
                <a:cubicBezTo>
                  <a:pt x="86328" y="968447"/>
                  <a:pt x="86328" y="968447"/>
                  <a:pt x="86328" y="968447"/>
                </a:cubicBezTo>
                <a:close/>
                <a:moveTo>
                  <a:pt x="870787" y="619801"/>
                </a:moveTo>
                <a:cubicBezTo>
                  <a:pt x="927088" y="634796"/>
                  <a:pt x="968375" y="683532"/>
                  <a:pt x="968375" y="739765"/>
                </a:cubicBezTo>
                <a:cubicBezTo>
                  <a:pt x="968375" y="810994"/>
                  <a:pt x="912074" y="863478"/>
                  <a:pt x="844513" y="863478"/>
                </a:cubicBezTo>
                <a:cubicBezTo>
                  <a:pt x="829500" y="863478"/>
                  <a:pt x="814486" y="863478"/>
                  <a:pt x="799473" y="855981"/>
                </a:cubicBezTo>
                <a:cubicBezTo>
                  <a:pt x="810733" y="840985"/>
                  <a:pt x="821993" y="822241"/>
                  <a:pt x="829500" y="807245"/>
                </a:cubicBezTo>
                <a:cubicBezTo>
                  <a:pt x="833253" y="807245"/>
                  <a:pt x="840760" y="810994"/>
                  <a:pt x="844513" y="810994"/>
                </a:cubicBezTo>
                <a:cubicBezTo>
                  <a:pt x="882047" y="810994"/>
                  <a:pt x="912074" y="777254"/>
                  <a:pt x="912074" y="739765"/>
                </a:cubicBezTo>
                <a:cubicBezTo>
                  <a:pt x="912074" y="713523"/>
                  <a:pt x="893307" y="687281"/>
                  <a:pt x="867034" y="676034"/>
                </a:cubicBezTo>
                <a:cubicBezTo>
                  <a:pt x="870787" y="661038"/>
                  <a:pt x="870787" y="642294"/>
                  <a:pt x="870787" y="619801"/>
                </a:cubicBezTo>
                <a:close/>
                <a:moveTo>
                  <a:pt x="821993" y="537325"/>
                </a:moveTo>
                <a:cubicBezTo>
                  <a:pt x="825746" y="556070"/>
                  <a:pt x="829500" y="582312"/>
                  <a:pt x="829500" y="612303"/>
                </a:cubicBezTo>
                <a:cubicBezTo>
                  <a:pt x="829500" y="840985"/>
                  <a:pt x="645584" y="1024681"/>
                  <a:pt x="416627" y="1024681"/>
                </a:cubicBezTo>
                <a:cubicBezTo>
                  <a:pt x="187669" y="1024681"/>
                  <a:pt x="0" y="840985"/>
                  <a:pt x="0" y="612303"/>
                </a:cubicBezTo>
                <a:cubicBezTo>
                  <a:pt x="0" y="586061"/>
                  <a:pt x="3753" y="563567"/>
                  <a:pt x="7507" y="544823"/>
                </a:cubicBezTo>
                <a:cubicBezTo>
                  <a:pt x="7507" y="664787"/>
                  <a:pt x="187669" y="758510"/>
                  <a:pt x="416627" y="758510"/>
                </a:cubicBezTo>
                <a:cubicBezTo>
                  <a:pt x="641830" y="758510"/>
                  <a:pt x="821993" y="664787"/>
                  <a:pt x="821993" y="544823"/>
                </a:cubicBezTo>
                <a:cubicBezTo>
                  <a:pt x="821993" y="541074"/>
                  <a:pt x="821993" y="541074"/>
                  <a:pt x="821993" y="537325"/>
                </a:cubicBezTo>
                <a:close/>
                <a:moveTo>
                  <a:pt x="416627" y="372374"/>
                </a:moveTo>
                <a:cubicBezTo>
                  <a:pt x="611803" y="372374"/>
                  <a:pt x="776952" y="451101"/>
                  <a:pt x="776952" y="544823"/>
                </a:cubicBezTo>
                <a:cubicBezTo>
                  <a:pt x="776952" y="556070"/>
                  <a:pt x="776952" y="563567"/>
                  <a:pt x="773199" y="571065"/>
                </a:cubicBezTo>
                <a:cubicBezTo>
                  <a:pt x="716898" y="499836"/>
                  <a:pt x="578023" y="451101"/>
                  <a:pt x="416627" y="451101"/>
                </a:cubicBezTo>
                <a:cubicBezTo>
                  <a:pt x="251477" y="451101"/>
                  <a:pt x="112601" y="499836"/>
                  <a:pt x="56301" y="571065"/>
                </a:cubicBezTo>
                <a:cubicBezTo>
                  <a:pt x="52547" y="563567"/>
                  <a:pt x="52547" y="556070"/>
                  <a:pt x="52547" y="544823"/>
                </a:cubicBezTo>
                <a:cubicBezTo>
                  <a:pt x="52547" y="451101"/>
                  <a:pt x="217696" y="372374"/>
                  <a:pt x="416627" y="372374"/>
                </a:cubicBezTo>
                <a:close/>
                <a:moveTo>
                  <a:pt x="543902" y="62096"/>
                </a:moveTo>
                <a:cubicBezTo>
                  <a:pt x="636930" y="186288"/>
                  <a:pt x="492220" y="196637"/>
                  <a:pt x="554238" y="372576"/>
                </a:cubicBezTo>
                <a:cubicBezTo>
                  <a:pt x="409528" y="155240"/>
                  <a:pt x="585248" y="196637"/>
                  <a:pt x="543902" y="62096"/>
                </a:cubicBezTo>
                <a:close/>
                <a:moveTo>
                  <a:pt x="275155" y="41398"/>
                </a:moveTo>
                <a:cubicBezTo>
                  <a:pt x="368183" y="175939"/>
                  <a:pt x="223472" y="175939"/>
                  <a:pt x="285491" y="351878"/>
                </a:cubicBezTo>
                <a:cubicBezTo>
                  <a:pt x="140780" y="144891"/>
                  <a:pt x="316500" y="186288"/>
                  <a:pt x="275155" y="41398"/>
                </a:cubicBezTo>
                <a:close/>
                <a:moveTo>
                  <a:pt x="409528" y="0"/>
                </a:moveTo>
                <a:cubicBezTo>
                  <a:pt x="502556" y="124192"/>
                  <a:pt x="357846" y="134542"/>
                  <a:pt x="419865" y="310480"/>
                </a:cubicBezTo>
                <a:cubicBezTo>
                  <a:pt x="275155" y="103493"/>
                  <a:pt x="450874" y="144891"/>
                  <a:pt x="40952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81" name="KSO_Shape"/>
          <p:cNvSpPr/>
          <p:nvPr/>
        </p:nvSpPr>
        <p:spPr>
          <a:xfrm>
            <a:off x="2818494" y="2951162"/>
            <a:ext cx="300037" cy="215900"/>
          </a:xfrm>
          <a:custGeom>
            <a:avLst/>
            <a:gdLst>
              <a:gd name="connsiteX0" fmla="*/ 880442 w 1224136"/>
              <a:gd name="connsiteY0" fmla="*/ 361080 h 883138"/>
              <a:gd name="connsiteX1" fmla="*/ 1006456 w 1224136"/>
              <a:gd name="connsiteY1" fmla="*/ 487094 h 883138"/>
              <a:gd name="connsiteX2" fmla="*/ 880442 w 1224136"/>
              <a:gd name="connsiteY2" fmla="*/ 613108 h 883138"/>
              <a:gd name="connsiteX3" fmla="*/ 754428 w 1224136"/>
              <a:gd name="connsiteY3" fmla="*/ 487094 h 883138"/>
              <a:gd name="connsiteX4" fmla="*/ 880442 w 1224136"/>
              <a:gd name="connsiteY4" fmla="*/ 361080 h 883138"/>
              <a:gd name="connsiteX5" fmla="*/ 880442 w 1224136"/>
              <a:gd name="connsiteY5" fmla="*/ 235066 h 883138"/>
              <a:gd name="connsiteX6" fmla="*/ 628414 w 1224136"/>
              <a:gd name="connsiteY6" fmla="*/ 487094 h 883138"/>
              <a:gd name="connsiteX7" fmla="*/ 880442 w 1224136"/>
              <a:gd name="connsiteY7" fmla="*/ 739122 h 883138"/>
              <a:gd name="connsiteX8" fmla="*/ 1132470 w 1224136"/>
              <a:gd name="connsiteY8" fmla="*/ 487094 h 883138"/>
              <a:gd name="connsiteX9" fmla="*/ 880442 w 1224136"/>
              <a:gd name="connsiteY9" fmla="*/ 235066 h 883138"/>
              <a:gd name="connsiteX10" fmla="*/ 132017 w 1224136"/>
              <a:gd name="connsiteY10" fmla="*/ 91050 h 883138"/>
              <a:gd name="connsiteX11" fmla="*/ 1092119 w 1224136"/>
              <a:gd name="connsiteY11" fmla="*/ 91050 h 883138"/>
              <a:gd name="connsiteX12" fmla="*/ 1224136 w 1224136"/>
              <a:gd name="connsiteY12" fmla="*/ 223067 h 883138"/>
              <a:gd name="connsiteX13" fmla="*/ 1224136 w 1224136"/>
              <a:gd name="connsiteY13" fmla="*/ 751121 h 883138"/>
              <a:gd name="connsiteX14" fmla="*/ 1092119 w 1224136"/>
              <a:gd name="connsiteY14" fmla="*/ 883138 h 883138"/>
              <a:gd name="connsiteX15" fmla="*/ 132017 w 1224136"/>
              <a:gd name="connsiteY15" fmla="*/ 883138 h 883138"/>
              <a:gd name="connsiteX16" fmla="*/ 0 w 1224136"/>
              <a:gd name="connsiteY16" fmla="*/ 751121 h 883138"/>
              <a:gd name="connsiteX17" fmla="*/ 0 w 1224136"/>
              <a:gd name="connsiteY17" fmla="*/ 223067 h 883138"/>
              <a:gd name="connsiteX18" fmla="*/ 132017 w 1224136"/>
              <a:gd name="connsiteY18" fmla="*/ 91050 h 883138"/>
              <a:gd name="connsiteX19" fmla="*/ 156016 w 1224136"/>
              <a:gd name="connsiteY19" fmla="*/ 0 h 883138"/>
              <a:gd name="connsiteX20" fmla="*/ 348040 w 1224136"/>
              <a:gd name="connsiteY20" fmla="*/ 0 h 883138"/>
              <a:gd name="connsiteX21" fmla="*/ 360040 w 1224136"/>
              <a:gd name="connsiteY21" fmla="*/ 12000 h 883138"/>
              <a:gd name="connsiteX22" fmla="*/ 360040 w 1224136"/>
              <a:gd name="connsiteY22" fmla="*/ 60000 h 883138"/>
              <a:gd name="connsiteX23" fmla="*/ 348040 w 1224136"/>
              <a:gd name="connsiteY23" fmla="*/ 72000 h 883138"/>
              <a:gd name="connsiteX24" fmla="*/ 156016 w 1224136"/>
              <a:gd name="connsiteY24" fmla="*/ 72000 h 883138"/>
              <a:gd name="connsiteX25" fmla="*/ 144016 w 1224136"/>
              <a:gd name="connsiteY25" fmla="*/ 60000 h 883138"/>
              <a:gd name="connsiteX26" fmla="*/ 144016 w 1224136"/>
              <a:gd name="connsiteY26" fmla="*/ 12000 h 883138"/>
              <a:gd name="connsiteX27" fmla="*/ 156016 w 1224136"/>
              <a:gd name="connsiteY27" fmla="*/ 0 h 88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24136" h="883138">
                <a:moveTo>
                  <a:pt x="880442" y="361080"/>
                </a:moveTo>
                <a:cubicBezTo>
                  <a:pt x="950038" y="361080"/>
                  <a:pt x="1006456" y="417498"/>
                  <a:pt x="1006456" y="487094"/>
                </a:cubicBezTo>
                <a:cubicBezTo>
                  <a:pt x="1006456" y="556690"/>
                  <a:pt x="950038" y="613108"/>
                  <a:pt x="880442" y="613108"/>
                </a:cubicBezTo>
                <a:cubicBezTo>
                  <a:pt x="810846" y="613108"/>
                  <a:pt x="754428" y="556690"/>
                  <a:pt x="754428" y="487094"/>
                </a:cubicBezTo>
                <a:cubicBezTo>
                  <a:pt x="754428" y="417498"/>
                  <a:pt x="810846" y="361080"/>
                  <a:pt x="880442" y="361080"/>
                </a:cubicBezTo>
                <a:close/>
                <a:moveTo>
                  <a:pt x="880442" y="235066"/>
                </a:moveTo>
                <a:cubicBezTo>
                  <a:pt x="741251" y="235066"/>
                  <a:pt x="628414" y="347903"/>
                  <a:pt x="628414" y="487094"/>
                </a:cubicBezTo>
                <a:cubicBezTo>
                  <a:pt x="628414" y="626285"/>
                  <a:pt x="741251" y="739122"/>
                  <a:pt x="880442" y="739122"/>
                </a:cubicBezTo>
                <a:cubicBezTo>
                  <a:pt x="1019633" y="739122"/>
                  <a:pt x="1132470" y="626285"/>
                  <a:pt x="1132470" y="487094"/>
                </a:cubicBezTo>
                <a:cubicBezTo>
                  <a:pt x="1132470" y="347903"/>
                  <a:pt x="1019633" y="235066"/>
                  <a:pt x="880442" y="235066"/>
                </a:cubicBezTo>
                <a:close/>
                <a:moveTo>
                  <a:pt x="132017" y="91050"/>
                </a:moveTo>
                <a:lnTo>
                  <a:pt x="1092119" y="91050"/>
                </a:lnTo>
                <a:cubicBezTo>
                  <a:pt x="1165030" y="91050"/>
                  <a:pt x="1224136" y="150156"/>
                  <a:pt x="1224136" y="223067"/>
                </a:cubicBezTo>
                <a:lnTo>
                  <a:pt x="1224136" y="751121"/>
                </a:lnTo>
                <a:cubicBezTo>
                  <a:pt x="1224136" y="824032"/>
                  <a:pt x="1165030" y="883138"/>
                  <a:pt x="1092119" y="883138"/>
                </a:cubicBezTo>
                <a:lnTo>
                  <a:pt x="132017" y="883138"/>
                </a:lnTo>
                <a:cubicBezTo>
                  <a:pt x="59106" y="883138"/>
                  <a:pt x="0" y="824032"/>
                  <a:pt x="0" y="751121"/>
                </a:cubicBezTo>
                <a:lnTo>
                  <a:pt x="0" y="223067"/>
                </a:lnTo>
                <a:cubicBezTo>
                  <a:pt x="0" y="150156"/>
                  <a:pt x="59106" y="91050"/>
                  <a:pt x="132017" y="91050"/>
                </a:cubicBezTo>
                <a:close/>
                <a:moveTo>
                  <a:pt x="156016" y="0"/>
                </a:moveTo>
                <a:lnTo>
                  <a:pt x="348040" y="0"/>
                </a:lnTo>
                <a:cubicBezTo>
                  <a:pt x="354667" y="0"/>
                  <a:pt x="360040" y="5373"/>
                  <a:pt x="360040" y="12000"/>
                </a:cubicBezTo>
                <a:lnTo>
                  <a:pt x="360040" y="60000"/>
                </a:lnTo>
                <a:cubicBezTo>
                  <a:pt x="360040" y="66627"/>
                  <a:pt x="354667" y="72000"/>
                  <a:pt x="348040" y="72000"/>
                </a:cubicBezTo>
                <a:lnTo>
                  <a:pt x="156016" y="72000"/>
                </a:lnTo>
                <a:cubicBezTo>
                  <a:pt x="149389" y="72000"/>
                  <a:pt x="144016" y="66627"/>
                  <a:pt x="144016" y="60000"/>
                </a:cubicBezTo>
                <a:lnTo>
                  <a:pt x="144016" y="12000"/>
                </a:lnTo>
                <a:cubicBezTo>
                  <a:pt x="144016" y="5373"/>
                  <a:pt x="149389" y="0"/>
                  <a:pt x="15601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Microsoft YaHei UI" panose="020B0503020204020204" pitchFamily="34" charset="-122"/>
              <a:cs typeface="+mn-ea"/>
              <a:sym typeface="Arial" panose="020B0604020202020204" pitchFamily="34" charset="0"/>
            </a:endParaRPr>
          </a:p>
        </p:txBody>
      </p:sp>
      <p:sp>
        <p:nvSpPr>
          <p:cNvPr id="82" name="KSO_Shape"/>
          <p:cNvSpPr/>
          <p:nvPr/>
        </p:nvSpPr>
        <p:spPr>
          <a:xfrm>
            <a:off x="2312081" y="2381250"/>
            <a:ext cx="312738" cy="234950"/>
          </a:xfrm>
          <a:custGeom>
            <a:avLst/>
            <a:gdLst>
              <a:gd name="connsiteX0" fmla="*/ 577329 w 833225"/>
              <a:gd name="connsiteY0" fmla="*/ 241699 h 624687"/>
              <a:gd name="connsiteX1" fmla="*/ 541325 w 833225"/>
              <a:gd name="connsiteY1" fmla="*/ 277703 h 624687"/>
              <a:gd name="connsiteX2" fmla="*/ 577329 w 833225"/>
              <a:gd name="connsiteY2" fmla="*/ 313707 h 624687"/>
              <a:gd name="connsiteX3" fmla="*/ 613333 w 833225"/>
              <a:gd name="connsiteY3" fmla="*/ 277703 h 624687"/>
              <a:gd name="connsiteX4" fmla="*/ 577329 w 833225"/>
              <a:gd name="connsiteY4" fmla="*/ 241699 h 624687"/>
              <a:gd name="connsiteX5" fmla="*/ 424929 w 833225"/>
              <a:gd name="connsiteY5" fmla="*/ 241699 h 624687"/>
              <a:gd name="connsiteX6" fmla="*/ 388925 w 833225"/>
              <a:gd name="connsiteY6" fmla="*/ 277703 h 624687"/>
              <a:gd name="connsiteX7" fmla="*/ 424929 w 833225"/>
              <a:gd name="connsiteY7" fmla="*/ 313707 h 624687"/>
              <a:gd name="connsiteX8" fmla="*/ 460933 w 833225"/>
              <a:gd name="connsiteY8" fmla="*/ 277703 h 624687"/>
              <a:gd name="connsiteX9" fmla="*/ 424929 w 833225"/>
              <a:gd name="connsiteY9" fmla="*/ 241699 h 624687"/>
              <a:gd name="connsiteX10" fmla="*/ 272529 w 833225"/>
              <a:gd name="connsiteY10" fmla="*/ 241699 h 624687"/>
              <a:gd name="connsiteX11" fmla="*/ 236525 w 833225"/>
              <a:gd name="connsiteY11" fmla="*/ 277703 h 624687"/>
              <a:gd name="connsiteX12" fmla="*/ 272529 w 833225"/>
              <a:gd name="connsiteY12" fmla="*/ 313707 h 624687"/>
              <a:gd name="connsiteX13" fmla="*/ 308533 w 833225"/>
              <a:gd name="connsiteY13" fmla="*/ 277703 h 624687"/>
              <a:gd name="connsiteX14" fmla="*/ 272529 w 833225"/>
              <a:gd name="connsiteY14" fmla="*/ 241699 h 624687"/>
              <a:gd name="connsiteX15" fmla="*/ 429066 w 833225"/>
              <a:gd name="connsiteY15" fmla="*/ 124 h 624687"/>
              <a:gd name="connsiteX16" fmla="*/ 543580 w 833225"/>
              <a:gd name="connsiteY16" fmla="*/ 13237 h 624687"/>
              <a:gd name="connsiteX17" fmla="*/ 789350 w 833225"/>
              <a:gd name="connsiteY17" fmla="*/ 401436 h 624687"/>
              <a:gd name="connsiteX18" fmla="*/ 362652 w 833225"/>
              <a:gd name="connsiteY18" fmla="*/ 552944 h 624687"/>
              <a:gd name="connsiteX19" fmla="*/ 243007 w 833225"/>
              <a:gd name="connsiteY19" fmla="*/ 624687 h 624687"/>
              <a:gd name="connsiteX20" fmla="*/ 211865 w 833225"/>
              <a:gd name="connsiteY20" fmla="*/ 519440 h 624687"/>
              <a:gd name="connsiteX21" fmla="*/ 117966 w 833225"/>
              <a:gd name="connsiteY21" fmla="*/ 84077 h 624687"/>
              <a:gd name="connsiteX22" fmla="*/ 429066 w 833225"/>
              <a:gd name="connsiteY22" fmla="*/ 124 h 6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3225" h="624687">
                <a:moveTo>
                  <a:pt x="577329" y="241699"/>
                </a:moveTo>
                <a:cubicBezTo>
                  <a:pt x="557445" y="241699"/>
                  <a:pt x="541325" y="257819"/>
                  <a:pt x="541325" y="277703"/>
                </a:cubicBezTo>
                <a:cubicBezTo>
                  <a:pt x="541325" y="297587"/>
                  <a:pt x="557445" y="313707"/>
                  <a:pt x="577329" y="313707"/>
                </a:cubicBezTo>
                <a:cubicBezTo>
                  <a:pt x="597213" y="313707"/>
                  <a:pt x="613333" y="297587"/>
                  <a:pt x="613333" y="277703"/>
                </a:cubicBezTo>
                <a:cubicBezTo>
                  <a:pt x="613333" y="257819"/>
                  <a:pt x="597213" y="241699"/>
                  <a:pt x="577329" y="241699"/>
                </a:cubicBezTo>
                <a:close/>
                <a:moveTo>
                  <a:pt x="424929" y="241699"/>
                </a:moveTo>
                <a:cubicBezTo>
                  <a:pt x="405045" y="241699"/>
                  <a:pt x="388925" y="257819"/>
                  <a:pt x="388925" y="277703"/>
                </a:cubicBezTo>
                <a:cubicBezTo>
                  <a:pt x="388925" y="297587"/>
                  <a:pt x="405045" y="313707"/>
                  <a:pt x="424929" y="313707"/>
                </a:cubicBezTo>
                <a:cubicBezTo>
                  <a:pt x="444813" y="313707"/>
                  <a:pt x="460933" y="297587"/>
                  <a:pt x="460933" y="277703"/>
                </a:cubicBezTo>
                <a:cubicBezTo>
                  <a:pt x="460933" y="257819"/>
                  <a:pt x="444813" y="241699"/>
                  <a:pt x="424929" y="241699"/>
                </a:cubicBezTo>
                <a:close/>
                <a:moveTo>
                  <a:pt x="272529" y="241699"/>
                </a:moveTo>
                <a:cubicBezTo>
                  <a:pt x="252645" y="241699"/>
                  <a:pt x="236525" y="257819"/>
                  <a:pt x="236525" y="277703"/>
                </a:cubicBezTo>
                <a:cubicBezTo>
                  <a:pt x="236525" y="297587"/>
                  <a:pt x="252645" y="313707"/>
                  <a:pt x="272529" y="313707"/>
                </a:cubicBezTo>
                <a:cubicBezTo>
                  <a:pt x="292413" y="313707"/>
                  <a:pt x="308533" y="297587"/>
                  <a:pt x="308533" y="277703"/>
                </a:cubicBezTo>
                <a:cubicBezTo>
                  <a:pt x="308533" y="257819"/>
                  <a:pt x="292413" y="241699"/>
                  <a:pt x="272529" y="241699"/>
                </a:cubicBezTo>
                <a:close/>
                <a:moveTo>
                  <a:pt x="429066" y="124"/>
                </a:moveTo>
                <a:cubicBezTo>
                  <a:pt x="467414" y="891"/>
                  <a:pt x="505944" y="5202"/>
                  <a:pt x="543580" y="13237"/>
                </a:cubicBezTo>
                <a:cubicBezTo>
                  <a:pt x="786614" y="65121"/>
                  <a:pt x="903137" y="249172"/>
                  <a:pt x="789350" y="401436"/>
                </a:cubicBezTo>
                <a:cubicBezTo>
                  <a:pt x="710142" y="507428"/>
                  <a:pt x="538801" y="568267"/>
                  <a:pt x="362652" y="552944"/>
                </a:cubicBezTo>
                <a:lnTo>
                  <a:pt x="243007" y="624687"/>
                </a:lnTo>
                <a:lnTo>
                  <a:pt x="211865" y="519440"/>
                </a:lnTo>
                <a:cubicBezTo>
                  <a:pt x="-26035" y="429957"/>
                  <a:pt x="-72481" y="214611"/>
                  <a:pt x="117966" y="84077"/>
                </a:cubicBezTo>
                <a:cubicBezTo>
                  <a:pt x="200623" y="27423"/>
                  <a:pt x="314022" y="-2176"/>
                  <a:pt x="429066" y="1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Microsoft YaHei UI" panose="020B0503020204020204" pitchFamily="34" charset="-122"/>
              <a:sym typeface="Arial" panose="020B0604020202020204" pitchFamily="34" charset="0"/>
            </a:endParaRPr>
          </a:p>
        </p:txBody>
      </p:sp>
      <p:pic>
        <p:nvPicPr>
          <p:cNvPr id="8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044" y="3179762"/>
            <a:ext cx="180975"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 name="Rectangle 77"/>
          <p:cNvSpPr>
            <a:spLocks noChangeArrowheads="1"/>
          </p:cNvSpPr>
          <p:nvPr/>
        </p:nvSpPr>
        <p:spPr bwMode="auto">
          <a:xfrm>
            <a:off x="4005394" y="1324004"/>
            <a:ext cx="4648069"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285750" indent="-285750" algn="just">
              <a:lnSpc>
                <a:spcPct val="150000"/>
              </a:lnSpc>
              <a:buFont typeface="Arial" panose="020B0604020202020204" pitchFamily="34" charset="0"/>
              <a:buChar char="•"/>
            </a:pPr>
            <a:r>
              <a:rPr lang="en-US" altLang="zh-CN" sz="16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Web of Science</a:t>
            </a:r>
            <a:r>
              <a:rPr lang="en-US" altLang="zh-CN" sz="1600" baseline="300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TM</a:t>
            </a:r>
            <a:r>
              <a:rPr lang="zh-CN" altLang="en-US" sz="16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核心合</a:t>
            </a:r>
            <a:r>
              <a:rPr lang="zh-CN" altLang="en-US" sz="16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集</a:t>
            </a:r>
            <a:r>
              <a:rPr lang="zh-TW" altLang="en-US" sz="16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严格</a:t>
            </a:r>
            <a:r>
              <a:rPr lang="zh-TW" altLang="en-US" sz="16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遵循</a:t>
            </a:r>
            <a:r>
              <a:rPr lang="en-US" altLang="zh-TW" sz="16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50</a:t>
            </a:r>
            <a:r>
              <a:rPr lang="zh-TW" altLang="en-US" sz="16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多年来一贯的</a:t>
            </a:r>
            <a:r>
              <a:rPr lang="zh-TW" altLang="en-US" sz="2000" b="1" u="sng" dirty="0" smtClean="0">
                <a:solidFill>
                  <a:srgbClr val="6817FF"/>
                </a:solidFill>
                <a:latin typeface="微软雅黑" panose="020B0503020204020204" pitchFamily="34" charset="-122"/>
                <a:ea typeface="微软雅黑" panose="020B0503020204020204" pitchFamily="34" charset="-122"/>
                <a:cs typeface="+mn-ea"/>
                <a:sym typeface="Arial" panose="020B0604020202020204" pitchFamily="34" charset="0"/>
              </a:rPr>
              <a:t>选刊标准</a:t>
            </a:r>
            <a:r>
              <a:rPr lang="zh-TW" altLang="en-US" sz="16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zh-CN" altLang="en-US" sz="1600" b="1" dirty="0" smtClean="0">
                <a:solidFill>
                  <a:srgbClr val="6817FF"/>
                </a:solidFill>
                <a:latin typeface="微软雅黑" panose="020B0503020204020204" pitchFamily="34" charset="-122"/>
                <a:ea typeface="微软雅黑" panose="020B0503020204020204" pitchFamily="34" charset="-122"/>
                <a:cs typeface="+mn-ea"/>
                <a:sym typeface="Arial" panose="020B0604020202020204" pitchFamily="34" charset="0"/>
              </a:rPr>
              <a:t>动态</a:t>
            </a:r>
            <a:r>
              <a:rPr lang="zh-TW" altLang="en-US" sz="1600" b="1" dirty="0" smtClean="0">
                <a:solidFill>
                  <a:srgbClr val="6817FF"/>
                </a:solidFill>
                <a:latin typeface="微软雅黑" panose="020B0503020204020204" pitchFamily="34" charset="-122"/>
                <a:ea typeface="微软雅黑" panose="020B0503020204020204" pitchFamily="34" charset="-122"/>
                <a:cs typeface="+mn-ea"/>
                <a:sym typeface="Arial" panose="020B0604020202020204" pitchFamily="34" charset="0"/>
              </a:rPr>
              <a:t>遴选</a:t>
            </a:r>
            <a:r>
              <a:rPr lang="zh-TW" altLang="en-US" sz="16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全球最具学术影响力的</a:t>
            </a:r>
            <a:r>
              <a:rPr lang="zh-TW" altLang="en-US" sz="1600" b="1" dirty="0" smtClean="0">
                <a:solidFill>
                  <a:srgbClr val="6817FF"/>
                </a:solidFill>
                <a:latin typeface="微软雅黑" panose="020B0503020204020204" pitchFamily="34" charset="-122"/>
                <a:ea typeface="微软雅黑" panose="020B0503020204020204" pitchFamily="34" charset="-122"/>
                <a:cs typeface="+mn-ea"/>
                <a:sym typeface="Arial" panose="020B0604020202020204" pitchFamily="34" charset="0"/>
              </a:rPr>
              <a:t>高质量期刊</a:t>
            </a:r>
            <a:r>
              <a:rPr lang="zh-CN" altLang="en-US" sz="16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a:t>
            </a:r>
            <a:endParaRPr lang="en-US" altLang="zh-CN" sz="16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a:p>
            <a:pPr marL="285750" indent="-285750" algn="just">
              <a:buFont typeface="Arial" panose="020B0604020202020204" pitchFamily="34" charset="0"/>
              <a:buChar char="•"/>
            </a:pPr>
            <a:endParaRPr lang="zh-TW" altLang="en-US" sz="16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a:p>
            <a:pPr marL="285750" indent="-285750" algn="just">
              <a:lnSpc>
                <a:spcPct val="150000"/>
              </a:lnSpc>
              <a:buFont typeface="Arial" panose="020B0604020202020204" pitchFamily="34" charset="0"/>
              <a:buChar char="•"/>
            </a:pPr>
            <a:r>
              <a:rPr lang="zh-TW" altLang="en-US" sz="16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完整收录每一篇文章的全部信息，包括</a:t>
            </a:r>
            <a:r>
              <a:rPr lang="zh-TW" altLang="en-US" sz="1600" b="1" dirty="0" smtClean="0">
                <a:solidFill>
                  <a:srgbClr val="6817FF"/>
                </a:solidFill>
                <a:latin typeface="微软雅黑" panose="020B0503020204020204" pitchFamily="34" charset="-122"/>
                <a:ea typeface="微软雅黑" panose="020B0503020204020204" pitchFamily="34" charset="-122"/>
                <a:cs typeface="+mn-ea"/>
                <a:sym typeface="Arial" panose="020B0604020202020204" pitchFamily="34" charset="0"/>
              </a:rPr>
              <a:t>全面的引文资讯</a:t>
            </a:r>
            <a:r>
              <a:rPr lang="zh-CN" altLang="en-US" sz="16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a:t>
            </a:r>
            <a:endParaRPr lang="en-US" altLang="zh-CN" sz="16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a:p>
            <a:pPr marL="285750" indent="-285750" algn="just">
              <a:buFont typeface="Arial" panose="020B0604020202020204" pitchFamily="34" charset="0"/>
              <a:buChar char="•"/>
            </a:pPr>
            <a:endParaRPr lang="zh-TW" altLang="en-US" sz="16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a:p>
            <a:pPr marL="285750" indent="-285750" algn="just">
              <a:lnSpc>
                <a:spcPct val="150000"/>
              </a:lnSpc>
              <a:buFont typeface="Arial" panose="020B0604020202020204" pitchFamily="34" charset="0"/>
              <a:buChar char="•"/>
            </a:pPr>
            <a:r>
              <a:rPr lang="zh-TW" altLang="en-US" sz="16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前所未有的</a:t>
            </a:r>
            <a:r>
              <a:rPr lang="zh-TW" altLang="en-US" sz="1600" b="1" dirty="0">
                <a:solidFill>
                  <a:srgbClr val="6817FF"/>
                </a:solidFill>
                <a:latin typeface="微软雅黑" panose="020B0503020204020204" pitchFamily="34" charset="-122"/>
                <a:ea typeface="微软雅黑" panose="020B0503020204020204" pitchFamily="34" charset="-122"/>
                <a:cs typeface="+mn-ea"/>
                <a:sym typeface="Arial" panose="020B0604020202020204" pitchFamily="34" charset="0"/>
              </a:rPr>
              <a:t>回溯深度</a:t>
            </a:r>
            <a:r>
              <a:rPr lang="zh-TW" altLang="en-US" sz="16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，包含</a:t>
            </a:r>
            <a:r>
              <a:rPr lang="en-US" altLang="zh-TW" sz="16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1900</a:t>
            </a:r>
            <a:r>
              <a:rPr lang="zh-TW" altLang="en-US" sz="16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年至今的共</a:t>
            </a:r>
            <a:r>
              <a:rPr lang="en-US" altLang="zh-TW" sz="16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4900</a:t>
            </a:r>
            <a:r>
              <a:rPr lang="zh-TW" altLang="en-US" sz="16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多万条文献和</a:t>
            </a:r>
            <a:r>
              <a:rPr lang="en-US" altLang="zh-TW" sz="16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7</a:t>
            </a:r>
            <a:r>
              <a:rPr lang="zh-TW" altLang="en-US" sz="16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亿多条参考文献</a:t>
            </a:r>
            <a:r>
              <a:rPr lang="zh-CN" altLang="en-US" sz="16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a:t>
            </a:r>
            <a:endParaRPr lang="en-US" altLang="zh-CN" sz="16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a:p>
            <a:pPr marL="285750" indent="-285750" algn="just">
              <a:buFont typeface="Arial" panose="020B0604020202020204" pitchFamily="34" charset="0"/>
              <a:buChar char="•"/>
            </a:pPr>
            <a:endParaRPr lang="zh-TW" altLang="en-US" sz="16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a:p>
            <a:pPr marL="285750" indent="-285750" algn="just">
              <a:lnSpc>
                <a:spcPct val="150000"/>
              </a:lnSpc>
              <a:buFont typeface="Arial" panose="020B0604020202020204" pitchFamily="34" charset="0"/>
              <a:buChar char="•"/>
            </a:pPr>
            <a:r>
              <a:rPr lang="en-US" altLang="zh-CN" sz="16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Web </a:t>
            </a:r>
            <a:r>
              <a:rPr lang="en-US" altLang="zh-CN" sz="16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of </a:t>
            </a:r>
            <a:r>
              <a:rPr lang="en-US" altLang="zh-CN" sz="16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Science</a:t>
            </a:r>
            <a:r>
              <a:rPr lang="en-US" altLang="zh-CN" sz="1600" baseline="300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TM</a:t>
            </a:r>
            <a:r>
              <a:rPr lang="zh-CN" altLang="en-US" sz="16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核心合集筛选全球优质的学术资源放到平台上，省去了我们大量阅读文献，挑选优质文章的时间和精力。</a:t>
            </a:r>
            <a:r>
              <a:rPr lang="zh-CN" altLang="en-US" sz="1600" dirty="0" smtClean="0">
                <a:solidFill>
                  <a:srgbClr val="FFFFFF"/>
                </a:solidFill>
                <a:latin typeface="微软雅黑" panose="020B0503020204020204" pitchFamily="34" charset="-122"/>
                <a:ea typeface="微软雅黑" panose="020B0503020204020204" pitchFamily="34" charset="-122"/>
                <a:cs typeface="+mn-ea"/>
                <a:sym typeface="Arial" panose="020B0604020202020204" pitchFamily="34" charset="0"/>
              </a:rPr>
              <a:t>。</a:t>
            </a:r>
            <a:endParaRPr lang="en-US" sz="1600" dirty="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Tree>
    <p:custDataLst>
      <p:tags r:id="rId1"/>
    </p:custDataLst>
    <p:extLst>
      <p:ext uri="{BB962C8B-B14F-4D97-AF65-F5344CB8AC3E}">
        <p14:creationId xmlns:p14="http://schemas.microsoft.com/office/powerpoint/2010/main" val="2831330487"/>
      </p:ext>
    </p:extLst>
  </p:cSld>
  <p:clrMapOvr>
    <a:masterClrMapping/>
  </p:clrMapOvr>
  <p:transition advTm="50794"/>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904008" y="5220145"/>
            <a:ext cx="5570934" cy="830997"/>
          </a:xfrm>
          <a:prstGeom prst="rect">
            <a:avLst/>
          </a:prstGeom>
          <a:solidFill>
            <a:srgbClr val="686868"/>
          </a:solidFill>
          <a:ln>
            <a:solidFill>
              <a:srgbClr val="686868"/>
            </a:solidFill>
          </a:ln>
          <a:effectLst>
            <a:outerShdw blurRad="50800" dist="38100" dir="2700000" algn="tl" rotWithShape="0">
              <a:prstClr val="black">
                <a:alpha val="40000"/>
              </a:prstClr>
            </a:outerShdw>
          </a:effectLst>
        </p:spPr>
        <p:txBody>
          <a:bodyPr wrap="square" anchor="ctr">
            <a:spAutoFit/>
          </a:bodyPr>
          <a:lstStyle/>
          <a:p>
            <a:pPr>
              <a:defRPr/>
            </a:pPr>
            <a:r>
              <a:rPr lang="zh-CN" altLang="en-US" sz="1600" dirty="0">
                <a:solidFill>
                  <a:srgbClr val="FFFFFF"/>
                </a:solidFill>
                <a:latin typeface="微软雅黑" pitchFamily="34" charset="-122"/>
                <a:ea typeface="微软雅黑" pitchFamily="34" charset="-122"/>
                <a:cs typeface="Arial" pitchFamily="34" charset="0"/>
              </a:rPr>
              <a:t>  基于早期的期刊、报告、出版物来定位当前研究；</a:t>
            </a:r>
            <a:endParaRPr lang="en-US" altLang="zh-CN" sz="1600" dirty="0">
              <a:solidFill>
                <a:srgbClr val="FFFFFF"/>
              </a:solidFill>
              <a:latin typeface="微软雅黑" pitchFamily="34" charset="-122"/>
              <a:ea typeface="微软雅黑" pitchFamily="34" charset="-122"/>
              <a:cs typeface="Arial" pitchFamily="34" charset="0"/>
            </a:endParaRPr>
          </a:p>
          <a:p>
            <a:pPr>
              <a:defRPr/>
            </a:pPr>
            <a:r>
              <a:rPr lang="zh-CN" altLang="en-US" sz="1600" dirty="0">
                <a:solidFill>
                  <a:srgbClr val="FFFFFF"/>
                </a:solidFill>
                <a:latin typeface="微软雅黑" pitchFamily="34" charset="-122"/>
                <a:ea typeface="微软雅黑" pitchFamily="34" charset="-122"/>
                <a:cs typeface="Arial" pitchFamily="34" charset="0"/>
              </a:rPr>
              <a:t>  追溯某一观点从首次提出至今的历史脉络与方法论；</a:t>
            </a:r>
            <a:endParaRPr lang="en-US" altLang="zh-CN" sz="1600" dirty="0">
              <a:solidFill>
                <a:srgbClr val="FFFFFF"/>
              </a:solidFill>
              <a:latin typeface="微软雅黑" pitchFamily="34" charset="-122"/>
              <a:ea typeface="微软雅黑" pitchFamily="34" charset="-122"/>
              <a:cs typeface="Arial" pitchFamily="34" charset="0"/>
            </a:endParaRPr>
          </a:p>
          <a:p>
            <a:pPr>
              <a:defRPr/>
            </a:pPr>
            <a:r>
              <a:rPr lang="zh-CN" altLang="en-US" sz="1600" dirty="0">
                <a:solidFill>
                  <a:srgbClr val="FFFFFF"/>
                </a:solidFill>
                <a:latin typeface="微软雅黑" pitchFamily="34" charset="-122"/>
                <a:ea typeface="微软雅黑" pitchFamily="34" charset="-122"/>
                <a:cs typeface="Arial" pitchFamily="34" charset="0"/>
              </a:rPr>
              <a:t>  进行更深入、更全面的检索，并跟踪百年的研究发展趋势。</a:t>
            </a:r>
            <a:endParaRPr lang="en-US" altLang="zh-CN" sz="1600" dirty="0">
              <a:solidFill>
                <a:srgbClr val="FFFFFF"/>
              </a:solidFill>
              <a:latin typeface="微软雅黑" pitchFamily="34" charset="-122"/>
              <a:ea typeface="微软雅黑" pitchFamily="34" charset="-122"/>
              <a:cs typeface="Arial" pitchFamily="34" charset="0"/>
            </a:endParaRPr>
          </a:p>
        </p:txBody>
      </p:sp>
      <p:sp>
        <p:nvSpPr>
          <p:cNvPr id="20" name="标题 1"/>
          <p:cNvSpPr>
            <a:spLocks noGrp="1"/>
          </p:cNvSpPr>
          <p:nvPr>
            <p:ph type="title"/>
          </p:nvPr>
        </p:nvSpPr>
        <p:spPr>
          <a:xfrm>
            <a:off x="1171576" y="613200"/>
            <a:ext cx="8207375" cy="419100"/>
          </a:xfrm>
          <a:extLst/>
        </p:spPr>
        <p:txBody>
          <a:bodyPr vert="horz" lIns="0" tIns="0" rIns="0" bIns="0"/>
          <a:lstStyle/>
          <a:p>
            <a:pPr algn="l"/>
            <a:r>
              <a:rPr lang="en-US" sz="2400" b="1" dirty="0">
                <a:solidFill>
                  <a:schemeClr val="bg2"/>
                </a:solidFill>
                <a:latin typeface="微软雅黑" panose="020B0503020204020204" pitchFamily="34" charset="-122"/>
                <a:ea typeface="微软雅黑" panose="020B0503020204020204" pitchFamily="34" charset="-122"/>
              </a:rPr>
              <a:t>Web of </a:t>
            </a:r>
            <a:r>
              <a:rPr lang="en-US" sz="2400" b="1" dirty="0" err="1">
                <a:solidFill>
                  <a:schemeClr val="bg2"/>
                </a:solidFill>
                <a:latin typeface="微软雅黑" panose="020B0503020204020204" pitchFamily="34" charset="-122"/>
                <a:ea typeface="微软雅黑" panose="020B0503020204020204" pitchFamily="34" charset="-122"/>
              </a:rPr>
              <a:t>Science</a:t>
            </a:r>
            <a:r>
              <a:rPr lang="en-US" sz="2400" b="1" baseline="30000" dirty="0" err="1">
                <a:solidFill>
                  <a:schemeClr val="bg2"/>
                </a:solidFill>
                <a:latin typeface="微软雅黑" panose="020B0503020204020204" pitchFamily="34" charset="-122"/>
                <a:ea typeface="微软雅黑" panose="020B0503020204020204" pitchFamily="34" charset="-122"/>
              </a:rPr>
              <a:t>TM</a:t>
            </a:r>
            <a:r>
              <a:rPr lang="zh-CN" altLang="en-US" sz="2400" b="1" dirty="0" smtClean="0">
                <a:solidFill>
                  <a:schemeClr val="bg2"/>
                </a:solidFill>
                <a:latin typeface="微软雅黑" panose="020B0503020204020204" pitchFamily="34" charset="-122"/>
                <a:ea typeface="微软雅黑" panose="020B0503020204020204" pitchFamily="34" charset="-122"/>
                <a:cs typeface="Segoe UI" panose="020B0502040204020203" pitchFamily="34" charset="0"/>
                <a:sym typeface="Arial" panose="020B0604020202020204" pitchFamily="34" charset="0"/>
              </a:rPr>
              <a:t>核</a:t>
            </a:r>
            <a:r>
              <a:rPr lang="zh-CN" altLang="en-US" sz="2400" b="1" dirty="0">
                <a:solidFill>
                  <a:schemeClr val="bg2"/>
                </a:solidFill>
                <a:latin typeface="微软雅黑" panose="020B0503020204020204" pitchFamily="34" charset="-122"/>
                <a:ea typeface="微软雅黑" panose="020B0503020204020204" pitchFamily="34" charset="-122"/>
                <a:cs typeface="Segoe UI" panose="020B0502040204020203" pitchFamily="34" charset="0"/>
                <a:sym typeface="Arial" panose="020B0604020202020204" pitchFamily="34" charset="0"/>
              </a:rPr>
              <a:t>心合集数据</a:t>
            </a:r>
            <a:r>
              <a:rPr lang="zh-CN" altLang="en-US" sz="2400" b="1" dirty="0" smtClean="0">
                <a:solidFill>
                  <a:schemeClr val="bg2"/>
                </a:solidFill>
                <a:latin typeface="微软雅黑" panose="020B0503020204020204" pitchFamily="34" charset="-122"/>
                <a:ea typeface="微软雅黑" panose="020B0503020204020204" pitchFamily="34" charset="-122"/>
                <a:cs typeface="Segoe UI" panose="020B0502040204020203" pitchFamily="34" charset="0"/>
                <a:sym typeface="Arial" panose="020B0604020202020204" pitchFamily="34" charset="0"/>
              </a:rPr>
              <a:t>库 </a:t>
            </a:r>
            <a:r>
              <a:rPr lang="en-US" altLang="zh-CN" sz="2400" b="1" dirty="0" smtClean="0">
                <a:solidFill>
                  <a:schemeClr val="bg2"/>
                </a:solidFill>
                <a:latin typeface="微软雅黑" panose="020B0503020204020204" pitchFamily="34" charset="-122"/>
                <a:ea typeface="微软雅黑" panose="020B0503020204020204" pitchFamily="34" charset="-122"/>
                <a:cs typeface="Segoe UI" panose="020B0502040204020203" pitchFamily="34" charset="0"/>
                <a:sym typeface="Arial" panose="020B0604020202020204" pitchFamily="34" charset="0"/>
              </a:rPr>
              <a:t>—— </a:t>
            </a:r>
            <a:r>
              <a:rPr lang="zh-CN" altLang="en-US" sz="2400" dirty="0" smtClean="0">
                <a:solidFill>
                  <a:schemeClr val="bg2"/>
                </a:solidFill>
                <a:latin typeface="微软雅黑" panose="020B0503020204020204" pitchFamily="34" charset="-122"/>
                <a:ea typeface="微软雅黑" panose="020B0503020204020204" pitchFamily="34" charset="-122"/>
                <a:sym typeface="Arial" panose="020B0604020202020204" pitchFamily="34" charset="0"/>
              </a:rPr>
              <a:t>深</a:t>
            </a:r>
            <a:r>
              <a:rPr lang="zh-CN" altLang="en-US" sz="2400" dirty="0">
                <a:solidFill>
                  <a:schemeClr val="bg2"/>
                </a:solidFill>
                <a:latin typeface="微软雅黑" panose="020B0503020204020204" pitchFamily="34" charset="-122"/>
                <a:ea typeface="微软雅黑" panose="020B0503020204020204" pitchFamily="34" charset="-122"/>
                <a:sym typeface="Arial" panose="020B0604020202020204" pitchFamily="34" charset="0"/>
              </a:rPr>
              <a:t>度</a:t>
            </a:r>
            <a:endParaRPr lang="zh-CN" altLang="en-US" sz="2400" b="1" dirty="0">
              <a:solidFill>
                <a:schemeClr val="bg2"/>
              </a:solidFill>
              <a:latin typeface="微软雅黑" panose="020B0503020204020204" pitchFamily="34" charset="-122"/>
              <a:ea typeface="微软雅黑" panose="020B0503020204020204" pitchFamily="34" charset="-122"/>
              <a:cs typeface="Segoe UI" panose="020B0502040204020203" pitchFamily="34" charset="0"/>
              <a:sym typeface="Arial" panose="020B0604020202020204" pitchFamily="34" charset="0"/>
            </a:endParaRPr>
          </a:p>
        </p:txBody>
      </p:sp>
      <p:sp>
        <p:nvSpPr>
          <p:cNvPr id="3" name="Right Arrow 2"/>
          <p:cNvSpPr/>
          <p:nvPr/>
        </p:nvSpPr>
        <p:spPr>
          <a:xfrm>
            <a:off x="1036638" y="1508759"/>
            <a:ext cx="7305675" cy="127635"/>
          </a:xfrm>
          <a:prstGeom prst="rightArrow">
            <a:avLst/>
          </a:prstGeom>
          <a:solidFill>
            <a:schemeClr val="bg1">
              <a:lumMod val="50000"/>
            </a:schemeClr>
          </a:solidFill>
          <a:ln w="571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 name="Oval 3"/>
          <p:cNvSpPr/>
          <p:nvPr/>
        </p:nvSpPr>
        <p:spPr>
          <a:xfrm>
            <a:off x="1524001" y="1461134"/>
            <a:ext cx="209550" cy="209550"/>
          </a:xfrm>
          <a:prstGeom prst="ellipse">
            <a:avLst/>
          </a:prstGeom>
          <a:solidFill>
            <a:schemeClr val="bg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cxnSp>
        <p:nvCxnSpPr>
          <p:cNvPr id="7" name="Straight Connector 6"/>
          <p:cNvCxnSpPr>
            <a:stCxn id="4" idx="4"/>
          </p:cNvCxnSpPr>
          <p:nvPr/>
        </p:nvCxnSpPr>
        <p:spPr>
          <a:xfrm>
            <a:off x="1628776" y="1670684"/>
            <a:ext cx="9524" cy="1891666"/>
          </a:xfrm>
          <a:prstGeom prst="line">
            <a:avLst/>
          </a:prstGeom>
          <a:ln w="381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1045846" y="3539490"/>
            <a:ext cx="1165860" cy="1165860"/>
          </a:xfrm>
          <a:prstGeom prst="ellipse">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FFFFFF"/>
                </a:solidFill>
              </a:rPr>
              <a:t>1900</a:t>
            </a:r>
            <a:endParaRPr lang="en-US" sz="2000" b="1" dirty="0">
              <a:solidFill>
                <a:srgbClr val="FFFFFF"/>
              </a:solidFill>
            </a:endParaRPr>
          </a:p>
        </p:txBody>
      </p:sp>
      <p:sp>
        <p:nvSpPr>
          <p:cNvPr id="26" name="Oval 25"/>
          <p:cNvSpPr/>
          <p:nvPr/>
        </p:nvSpPr>
        <p:spPr>
          <a:xfrm>
            <a:off x="4046221" y="1461134"/>
            <a:ext cx="209550" cy="209550"/>
          </a:xfrm>
          <a:prstGeom prst="ellipse">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cxnSp>
        <p:nvCxnSpPr>
          <p:cNvPr id="27" name="Straight Connector 26"/>
          <p:cNvCxnSpPr>
            <a:stCxn id="26" idx="4"/>
          </p:cNvCxnSpPr>
          <p:nvPr/>
        </p:nvCxnSpPr>
        <p:spPr>
          <a:xfrm>
            <a:off x="4150996" y="1670684"/>
            <a:ext cx="9524" cy="1891666"/>
          </a:xfrm>
          <a:prstGeom prst="line">
            <a:avLst/>
          </a:prstGeom>
          <a:ln w="381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8" name="Oval 27"/>
          <p:cNvSpPr/>
          <p:nvPr/>
        </p:nvSpPr>
        <p:spPr>
          <a:xfrm>
            <a:off x="3568066" y="3539490"/>
            <a:ext cx="1165860" cy="1165860"/>
          </a:xfrm>
          <a:prstGeom prst="ellipse">
            <a:avLst/>
          </a:prstGeom>
          <a:solidFill>
            <a:srgbClr val="18B103"/>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FFFFFF"/>
                </a:solidFill>
              </a:rPr>
              <a:t>1975</a:t>
            </a:r>
            <a:endParaRPr lang="en-US" sz="2000" b="1" dirty="0">
              <a:solidFill>
                <a:srgbClr val="FFFFFF"/>
              </a:solidFill>
            </a:endParaRPr>
          </a:p>
        </p:txBody>
      </p:sp>
      <p:sp>
        <p:nvSpPr>
          <p:cNvPr id="29" name="Oval 28"/>
          <p:cNvSpPr/>
          <p:nvPr/>
        </p:nvSpPr>
        <p:spPr>
          <a:xfrm>
            <a:off x="5706587" y="1461134"/>
            <a:ext cx="209550" cy="209550"/>
          </a:xfrm>
          <a:prstGeom prst="ellipse">
            <a:avLst/>
          </a:prstGeom>
          <a:solidFill>
            <a:schemeClr val="bg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cxnSp>
        <p:nvCxnSpPr>
          <p:cNvPr id="30" name="Straight Connector 29"/>
          <p:cNvCxnSpPr>
            <a:stCxn id="29" idx="4"/>
          </p:cNvCxnSpPr>
          <p:nvPr/>
        </p:nvCxnSpPr>
        <p:spPr>
          <a:xfrm>
            <a:off x="5811362" y="1670684"/>
            <a:ext cx="9524" cy="1891666"/>
          </a:xfrm>
          <a:prstGeom prst="line">
            <a:avLst/>
          </a:prstGeom>
          <a:ln w="381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5228432" y="3539490"/>
            <a:ext cx="1165860" cy="1165860"/>
          </a:xfrm>
          <a:prstGeom prst="ellipse">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FFFFFF"/>
                </a:solidFill>
              </a:rPr>
              <a:t>1990</a:t>
            </a:r>
            <a:endParaRPr lang="en-US" sz="2000" b="1" dirty="0">
              <a:solidFill>
                <a:srgbClr val="FFFFFF"/>
              </a:solidFill>
            </a:endParaRPr>
          </a:p>
        </p:txBody>
      </p:sp>
      <p:sp>
        <p:nvSpPr>
          <p:cNvPr id="32" name="Oval 31"/>
          <p:cNvSpPr/>
          <p:nvPr/>
        </p:nvSpPr>
        <p:spPr>
          <a:xfrm>
            <a:off x="7342586" y="1461134"/>
            <a:ext cx="209550" cy="209550"/>
          </a:xfrm>
          <a:prstGeom prst="ellipse">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cxnSp>
        <p:nvCxnSpPr>
          <p:cNvPr id="33" name="Straight Connector 32"/>
          <p:cNvCxnSpPr>
            <a:stCxn id="32" idx="4"/>
          </p:cNvCxnSpPr>
          <p:nvPr/>
        </p:nvCxnSpPr>
        <p:spPr>
          <a:xfrm>
            <a:off x="7447361" y="1670684"/>
            <a:ext cx="9524" cy="1891666"/>
          </a:xfrm>
          <a:prstGeom prst="line">
            <a:avLst/>
          </a:prstGeom>
          <a:ln w="381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4" name="Oval 33"/>
          <p:cNvSpPr/>
          <p:nvPr/>
        </p:nvSpPr>
        <p:spPr>
          <a:xfrm>
            <a:off x="6864431" y="3539490"/>
            <a:ext cx="1165860" cy="1165860"/>
          </a:xfrm>
          <a:prstGeom prst="ellipse">
            <a:avLst/>
          </a:prstGeom>
          <a:solidFill>
            <a:srgbClr val="18B103"/>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FFFFFF"/>
                </a:solidFill>
              </a:rPr>
              <a:t>2005</a:t>
            </a:r>
            <a:endParaRPr lang="en-US" sz="2000" b="1" dirty="0">
              <a:solidFill>
                <a:srgbClr val="FFFFFF"/>
              </a:solidFill>
            </a:endParaRPr>
          </a:p>
        </p:txBody>
      </p:sp>
      <p:sp>
        <p:nvSpPr>
          <p:cNvPr id="8" name="TextBox 7"/>
          <p:cNvSpPr txBox="1"/>
          <p:nvPr/>
        </p:nvSpPr>
        <p:spPr>
          <a:xfrm>
            <a:off x="638175" y="2513143"/>
            <a:ext cx="990601" cy="707886"/>
          </a:xfrm>
          <a:prstGeom prst="rect">
            <a:avLst/>
          </a:prstGeom>
          <a:noFill/>
        </p:spPr>
        <p:txBody>
          <a:bodyPr wrap="square" rtlCol="0">
            <a:spAutoFit/>
          </a:bodyPr>
          <a:lstStyle/>
          <a:p>
            <a:r>
              <a:rPr lang="en-US" sz="2000" dirty="0" smtClean="0">
                <a:solidFill>
                  <a:srgbClr val="6817FF"/>
                </a:solidFill>
                <a:latin typeface="Arial Black" panose="020B0A04020102020204" pitchFamily="34" charset="0"/>
              </a:rPr>
              <a:t>SCI</a:t>
            </a:r>
          </a:p>
          <a:p>
            <a:r>
              <a:rPr lang="en-US" sz="2000" dirty="0" smtClean="0">
                <a:solidFill>
                  <a:srgbClr val="6817FF"/>
                </a:solidFill>
                <a:latin typeface="Arial Black" panose="020B0A04020102020204" pitchFamily="34" charset="0"/>
              </a:rPr>
              <a:t>SSCI</a:t>
            </a:r>
            <a:endParaRPr lang="en-US" sz="2000" dirty="0">
              <a:solidFill>
                <a:srgbClr val="6817FF"/>
              </a:solidFill>
              <a:latin typeface="Arial Black" panose="020B0A04020102020204" pitchFamily="34" charset="0"/>
            </a:endParaRPr>
          </a:p>
        </p:txBody>
      </p:sp>
      <p:sp>
        <p:nvSpPr>
          <p:cNvPr id="36" name="TextBox 35"/>
          <p:cNvSpPr txBox="1"/>
          <p:nvPr/>
        </p:nvSpPr>
        <p:spPr>
          <a:xfrm>
            <a:off x="2959579" y="2624585"/>
            <a:ext cx="1178084" cy="400110"/>
          </a:xfrm>
          <a:prstGeom prst="rect">
            <a:avLst/>
          </a:prstGeom>
          <a:noFill/>
        </p:spPr>
        <p:txBody>
          <a:bodyPr wrap="square" rtlCol="0">
            <a:spAutoFit/>
          </a:bodyPr>
          <a:lstStyle/>
          <a:p>
            <a:r>
              <a:rPr lang="en-US" sz="2000" dirty="0" smtClean="0">
                <a:solidFill>
                  <a:srgbClr val="1AC604"/>
                </a:solidFill>
                <a:latin typeface="Arial Black" panose="020B0A04020102020204" pitchFamily="34" charset="0"/>
              </a:rPr>
              <a:t>A&amp;HCI</a:t>
            </a:r>
            <a:endParaRPr lang="en-US" sz="2000" dirty="0">
              <a:solidFill>
                <a:srgbClr val="1AC604"/>
              </a:solidFill>
              <a:latin typeface="Arial Black" panose="020B0A04020102020204" pitchFamily="34" charset="0"/>
            </a:endParaRPr>
          </a:p>
        </p:txBody>
      </p:sp>
      <p:sp>
        <p:nvSpPr>
          <p:cNvPr id="37" name="TextBox 36"/>
          <p:cNvSpPr txBox="1"/>
          <p:nvPr/>
        </p:nvSpPr>
        <p:spPr>
          <a:xfrm>
            <a:off x="4916016" y="2624585"/>
            <a:ext cx="990601" cy="400110"/>
          </a:xfrm>
          <a:prstGeom prst="rect">
            <a:avLst/>
          </a:prstGeom>
          <a:noFill/>
        </p:spPr>
        <p:txBody>
          <a:bodyPr wrap="square" rtlCol="0">
            <a:spAutoFit/>
          </a:bodyPr>
          <a:lstStyle/>
          <a:p>
            <a:r>
              <a:rPr lang="en-US" sz="2000" dirty="0" smtClean="0">
                <a:solidFill>
                  <a:srgbClr val="6817FF"/>
                </a:solidFill>
                <a:latin typeface="Arial Black" panose="020B0A04020102020204" pitchFamily="34" charset="0"/>
              </a:rPr>
              <a:t>CPCI</a:t>
            </a:r>
            <a:endParaRPr lang="en-US" sz="2000" dirty="0">
              <a:solidFill>
                <a:srgbClr val="6817FF"/>
              </a:solidFill>
              <a:latin typeface="Arial Black" panose="020B0A04020102020204" pitchFamily="34" charset="0"/>
            </a:endParaRPr>
          </a:p>
        </p:txBody>
      </p:sp>
      <p:sp>
        <p:nvSpPr>
          <p:cNvPr id="38" name="TextBox 37"/>
          <p:cNvSpPr txBox="1"/>
          <p:nvPr/>
        </p:nvSpPr>
        <p:spPr>
          <a:xfrm>
            <a:off x="6512163" y="2624585"/>
            <a:ext cx="1178084" cy="400110"/>
          </a:xfrm>
          <a:prstGeom prst="rect">
            <a:avLst/>
          </a:prstGeom>
          <a:noFill/>
        </p:spPr>
        <p:txBody>
          <a:bodyPr wrap="square" rtlCol="0">
            <a:spAutoFit/>
          </a:bodyPr>
          <a:lstStyle/>
          <a:p>
            <a:r>
              <a:rPr lang="en-US" sz="2000" dirty="0" smtClean="0">
                <a:solidFill>
                  <a:srgbClr val="1AC604"/>
                </a:solidFill>
                <a:latin typeface="Arial Black" panose="020B0A04020102020204" pitchFamily="34" charset="0"/>
              </a:rPr>
              <a:t>BKCI</a:t>
            </a:r>
            <a:endParaRPr lang="en-US" sz="2000" dirty="0">
              <a:solidFill>
                <a:srgbClr val="1AC604"/>
              </a:solidFill>
              <a:latin typeface="Arial Black" panose="020B0A04020102020204" pitchFamily="34" charset="0"/>
            </a:endParaRPr>
          </a:p>
        </p:txBody>
      </p:sp>
      <p:sp>
        <p:nvSpPr>
          <p:cNvPr id="2" name="TextBox 1"/>
          <p:cNvSpPr txBox="1"/>
          <p:nvPr/>
        </p:nvSpPr>
        <p:spPr>
          <a:xfrm rot="20224384">
            <a:off x="342884" y="3521330"/>
            <a:ext cx="1138239" cy="369332"/>
          </a:xfrm>
          <a:prstGeom prst="rect">
            <a:avLst/>
          </a:prstGeom>
          <a:solidFill>
            <a:srgbClr val="FF0000"/>
          </a:solidFill>
          <a:ln>
            <a:solidFill>
              <a:srgbClr val="FF0000"/>
            </a:solidFill>
          </a:ln>
        </p:spPr>
        <p:txBody>
          <a:bodyPr wrap="square" rtlCol="0">
            <a:spAutoFit/>
          </a:bodyPr>
          <a:lstStyle/>
          <a:p>
            <a:r>
              <a:rPr lang="zh-CN" altLang="en-US" dirty="0">
                <a:solidFill>
                  <a:srgbClr val="FFFFFF"/>
                </a:solidFill>
                <a:latin typeface="微软雅黑" panose="020B0503020204020204" pitchFamily="34" charset="-122"/>
                <a:ea typeface="微软雅黑" panose="020B0503020204020204" pitchFamily="34" charset="-122"/>
              </a:rPr>
              <a:t>百年回溯</a:t>
            </a:r>
            <a:endParaRPr lang="en-US" dirty="0">
              <a:solidFill>
                <a:srgbClr val="FFFF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825364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3">
            <a:extLst>
              <a:ext uri="{FF2B5EF4-FFF2-40B4-BE49-F238E27FC236}">
                <a16:creationId xmlns="" xmlns:a16="http://schemas.microsoft.com/office/drawing/2014/main" id="{B6785F7B-77C0-4AA7-B8F6-FEA0F10D5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284" t="7205" r="13496"/>
          <a:stretch>
            <a:fillRect/>
          </a:stretch>
        </p:blipFill>
        <p:spPr bwMode="auto">
          <a:xfrm>
            <a:off x="1644254" y="1844279"/>
            <a:ext cx="5292328" cy="342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 xmlns:a16="http://schemas.microsoft.com/office/drawing/2014/main" id="{D2281707-A825-4043-AB7F-B10536877C65}"/>
              </a:ext>
            </a:extLst>
          </p:cNvPr>
          <p:cNvSpPr/>
          <p:nvPr/>
        </p:nvSpPr>
        <p:spPr>
          <a:xfrm>
            <a:off x="1644254" y="2052638"/>
            <a:ext cx="5292328" cy="3136106"/>
          </a:xfrm>
          <a:prstGeom prst="rect">
            <a:avLst/>
          </a:prstGeom>
          <a:solidFill>
            <a:srgbClr val="FFFFFF">
              <a:alpha val="63137"/>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a:solidFill>
                <a:prstClr val="white"/>
              </a:solidFill>
            </a:endParaRPr>
          </a:p>
        </p:txBody>
      </p:sp>
      <p:sp>
        <p:nvSpPr>
          <p:cNvPr id="3" name="Text Placeholder 2">
            <a:extLst>
              <a:ext uri="{FF2B5EF4-FFF2-40B4-BE49-F238E27FC236}">
                <a16:creationId xmlns="" xmlns:a16="http://schemas.microsoft.com/office/drawing/2014/main" id="{71B412DB-E1FB-4118-B725-15908BD3B613}"/>
              </a:ext>
            </a:extLst>
          </p:cNvPr>
          <p:cNvSpPr>
            <a:spLocks noGrp="1"/>
          </p:cNvSpPr>
          <p:nvPr>
            <p:ph type="body" sz="quarter" idx="13"/>
          </p:nvPr>
        </p:nvSpPr>
        <p:spPr/>
        <p:txBody>
          <a:bodyPr/>
          <a:lstStyle/>
          <a:p>
            <a:endParaRPr lang="en-US"/>
          </a:p>
        </p:txBody>
      </p:sp>
      <p:sp>
        <p:nvSpPr>
          <p:cNvPr id="97285" name="TextBox 2">
            <a:extLst>
              <a:ext uri="{FF2B5EF4-FFF2-40B4-BE49-F238E27FC236}">
                <a16:creationId xmlns="" xmlns:a16="http://schemas.microsoft.com/office/drawing/2014/main" id="{19F1AB72-1EAC-4388-8CEE-54B8A9250E0C}"/>
              </a:ext>
            </a:extLst>
          </p:cNvPr>
          <p:cNvSpPr txBox="1">
            <a:spLocks noChangeArrowheads="1"/>
          </p:cNvSpPr>
          <p:nvPr/>
        </p:nvSpPr>
        <p:spPr bwMode="auto">
          <a:xfrm>
            <a:off x="1697831" y="1706166"/>
            <a:ext cx="32337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ea typeface="宋体" panose="02010600030101010101" pitchFamily="2" charset="-122"/>
              </a:defRPr>
            </a:lvl1pPr>
            <a:lvl2pPr marL="742950" indent="-285750" defTabSz="457200">
              <a:defRPr>
                <a:solidFill>
                  <a:schemeClr val="tx1"/>
                </a:solidFill>
                <a:latin typeface="Arial" panose="020B0604020202020204" pitchFamily="34" charset="0"/>
                <a:ea typeface="宋体" panose="02010600030101010101" pitchFamily="2" charset="-122"/>
              </a:defRPr>
            </a:lvl2pPr>
            <a:lvl3pPr marL="1143000" indent="-228600" defTabSz="457200">
              <a:defRPr>
                <a:solidFill>
                  <a:schemeClr val="tx1"/>
                </a:solidFill>
                <a:latin typeface="Arial" panose="020B0604020202020204" pitchFamily="34" charset="0"/>
                <a:ea typeface="宋体" panose="02010600030101010101" pitchFamily="2" charset="-122"/>
              </a:defRPr>
            </a:lvl3pPr>
            <a:lvl4pPr marL="1600200" indent="-228600" defTabSz="457200">
              <a:defRPr>
                <a:solidFill>
                  <a:schemeClr val="tx1"/>
                </a:solidFill>
                <a:latin typeface="Arial" panose="020B0604020202020204" pitchFamily="34" charset="0"/>
                <a:ea typeface="宋体" panose="02010600030101010101" pitchFamily="2" charset="-122"/>
              </a:defRPr>
            </a:lvl4pPr>
            <a:lvl5pPr marL="2057400" indent="-228600" defTabSz="4572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b="1">
                <a:solidFill>
                  <a:srgbClr val="6816FF"/>
                </a:solidFill>
                <a:latin typeface="微软雅黑" panose="020B0503020204020204" pitchFamily="34" charset="-122"/>
                <a:ea typeface="微软雅黑" panose="020B0503020204020204" pitchFamily="34" charset="-122"/>
              </a:rPr>
              <a:t>从</a:t>
            </a:r>
            <a:r>
              <a:rPr lang="en-US" altLang="en-US" b="1">
                <a:solidFill>
                  <a:srgbClr val="6816FF"/>
                </a:solidFill>
                <a:latin typeface="微软雅黑" panose="020B0503020204020204" pitchFamily="34" charset="-122"/>
                <a:ea typeface="微软雅黑" panose="020B0503020204020204" pitchFamily="34" charset="-122"/>
              </a:rPr>
              <a:t>SSCI</a:t>
            </a:r>
            <a:r>
              <a:rPr lang="zh-CN" altLang="en-US" b="1">
                <a:solidFill>
                  <a:srgbClr val="6816FF"/>
                </a:solidFill>
                <a:latin typeface="微软雅黑" panose="020B0503020204020204" pitchFamily="34" charset="-122"/>
                <a:ea typeface="微软雅黑" panose="020B0503020204020204" pitchFamily="34" charset="-122"/>
              </a:rPr>
              <a:t>看世界</a:t>
            </a:r>
            <a:endParaRPr lang="en-US" altLang="en-US" b="1">
              <a:solidFill>
                <a:srgbClr val="6816FF"/>
              </a:solidFill>
              <a:latin typeface="微软雅黑" panose="020B0503020204020204" pitchFamily="34" charset="-122"/>
              <a:ea typeface="微软雅黑" panose="020B0503020204020204" pitchFamily="34" charset="-122"/>
            </a:endParaRPr>
          </a:p>
        </p:txBody>
      </p:sp>
      <p:graphicFrame>
        <p:nvGraphicFramePr>
          <p:cNvPr id="8" name="Table 7">
            <a:extLst>
              <a:ext uri="{FF2B5EF4-FFF2-40B4-BE49-F238E27FC236}">
                <a16:creationId xmlns="" xmlns:a16="http://schemas.microsoft.com/office/drawing/2014/main" id="{F9238C33-BF21-44A1-A8BF-837F1465B193}"/>
              </a:ext>
            </a:extLst>
          </p:cNvPr>
          <p:cNvGraphicFramePr>
            <a:graphicFrameLocks noGrp="1"/>
          </p:cNvGraphicFramePr>
          <p:nvPr>
            <p:extLst/>
          </p:nvPr>
        </p:nvGraphicFramePr>
        <p:xfrm>
          <a:off x="2183607" y="2459832"/>
          <a:ext cx="4566050" cy="2052636"/>
        </p:xfrm>
        <a:graphic>
          <a:graphicData uri="http://schemas.openxmlformats.org/drawingml/2006/table">
            <a:tbl>
              <a:tblPr firstRow="1" bandRow="1">
                <a:tableStyleId>{5940675A-B579-460E-94D1-54222C63F5DA}</a:tableStyleId>
              </a:tblPr>
              <a:tblGrid>
                <a:gridCol w="913210">
                  <a:extLst>
                    <a:ext uri="{9D8B030D-6E8A-4147-A177-3AD203B41FA5}">
                      <a16:colId xmlns="" xmlns:a16="http://schemas.microsoft.com/office/drawing/2014/main" val="20000"/>
                    </a:ext>
                  </a:extLst>
                </a:gridCol>
                <a:gridCol w="913210">
                  <a:extLst>
                    <a:ext uri="{9D8B030D-6E8A-4147-A177-3AD203B41FA5}">
                      <a16:colId xmlns="" xmlns:a16="http://schemas.microsoft.com/office/drawing/2014/main" val="20001"/>
                    </a:ext>
                  </a:extLst>
                </a:gridCol>
                <a:gridCol w="913210">
                  <a:extLst>
                    <a:ext uri="{9D8B030D-6E8A-4147-A177-3AD203B41FA5}">
                      <a16:colId xmlns="" xmlns:a16="http://schemas.microsoft.com/office/drawing/2014/main" val="20002"/>
                    </a:ext>
                  </a:extLst>
                </a:gridCol>
                <a:gridCol w="913210">
                  <a:extLst>
                    <a:ext uri="{9D8B030D-6E8A-4147-A177-3AD203B41FA5}">
                      <a16:colId xmlns="" xmlns:a16="http://schemas.microsoft.com/office/drawing/2014/main" val="20003"/>
                    </a:ext>
                  </a:extLst>
                </a:gridCol>
                <a:gridCol w="913210">
                  <a:extLst>
                    <a:ext uri="{9D8B030D-6E8A-4147-A177-3AD203B41FA5}">
                      <a16:colId xmlns="" xmlns:a16="http://schemas.microsoft.com/office/drawing/2014/main" val="20004"/>
                    </a:ext>
                  </a:extLst>
                </a:gridCol>
              </a:tblGrid>
              <a:tr h="681059">
                <a:tc>
                  <a:txBody>
                    <a:bodyPr/>
                    <a:lstStyle/>
                    <a:p>
                      <a:pPr algn="l"/>
                      <a:endParaRPr lang="en-US" sz="1800" b="1" dirty="0">
                        <a:solidFill>
                          <a:srgbClr val="1AC604"/>
                        </a:solidFill>
                        <a:latin typeface="微软雅黑" panose="020B0503020204020204" pitchFamily="34" charset="-122"/>
                        <a:ea typeface="微软雅黑" panose="020B0503020204020204" pitchFamily="34" charset="-122"/>
                      </a:endParaRPr>
                    </a:p>
                  </a:txBody>
                  <a:tcPr marL="68576" marR="68576" marT="34289" marB="34289"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1800" b="1" dirty="0">
                        <a:solidFill>
                          <a:schemeClr val="bg1"/>
                        </a:solidFill>
                        <a:latin typeface="微软雅黑" panose="020B0503020204020204" pitchFamily="34" charset="-122"/>
                        <a:ea typeface="微软雅黑" panose="020B0503020204020204" pitchFamily="34" charset="-122"/>
                      </a:endParaRPr>
                    </a:p>
                  </a:txBody>
                  <a:tcPr marL="68576" marR="68576" marT="34289" marB="3428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100" b="1" dirty="0">
                          <a:solidFill>
                            <a:schemeClr val="bg1"/>
                          </a:solidFill>
                          <a:latin typeface="微软雅黑" panose="020B0503020204020204" pitchFamily="34" charset="-122"/>
                          <a:ea typeface="微软雅黑" panose="020B0503020204020204" pitchFamily="34" charset="-122"/>
                        </a:rPr>
                        <a:t>SSCI</a:t>
                      </a:r>
                    </a:p>
                  </a:txBody>
                  <a:tcPr marL="68576" marR="68576" marT="34289" marB="3428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75000"/>
                        <a:lumOff val="25000"/>
                      </a:schemeClr>
                    </a:solidFill>
                  </a:tcPr>
                </a:tc>
                <a:tc>
                  <a:txBody>
                    <a:bodyPr/>
                    <a:lstStyle/>
                    <a:p>
                      <a:pPr algn="ctr"/>
                      <a:endParaRPr lang="en-US" sz="1500" b="1" dirty="0">
                        <a:solidFill>
                          <a:schemeClr val="bg1"/>
                        </a:solidFill>
                        <a:latin typeface="微软雅黑" panose="020B0503020204020204" pitchFamily="34" charset="-122"/>
                        <a:ea typeface="微软雅黑" panose="020B0503020204020204" pitchFamily="34" charset="-122"/>
                      </a:endParaRPr>
                    </a:p>
                  </a:txBody>
                  <a:tcPr marL="68576" marR="68576" marT="34289" marB="3428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400" b="1" dirty="0">
                        <a:solidFill>
                          <a:srgbClr val="6816FF"/>
                        </a:solidFill>
                        <a:latin typeface="微软雅黑" panose="020B0503020204020204" pitchFamily="34" charset="-122"/>
                        <a:ea typeface="微软雅黑" panose="020B0503020204020204" pitchFamily="34" charset="-122"/>
                      </a:endParaRPr>
                    </a:p>
                  </a:txBody>
                  <a:tcPr marL="68576" marR="68576" marT="34289" marB="3428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681059">
                <a:tc>
                  <a:txBody>
                    <a:bodyPr/>
                    <a:lstStyle/>
                    <a:p>
                      <a:pPr algn="l"/>
                      <a:r>
                        <a:rPr lang="en-US" altLang="zh-CN" sz="1800" b="1" dirty="0">
                          <a:solidFill>
                            <a:srgbClr val="1AC604"/>
                          </a:solidFill>
                          <a:latin typeface="微软雅黑" panose="020B0503020204020204" pitchFamily="34" charset="-122"/>
                          <a:ea typeface="微软雅黑" panose="020B0503020204020204" pitchFamily="34" charset="-122"/>
                        </a:rPr>
                        <a:t>3000+</a:t>
                      </a:r>
                      <a:endParaRPr lang="en-US" sz="1800" b="1" dirty="0">
                        <a:solidFill>
                          <a:srgbClr val="1AC604"/>
                        </a:solidFill>
                        <a:latin typeface="微软雅黑" panose="020B0503020204020204" pitchFamily="34" charset="-122"/>
                        <a:ea typeface="微软雅黑" panose="020B0503020204020204" pitchFamily="34" charset="-122"/>
                      </a:endParaRPr>
                    </a:p>
                  </a:txBody>
                  <a:tcPr marL="68576" marR="68576" marT="34289" marB="34289"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zh-CN" altLang="en-US" sz="1800" b="1" dirty="0">
                          <a:solidFill>
                            <a:schemeClr val="bg1"/>
                          </a:solidFill>
                          <a:latin typeface="微软雅黑" panose="020B0503020204020204" pitchFamily="34" charset="-122"/>
                          <a:ea typeface="微软雅黑" panose="020B0503020204020204" pitchFamily="34" charset="-122"/>
                        </a:rPr>
                        <a:t>学科</a:t>
                      </a:r>
                      <a:endParaRPr lang="en-US" sz="1800" b="1" dirty="0">
                        <a:solidFill>
                          <a:schemeClr val="bg1"/>
                        </a:solidFill>
                        <a:latin typeface="微软雅黑" panose="020B0503020204020204" pitchFamily="34" charset="-122"/>
                        <a:ea typeface="微软雅黑" panose="020B0503020204020204" pitchFamily="34" charset="-122"/>
                      </a:endParaRPr>
                    </a:p>
                  </a:txBody>
                  <a:tcPr marL="68576" marR="68576" marT="34289" marB="3428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816FF"/>
                    </a:solidFill>
                  </a:tcPr>
                </a:tc>
                <a:tc>
                  <a:txBody>
                    <a:bodyPr/>
                    <a:lstStyle/>
                    <a:p>
                      <a:pPr algn="ct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rPr>
                        <a:t>200+</a:t>
                      </a:r>
                      <a:endParaRPr 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68576" marR="68576" marT="34289" marB="34289"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zh-CN" altLang="en-US" sz="1500" b="1" dirty="0">
                          <a:solidFill>
                            <a:schemeClr val="bg1"/>
                          </a:solidFill>
                          <a:latin typeface="微软雅黑" panose="020B0503020204020204" pitchFamily="34" charset="-122"/>
                          <a:ea typeface="微软雅黑" panose="020B0503020204020204" pitchFamily="34" charset="-122"/>
                        </a:rPr>
                        <a:t>回溯年代</a:t>
                      </a:r>
                      <a:endParaRPr lang="en-US" sz="1500" b="1" dirty="0">
                        <a:solidFill>
                          <a:schemeClr val="bg1"/>
                        </a:solidFill>
                        <a:latin typeface="微软雅黑" panose="020B0503020204020204" pitchFamily="34" charset="-122"/>
                        <a:ea typeface="微软雅黑" panose="020B0503020204020204" pitchFamily="34" charset="-122"/>
                      </a:endParaRPr>
                    </a:p>
                  </a:txBody>
                  <a:tcPr marL="68576" marR="68576" marT="34289" marB="3428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AC604"/>
                    </a:solidFill>
                  </a:tcPr>
                </a:tc>
                <a:tc>
                  <a:txBody>
                    <a:bodyPr/>
                    <a:lstStyle/>
                    <a:p>
                      <a:pPr algn="ctr"/>
                      <a:r>
                        <a:rPr lang="en-US" altLang="zh-CN" sz="1400" b="1" dirty="0">
                          <a:solidFill>
                            <a:srgbClr val="6816FF"/>
                          </a:solidFill>
                          <a:latin typeface="微软雅黑" panose="020B0503020204020204" pitchFamily="34" charset="-122"/>
                          <a:ea typeface="微软雅黑" panose="020B0503020204020204" pitchFamily="34" charset="-122"/>
                        </a:rPr>
                        <a:t>100000+</a:t>
                      </a:r>
                      <a:endParaRPr lang="en-US" sz="1400" b="1" dirty="0">
                        <a:solidFill>
                          <a:srgbClr val="6816FF"/>
                        </a:solidFill>
                        <a:latin typeface="微软雅黑" panose="020B0503020204020204" pitchFamily="34" charset="-122"/>
                        <a:ea typeface="微软雅黑" panose="020B0503020204020204" pitchFamily="34" charset="-122"/>
                      </a:endParaRPr>
                    </a:p>
                  </a:txBody>
                  <a:tcPr marL="68576" marR="68576" marT="34289" marB="3428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690518">
                <a:tc>
                  <a:txBody>
                    <a:bodyPr/>
                    <a:lstStyle/>
                    <a:p>
                      <a:pPr algn="ctr"/>
                      <a:r>
                        <a:rPr lang="zh-CN" altLang="en-US" sz="1800" b="1" dirty="0">
                          <a:solidFill>
                            <a:schemeClr val="bg1"/>
                          </a:solidFill>
                          <a:latin typeface="微软雅黑" panose="020B0503020204020204" pitchFamily="34" charset="-122"/>
                          <a:ea typeface="微软雅黑" panose="020B0503020204020204" pitchFamily="34" charset="-122"/>
                        </a:rPr>
                        <a:t>期刊</a:t>
                      </a:r>
                      <a:endParaRPr lang="en-US" sz="1800" b="1" dirty="0">
                        <a:solidFill>
                          <a:schemeClr val="bg1"/>
                        </a:solidFill>
                        <a:latin typeface="微软雅黑" panose="020B0503020204020204" pitchFamily="34" charset="-122"/>
                        <a:ea typeface="微软雅黑" panose="020B0503020204020204" pitchFamily="34" charset="-122"/>
                      </a:endParaRPr>
                    </a:p>
                  </a:txBody>
                  <a:tcPr marL="68576" marR="68576" marT="34289" marB="3428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AC604"/>
                    </a:solidFill>
                  </a:tcPr>
                </a:tc>
                <a:tc>
                  <a:txBody>
                    <a:bodyPr/>
                    <a:lstStyle/>
                    <a:p>
                      <a:pPr algn="ctr"/>
                      <a:r>
                        <a:rPr lang="en-US" altLang="zh-CN" sz="1800" b="1" dirty="0">
                          <a:solidFill>
                            <a:srgbClr val="6816FF"/>
                          </a:solidFill>
                          <a:latin typeface="微软雅黑" panose="020B0503020204020204" pitchFamily="34" charset="-122"/>
                          <a:ea typeface="微软雅黑" panose="020B0503020204020204" pitchFamily="34" charset="-122"/>
                        </a:rPr>
                        <a:t>50+</a:t>
                      </a:r>
                      <a:endParaRPr lang="en-US" sz="1800" b="1" dirty="0">
                        <a:solidFill>
                          <a:srgbClr val="6816FF"/>
                        </a:solidFill>
                        <a:latin typeface="微软雅黑" panose="020B0503020204020204" pitchFamily="34" charset="-122"/>
                        <a:ea typeface="微软雅黑" panose="020B0503020204020204" pitchFamily="34" charset="-122"/>
                      </a:endParaRPr>
                    </a:p>
                  </a:txBody>
                  <a:tcPr marL="68576" marR="68576" marT="34289" marB="34289"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zh-CN" altLang="en-US" sz="1400" b="1" dirty="0">
                          <a:solidFill>
                            <a:schemeClr val="bg1"/>
                          </a:solidFill>
                          <a:latin typeface="微软雅黑" panose="020B0503020204020204" pitchFamily="34" charset="-122"/>
                          <a:ea typeface="微软雅黑" panose="020B0503020204020204" pitchFamily="34" charset="-122"/>
                        </a:rPr>
                        <a:t>国家</a:t>
                      </a:r>
                      <a:r>
                        <a:rPr lang="en-US" altLang="zh-CN" sz="1400" b="1" dirty="0">
                          <a:solidFill>
                            <a:schemeClr val="bg1"/>
                          </a:solidFill>
                          <a:latin typeface="微软雅黑" panose="020B0503020204020204" pitchFamily="34" charset="-122"/>
                          <a:ea typeface="微软雅黑" panose="020B0503020204020204" pitchFamily="34" charset="-122"/>
                        </a:rPr>
                        <a:t>/</a:t>
                      </a:r>
                      <a:r>
                        <a:rPr lang="zh-CN" altLang="en-US" sz="1400" b="1" dirty="0">
                          <a:solidFill>
                            <a:schemeClr val="bg1"/>
                          </a:solidFill>
                          <a:latin typeface="微软雅黑" panose="020B0503020204020204" pitchFamily="34" charset="-122"/>
                          <a:ea typeface="微软雅黑" panose="020B0503020204020204" pitchFamily="34" charset="-122"/>
                        </a:rPr>
                        <a:t>地区</a:t>
                      </a:r>
                      <a:endParaRPr lang="en-US" sz="1400" b="1" dirty="0">
                        <a:solidFill>
                          <a:schemeClr val="bg1"/>
                        </a:solidFill>
                        <a:latin typeface="微软雅黑" panose="020B0503020204020204" pitchFamily="34" charset="-122"/>
                        <a:ea typeface="微软雅黑" panose="020B0503020204020204" pitchFamily="34" charset="-122"/>
                      </a:endParaRPr>
                    </a:p>
                  </a:txBody>
                  <a:tcPr marL="68576" marR="68576" marT="34289" marB="3428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altLang="zh-CN" sz="1800" b="1" dirty="0">
                          <a:solidFill>
                            <a:srgbClr val="1AC604"/>
                          </a:solidFill>
                          <a:latin typeface="微软雅黑" panose="020B0503020204020204" pitchFamily="34" charset="-122"/>
                          <a:ea typeface="微软雅黑" panose="020B0503020204020204" pitchFamily="34" charset="-122"/>
                        </a:rPr>
                        <a:t>1900</a:t>
                      </a:r>
                      <a:endParaRPr lang="en-US" sz="1800" b="1" dirty="0">
                        <a:solidFill>
                          <a:srgbClr val="1AC604"/>
                        </a:solidFill>
                        <a:latin typeface="微软雅黑" panose="020B0503020204020204" pitchFamily="34" charset="-122"/>
                        <a:ea typeface="微软雅黑" panose="020B0503020204020204" pitchFamily="34" charset="-122"/>
                      </a:endParaRPr>
                    </a:p>
                  </a:txBody>
                  <a:tcPr marL="68576" marR="68576" marT="34289" marB="34289"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zh-CN" altLang="en-US" sz="1500" b="1" dirty="0">
                          <a:solidFill>
                            <a:schemeClr val="bg1"/>
                          </a:solidFill>
                          <a:latin typeface="微软雅黑" panose="020B0503020204020204" pitchFamily="34" charset="-122"/>
                          <a:ea typeface="微软雅黑" panose="020B0503020204020204" pitchFamily="34" charset="-122"/>
                        </a:rPr>
                        <a:t>发文机构</a:t>
                      </a:r>
                      <a:endParaRPr lang="en-US" sz="1500" b="1" dirty="0">
                        <a:solidFill>
                          <a:schemeClr val="bg1"/>
                        </a:solidFill>
                        <a:latin typeface="微软雅黑" panose="020B0503020204020204" pitchFamily="34" charset="-122"/>
                        <a:ea typeface="微软雅黑" panose="020B0503020204020204" pitchFamily="34" charset="-122"/>
                      </a:endParaRPr>
                    </a:p>
                  </a:txBody>
                  <a:tcPr marL="68576" marR="68576" marT="34289" marB="3428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816FF"/>
                    </a:solidFill>
                  </a:tcPr>
                </a:tc>
                <a:extLst>
                  <a:ext uri="{0D108BD9-81ED-4DB2-BD59-A6C34878D82A}">
                    <a16:rowId xmlns="" xmlns:a16="http://schemas.microsoft.com/office/drawing/2014/main" val="10002"/>
                  </a:ext>
                </a:extLst>
              </a:tr>
            </a:tbl>
          </a:graphicData>
        </a:graphic>
      </p:graphicFrame>
      <p:cxnSp>
        <p:nvCxnSpPr>
          <p:cNvPr id="10" name="Straight Connector 9">
            <a:extLst>
              <a:ext uri="{FF2B5EF4-FFF2-40B4-BE49-F238E27FC236}">
                <a16:creationId xmlns="" xmlns:a16="http://schemas.microsoft.com/office/drawing/2014/main" id="{ECA3BD6F-FB09-4209-A079-CAF9804505F4}"/>
              </a:ext>
            </a:extLst>
          </p:cNvPr>
          <p:cNvCxnSpPr>
            <a:endCxn id="8" idx="0"/>
          </p:cNvCxnSpPr>
          <p:nvPr/>
        </p:nvCxnSpPr>
        <p:spPr>
          <a:xfrm>
            <a:off x="4466036" y="1945482"/>
            <a:ext cx="597" cy="51435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1" name="Isosceles Triangle 10">
            <a:extLst>
              <a:ext uri="{FF2B5EF4-FFF2-40B4-BE49-F238E27FC236}">
                <a16:creationId xmlns="" xmlns:a16="http://schemas.microsoft.com/office/drawing/2014/main" id="{04591F24-FE6A-4904-9E36-34222C7ACC74}"/>
              </a:ext>
            </a:extLst>
          </p:cNvPr>
          <p:cNvSpPr/>
          <p:nvPr/>
        </p:nvSpPr>
        <p:spPr>
          <a:xfrm rot="5400000">
            <a:off x="4483300" y="1935362"/>
            <a:ext cx="205979" cy="226219"/>
          </a:xfrm>
          <a:prstGeom prst="triangl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a:solidFill>
                <a:prstClr val="white"/>
              </a:solidFill>
            </a:endParaRPr>
          </a:p>
        </p:txBody>
      </p:sp>
    </p:spTree>
    <p:extLst>
      <p:ext uri="{BB962C8B-B14F-4D97-AF65-F5344CB8AC3E}">
        <p14:creationId xmlns:p14="http://schemas.microsoft.com/office/powerpoint/2010/main" val="26130404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3"/>
          </p:nvPr>
        </p:nvSpPr>
        <p:spPr/>
        <p:txBody>
          <a:bodyPr/>
          <a:lstStyle/>
          <a:p>
            <a:endParaRPr lang="zh-CN" altLang="en-US"/>
          </a:p>
        </p:txBody>
      </p:sp>
      <p:grpSp>
        <p:nvGrpSpPr>
          <p:cNvPr id="11" name="组合 10"/>
          <p:cNvGrpSpPr/>
          <p:nvPr/>
        </p:nvGrpSpPr>
        <p:grpSpPr>
          <a:xfrm>
            <a:off x="1054740" y="1459649"/>
            <a:ext cx="6923512" cy="4538758"/>
            <a:chOff x="1372792" y="1759844"/>
            <a:chExt cx="6479534" cy="4286151"/>
          </a:xfrm>
        </p:grpSpPr>
        <p:sp>
          <p:nvSpPr>
            <p:cNvPr id="3" name="Rectangle 2"/>
            <p:cNvSpPr/>
            <p:nvPr/>
          </p:nvSpPr>
          <p:spPr>
            <a:xfrm>
              <a:off x="1372792" y="1897857"/>
              <a:ext cx="2379177" cy="323165"/>
            </a:xfrm>
            <a:prstGeom prst="rect">
              <a:avLst/>
            </a:prstGeom>
          </p:spPr>
          <p:txBody>
            <a:bodyPr wrap="none">
              <a:spAutoFit/>
            </a:bodyPr>
            <a:lstStyle/>
            <a:p>
              <a:pPr>
                <a:defRPr/>
              </a:pPr>
              <a:r>
                <a:rPr lang="en-US" altLang="zh-CN" sz="1600" b="1" dirty="0">
                  <a:solidFill>
                    <a:srgbClr val="666666"/>
                  </a:solidFill>
                  <a:effectLst>
                    <a:outerShdw blurRad="38100" dist="38100" dir="2700000" algn="tl">
                      <a:srgbClr val="C0C0C0"/>
                    </a:outerShdw>
                  </a:effectLst>
                  <a:latin typeface="微软雅黑" pitchFamily="34" charset="-122"/>
                  <a:ea typeface="微软雅黑" pitchFamily="34" charset="-122"/>
                </a:rPr>
                <a:t>Citation Index </a:t>
              </a:r>
              <a:r>
                <a:rPr lang="zh-CN" altLang="en-US" sz="1600" b="1" dirty="0">
                  <a:solidFill>
                    <a:srgbClr val="666666"/>
                  </a:solidFill>
                  <a:effectLst>
                    <a:outerShdw blurRad="38100" dist="38100" dir="2700000" algn="tl">
                      <a:srgbClr val="C0C0C0"/>
                    </a:outerShdw>
                  </a:effectLst>
                  <a:latin typeface="微软雅黑" pitchFamily="34" charset="-122"/>
                  <a:ea typeface="微软雅黑" pitchFamily="34" charset="-122"/>
                </a:rPr>
                <a:t>引文索引</a:t>
              </a:r>
              <a:endParaRPr lang="en-US" sz="1600" b="1" dirty="0">
                <a:solidFill>
                  <a:srgbClr val="666666"/>
                </a:solidFill>
                <a:effectLst>
                  <a:outerShdw blurRad="38100" dist="38100" dir="2700000" algn="tl">
                    <a:srgbClr val="C0C0C0"/>
                  </a:outerShdw>
                </a:effectLst>
                <a:ea typeface="微软雅黑" pitchFamily="34" charset="-122"/>
              </a:endParaRPr>
            </a:p>
          </p:txBody>
        </p:sp>
        <p:grpSp>
          <p:nvGrpSpPr>
            <p:cNvPr id="4" name="Group 14"/>
            <p:cNvGrpSpPr>
              <a:grpSpLocks/>
            </p:cNvGrpSpPr>
            <p:nvPr/>
          </p:nvGrpSpPr>
          <p:grpSpPr bwMode="auto">
            <a:xfrm>
              <a:off x="1534717" y="2558352"/>
              <a:ext cx="2047875" cy="3318272"/>
              <a:chOff x="827584" y="2254120"/>
              <a:chExt cx="2364516" cy="3888432"/>
            </a:xfrm>
          </p:grpSpPr>
          <p:sp>
            <p:nvSpPr>
              <p:cNvPr id="5" name="Rectangle 3"/>
              <p:cNvSpPr>
                <a:spLocks noChangeArrowheads="1"/>
              </p:cNvSpPr>
              <p:nvPr/>
            </p:nvSpPr>
            <p:spPr bwMode="auto">
              <a:xfrm>
                <a:off x="827584" y="2254120"/>
                <a:ext cx="2213297" cy="3888432"/>
              </a:xfrm>
              <a:prstGeom prst="rect">
                <a:avLst/>
              </a:prstGeom>
              <a:solidFill>
                <a:srgbClr val="8B4BFF"/>
              </a:solid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pPr>
                  <a:defRPr/>
                </a:pPr>
                <a:endParaRPr lang="zh-CN" altLang="zh-CN" sz="1350">
                  <a:solidFill>
                    <a:srgbClr val="FFFFFF"/>
                  </a:solidFill>
                  <a:latin typeface="微软雅黑" pitchFamily="34" charset="-122"/>
                </a:endParaRPr>
              </a:p>
            </p:txBody>
          </p:sp>
          <p:pic>
            <p:nvPicPr>
              <p:cNvPr id="23561" name="Picture 6" descr="EGhomepagepica.jpg"/>
              <p:cNvPicPr>
                <a:picLocks noChangeAspect="1"/>
              </p:cNvPicPr>
              <p:nvPr/>
            </p:nvPicPr>
            <p:blipFill>
              <a:blip r:embed="rId2" cstate="print"/>
              <a:srcRect/>
              <a:stretch>
                <a:fillRect/>
              </a:stretch>
            </p:blipFill>
            <p:spPr bwMode="auto">
              <a:xfrm>
                <a:off x="971600" y="2398132"/>
                <a:ext cx="1872208" cy="2873268"/>
              </a:xfrm>
              <a:prstGeom prst="rect">
                <a:avLst/>
              </a:prstGeom>
              <a:noFill/>
              <a:ln w="9525">
                <a:noFill/>
                <a:miter lim="800000"/>
                <a:headEnd/>
                <a:tailEnd/>
              </a:ln>
            </p:spPr>
          </p:pic>
          <p:sp>
            <p:nvSpPr>
              <p:cNvPr id="7" name="Rectangle 5"/>
              <p:cNvSpPr>
                <a:spLocks noChangeArrowheads="1"/>
              </p:cNvSpPr>
              <p:nvPr/>
            </p:nvSpPr>
            <p:spPr bwMode="auto">
              <a:xfrm>
                <a:off x="827584" y="5291728"/>
                <a:ext cx="2364516" cy="715234"/>
              </a:xfrm>
              <a:prstGeom prst="rect">
                <a:avLst/>
              </a:prstGeom>
              <a:noFill/>
              <a:ln w="9525">
                <a:noFill/>
                <a:miter lim="800000"/>
                <a:headEnd/>
                <a:tailEnd/>
              </a:ln>
            </p:spPr>
            <p:txBody>
              <a:bodyPr anchor="ctr">
                <a:spAutoFit/>
              </a:bodyPr>
              <a:lstStyle/>
              <a:p>
                <a:pPr algn="ctr">
                  <a:defRPr/>
                </a:pPr>
                <a:r>
                  <a:rPr lang="en-US" altLang="zh-CN" sz="1200" b="1" dirty="0">
                    <a:solidFill>
                      <a:srgbClr val="FFFFFF"/>
                    </a:solidFill>
                    <a:effectLst>
                      <a:outerShdw blurRad="38100" dist="38100" dir="2700000" algn="tl">
                        <a:srgbClr val="000000">
                          <a:alpha val="43137"/>
                        </a:srgbClr>
                      </a:outerShdw>
                    </a:effectLst>
                  </a:rPr>
                  <a:t>Dr. Eugene </a:t>
                </a:r>
                <a:r>
                  <a:rPr lang="en-US" altLang="zh-CN" sz="1200" b="1" dirty="0" smtClean="0">
                    <a:solidFill>
                      <a:srgbClr val="FFFFFF"/>
                    </a:solidFill>
                    <a:effectLst>
                      <a:outerShdw blurRad="38100" dist="38100" dir="2700000" algn="tl">
                        <a:srgbClr val="000000">
                          <a:alpha val="43137"/>
                        </a:srgbClr>
                      </a:outerShdw>
                    </a:effectLst>
                  </a:rPr>
                  <a:t>Garfield</a:t>
                </a:r>
              </a:p>
              <a:p>
                <a:pPr algn="ctr">
                  <a:defRPr/>
                </a:pPr>
                <a:r>
                  <a:rPr lang="en-US" altLang="zh-CN" sz="1200" dirty="0">
                    <a:solidFill>
                      <a:srgbClr val="FFFFFF"/>
                    </a:solidFill>
                    <a:latin typeface="黑体" pitchFamily="49" charset="-122"/>
                    <a:ea typeface="黑体" pitchFamily="49" charset="-122"/>
                    <a:cs typeface="Arial" pitchFamily="34" charset="0"/>
                  </a:rPr>
                  <a:t>Founder &amp; Chairman Emeritus </a:t>
                </a:r>
                <a:r>
                  <a:rPr lang="en-US" altLang="zh-CN" sz="1200" dirty="0" smtClean="0">
                    <a:solidFill>
                      <a:srgbClr val="FFFFFF"/>
                    </a:solidFill>
                    <a:latin typeface="黑体" pitchFamily="49" charset="-122"/>
                    <a:ea typeface="黑体" pitchFamily="49" charset="-122"/>
                    <a:cs typeface="Arial" pitchFamily="34" charset="0"/>
                  </a:rPr>
                  <a:t>ISI</a:t>
                </a:r>
                <a:endParaRPr lang="en-US" altLang="zh-CN" sz="1200" dirty="0">
                  <a:solidFill>
                    <a:srgbClr val="FFFFFF"/>
                  </a:solidFill>
                  <a:latin typeface="黑体" pitchFamily="49" charset="-122"/>
                  <a:ea typeface="黑体" pitchFamily="49" charset="-122"/>
                  <a:cs typeface="Arial" pitchFamily="34" charset="0"/>
                </a:endParaRPr>
              </a:p>
            </p:txBody>
          </p:sp>
        </p:grpSp>
        <p:pic>
          <p:nvPicPr>
            <p:cNvPr id="8" name="Picture 7" descr="2014-11-27 11-11-24.jpg"/>
            <p:cNvPicPr>
              <a:picLocks noChangeAspect="1"/>
            </p:cNvPicPr>
            <p:nvPr/>
          </p:nvPicPr>
          <p:blipFill>
            <a:blip r:embed="rId3" cstate="print"/>
            <a:srcRect/>
            <a:stretch>
              <a:fillRect/>
            </a:stretch>
          </p:blipFill>
          <p:spPr bwMode="auto">
            <a:xfrm>
              <a:off x="3963745" y="1759844"/>
              <a:ext cx="3888581" cy="3134915"/>
            </a:xfrm>
            <a:prstGeom prst="rect">
              <a:avLst/>
            </a:prstGeom>
            <a:noFill/>
            <a:ln w="9525">
              <a:noFill/>
              <a:miter lim="800000"/>
              <a:headEnd/>
              <a:tailEnd/>
            </a:ln>
          </p:spPr>
        </p:pic>
        <p:sp>
          <p:nvSpPr>
            <p:cNvPr id="10" name="TextBox 9"/>
            <p:cNvSpPr txBox="1"/>
            <p:nvPr/>
          </p:nvSpPr>
          <p:spPr>
            <a:xfrm>
              <a:off x="4260804" y="4767148"/>
              <a:ext cx="3294460" cy="1278847"/>
            </a:xfrm>
            <a:prstGeom prst="rect">
              <a:avLst/>
            </a:prstGeom>
            <a:solidFill>
              <a:srgbClr val="FFFFFF"/>
            </a:solidFill>
            <a:ln w="19050">
              <a:solidFill>
                <a:schemeClr val="bg2"/>
              </a:solidFill>
            </a:ln>
            <a:effectLst>
              <a:outerShdw blurRad="50800" dist="38100" dir="5400000" algn="t" rotWithShape="0">
                <a:prstClr val="black">
                  <a:alpha val="40000"/>
                </a:prstClr>
              </a:outerShdw>
            </a:effectLst>
          </p:spPr>
          <p:txBody>
            <a:bodyPr anchor="ctr">
              <a:spAutoFit/>
            </a:bodyPr>
            <a:lstStyle/>
            <a:p>
              <a:pPr marL="0" lvl="1" algn="just">
                <a:defRPr/>
              </a:pPr>
              <a:r>
                <a:rPr lang="en-US" altLang="zh-CN" sz="1600" i="1" dirty="0">
                  <a:solidFill>
                    <a:srgbClr val="6817FF"/>
                  </a:solidFill>
                  <a:latin typeface="微软雅黑" panose="020B0503020204020204" pitchFamily="34" charset="-122"/>
                  <a:ea typeface="微软雅黑" panose="020B0503020204020204" pitchFamily="34" charset="-122"/>
                </a:rPr>
                <a:t>Dr. Garfield </a:t>
              </a:r>
              <a:r>
                <a:rPr lang="en-US" altLang="zh-CN" sz="1600" dirty="0">
                  <a:solidFill>
                    <a:srgbClr val="6817FF"/>
                  </a:solidFill>
                  <a:latin typeface="微软雅黑" panose="020B0503020204020204" pitchFamily="34" charset="-122"/>
                  <a:ea typeface="微软雅黑" panose="020B0503020204020204" pitchFamily="34" charset="-122"/>
                </a:rPr>
                <a:t>1955</a:t>
              </a:r>
              <a:r>
                <a:rPr lang="zh-CN" altLang="en-US" sz="1600" dirty="0">
                  <a:solidFill>
                    <a:srgbClr val="6817FF"/>
                  </a:solidFill>
                  <a:latin typeface="微软雅黑" panose="020B0503020204020204" pitchFamily="34" charset="-122"/>
                  <a:ea typeface="微软雅黑" panose="020B0503020204020204" pitchFamily="34" charset="-122"/>
                </a:rPr>
                <a:t>年在 </a:t>
              </a:r>
              <a:r>
                <a:rPr lang="en-US" altLang="zh-CN" sz="1600" i="1" u="sng" dirty="0">
                  <a:solidFill>
                    <a:srgbClr val="6817FF"/>
                  </a:solidFill>
                  <a:latin typeface="微软雅黑" panose="020B0503020204020204" pitchFamily="34" charset="-122"/>
                  <a:ea typeface="微软雅黑" panose="020B0503020204020204" pitchFamily="34" charset="-122"/>
                </a:rPr>
                <a:t>Science</a:t>
              </a:r>
              <a:r>
                <a:rPr lang="en-US" altLang="zh-CN" sz="1600" dirty="0">
                  <a:solidFill>
                    <a:srgbClr val="6817FF"/>
                  </a:solidFill>
                  <a:latin typeface="微软雅黑" panose="020B0503020204020204" pitchFamily="34" charset="-122"/>
                  <a:ea typeface="微软雅黑" panose="020B0503020204020204" pitchFamily="34" charset="-122"/>
                </a:rPr>
                <a:t> </a:t>
              </a:r>
              <a:r>
                <a:rPr lang="zh-CN" altLang="en-US" sz="1600" dirty="0">
                  <a:solidFill>
                    <a:srgbClr val="6817FF"/>
                  </a:solidFill>
                  <a:latin typeface="微软雅黑" panose="020B0503020204020204" pitchFamily="34" charset="-122"/>
                  <a:ea typeface="微软雅黑" panose="020B0503020204020204" pitchFamily="34" charset="-122"/>
                </a:rPr>
                <a:t>发表论文提出将</a:t>
              </a:r>
              <a:r>
                <a:rPr lang="zh-CN" altLang="en-US" b="1" dirty="0">
                  <a:solidFill>
                    <a:srgbClr val="6817FF"/>
                  </a:solidFill>
                  <a:latin typeface="微软雅黑" panose="020B0503020204020204" pitchFamily="34" charset="-122"/>
                  <a:ea typeface="微软雅黑" panose="020B0503020204020204" pitchFamily="34" charset="-122"/>
                </a:rPr>
                <a:t>引文索引</a:t>
              </a:r>
              <a:r>
                <a:rPr lang="zh-CN" altLang="en-US" sz="1600" dirty="0">
                  <a:solidFill>
                    <a:srgbClr val="6817FF"/>
                  </a:solidFill>
                  <a:latin typeface="微软雅黑" panose="020B0503020204020204" pitchFamily="34" charset="-122"/>
                  <a:ea typeface="微软雅黑" panose="020B0503020204020204" pitchFamily="34" charset="-122"/>
                </a:rPr>
                <a:t>作为一种新的文献检索与分类工具：</a:t>
              </a:r>
              <a:r>
                <a:rPr lang="zh-CN" altLang="en-US" sz="1600" b="1" dirty="0">
                  <a:solidFill>
                    <a:srgbClr val="6817FF"/>
                  </a:solidFill>
                  <a:latin typeface="微软雅黑" panose="020B0503020204020204" pitchFamily="34" charset="-122"/>
                  <a:ea typeface="微软雅黑" panose="020B0503020204020204" pitchFamily="34" charset="-122"/>
                </a:rPr>
                <a:t>将一篇文献作为检索字段从而跟踪一个</a:t>
              </a:r>
              <a:r>
                <a:rPr lang="en-US" altLang="zh-CN" sz="1600" b="1" dirty="0">
                  <a:solidFill>
                    <a:srgbClr val="6817FF"/>
                  </a:solidFill>
                  <a:latin typeface="微软雅黑" panose="020B0503020204020204" pitchFamily="34" charset="-122"/>
                  <a:ea typeface="微软雅黑" panose="020B0503020204020204" pitchFamily="34" charset="-122"/>
                </a:rPr>
                <a:t>Idea</a:t>
              </a:r>
              <a:r>
                <a:rPr lang="zh-CN" altLang="en-US" sz="1600" b="1" dirty="0">
                  <a:solidFill>
                    <a:srgbClr val="6817FF"/>
                  </a:solidFill>
                  <a:latin typeface="微软雅黑" panose="020B0503020204020204" pitchFamily="34" charset="-122"/>
                  <a:ea typeface="微软雅黑" panose="020B0503020204020204" pitchFamily="34" charset="-122"/>
                </a:rPr>
                <a:t>的发展过程及学科之间的交叉渗透的关系。</a:t>
              </a:r>
            </a:p>
          </p:txBody>
        </p:sp>
      </p:grpSp>
      <p:sp>
        <p:nvSpPr>
          <p:cNvPr id="13" name="标题 1"/>
          <p:cNvSpPr txBox="1">
            <a:spLocks/>
          </p:cNvSpPr>
          <p:nvPr/>
        </p:nvSpPr>
        <p:spPr>
          <a:xfrm>
            <a:off x="1054740" y="613200"/>
            <a:ext cx="8207375" cy="419100"/>
          </a:xfrm>
          <a:prstGeom prst="rect">
            <a:avLst/>
          </a:prstGeom>
          <a:extLst/>
        </p:spPr>
        <p:txBody>
          <a:bodyPr vert="horz" lIns="0" tIns="0" rIns="0" bIns="0"/>
          <a:lstStyle>
            <a:lvl1pPr algn="l" defTabSz="457200" rtl="0" eaLnBrk="1" latinLnBrk="0" hangingPunct="1">
              <a:spcBef>
                <a:spcPct val="0"/>
              </a:spcBef>
              <a:buNone/>
              <a:defRPr sz="2000" b="1" i="0" kern="1200" cap="none">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r>
              <a:rPr lang="en-US" sz="2400" dirty="0" smtClean="0">
                <a:solidFill>
                  <a:srgbClr val="6817FF"/>
                </a:solidFill>
                <a:latin typeface="微软雅黑" panose="020B0503020204020204" pitchFamily="34" charset="-122"/>
                <a:ea typeface="微软雅黑" panose="020B0503020204020204" pitchFamily="34" charset="-122"/>
              </a:rPr>
              <a:t>Web of </a:t>
            </a:r>
            <a:r>
              <a:rPr lang="en-US" sz="2400" dirty="0" err="1" smtClean="0">
                <a:solidFill>
                  <a:srgbClr val="6817FF"/>
                </a:solidFill>
                <a:latin typeface="微软雅黑" panose="020B0503020204020204" pitchFamily="34" charset="-122"/>
                <a:ea typeface="微软雅黑" panose="020B0503020204020204" pitchFamily="34" charset="-122"/>
              </a:rPr>
              <a:t>Science</a:t>
            </a:r>
            <a:r>
              <a:rPr lang="en-US" sz="2400" baseline="30000" dirty="0" err="1" smtClean="0">
                <a:solidFill>
                  <a:srgbClr val="6817FF"/>
                </a:solidFill>
                <a:latin typeface="微软雅黑" panose="020B0503020204020204" pitchFamily="34" charset="-122"/>
                <a:ea typeface="微软雅黑" panose="020B0503020204020204" pitchFamily="34" charset="-122"/>
              </a:rPr>
              <a:t>TM</a:t>
            </a:r>
            <a:r>
              <a:rPr lang="zh-CN" altLang="en-US" sz="2400" dirty="0" smtClean="0">
                <a:solidFill>
                  <a:srgbClr val="6817FF"/>
                </a:solidFill>
                <a:latin typeface="微软雅黑" panose="020B0503020204020204" pitchFamily="34" charset="-122"/>
                <a:ea typeface="微软雅黑" panose="020B0503020204020204" pitchFamily="34" charset="-122"/>
                <a:sym typeface="Arial" panose="020B0604020202020204" pitchFamily="34" charset="0"/>
              </a:rPr>
              <a:t>核心合集数据库 </a:t>
            </a:r>
            <a:r>
              <a:rPr lang="en-US" altLang="zh-CN" sz="2400" dirty="0" smtClean="0">
                <a:solidFill>
                  <a:srgbClr val="6817FF"/>
                </a:solidFill>
                <a:latin typeface="微软雅黑" panose="020B0503020204020204" pitchFamily="34" charset="-122"/>
                <a:ea typeface="微软雅黑" panose="020B0503020204020204" pitchFamily="34" charset="-122"/>
                <a:sym typeface="Arial" panose="020B0604020202020204" pitchFamily="34" charset="0"/>
              </a:rPr>
              <a:t>—— </a:t>
            </a:r>
            <a:r>
              <a:rPr lang="zh-CN" altLang="en-US" sz="2400" dirty="0">
                <a:solidFill>
                  <a:srgbClr val="6817FF"/>
                </a:solidFill>
                <a:latin typeface="微软雅黑" panose="020B0503020204020204" pitchFamily="34" charset="-122"/>
                <a:ea typeface="微软雅黑" panose="020B0503020204020204" pitchFamily="34" charset="-122"/>
                <a:sym typeface="Arial" panose="020B0604020202020204" pitchFamily="34" charset="0"/>
              </a:rPr>
              <a:t>引文索引</a:t>
            </a:r>
          </a:p>
        </p:txBody>
      </p:sp>
    </p:spTree>
    <p:extLst>
      <p:ext uri="{BB962C8B-B14F-4D97-AF65-F5344CB8AC3E}">
        <p14:creationId xmlns:p14="http://schemas.microsoft.com/office/powerpoint/2010/main" val="387262260"/>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TextBox 54"/>
          <p:cNvSpPr txBox="1">
            <a:spLocks noChangeArrowheads="1"/>
          </p:cNvSpPr>
          <p:nvPr/>
        </p:nvSpPr>
        <p:spPr bwMode="auto">
          <a:xfrm rot="21594277" flipH="1">
            <a:off x="311099" y="1139189"/>
            <a:ext cx="3131851" cy="646331"/>
          </a:xfrm>
          <a:prstGeom prst="rect">
            <a:avLst/>
          </a:prstGeom>
          <a:noFill/>
          <a:ln w="9525">
            <a:noFill/>
            <a:miter lim="800000"/>
            <a:headEnd/>
            <a:tailEnd/>
          </a:ln>
        </p:spPr>
        <p:txBody>
          <a:bodyPr wrap="square">
            <a:spAutoFit/>
          </a:bodyPr>
          <a:lstStyle/>
          <a:p>
            <a:r>
              <a:rPr lang="zh-CN" altLang="en-US" dirty="0">
                <a:solidFill>
                  <a:srgbClr val="000000"/>
                </a:solidFill>
                <a:latin typeface="微软雅黑" panose="020B0503020204020204" pitchFamily="34" charset="-122"/>
                <a:ea typeface="微软雅黑" panose="020B0503020204020204" pitchFamily="34" charset="-122"/>
              </a:rPr>
              <a:t>从一篇高质量的文献出发，沿着科学研究的发展道路</a:t>
            </a:r>
            <a:r>
              <a:rPr lang="en-US" altLang="zh-CN" dirty="0">
                <a:solidFill>
                  <a:srgbClr val="000000"/>
                </a:solidFill>
                <a:latin typeface="微软雅黑" panose="020B0503020204020204" pitchFamily="34" charset="-122"/>
                <a:ea typeface="微软雅黑" panose="020B0503020204020204" pitchFamily="34" charset="-122"/>
              </a:rPr>
              <a:t>……</a:t>
            </a:r>
          </a:p>
        </p:txBody>
      </p:sp>
      <p:sp>
        <p:nvSpPr>
          <p:cNvPr id="24585" name="Rectangle 62"/>
          <p:cNvSpPr>
            <a:spLocks noChangeArrowheads="1"/>
          </p:cNvSpPr>
          <p:nvPr/>
        </p:nvSpPr>
        <p:spPr bwMode="auto">
          <a:xfrm>
            <a:off x="1847246" y="5512302"/>
            <a:ext cx="5755580" cy="787523"/>
          </a:xfrm>
          <a:prstGeom prst="rect">
            <a:avLst/>
          </a:prstGeom>
          <a:noFill/>
          <a:ln w="9525">
            <a:noFill/>
            <a:miter lim="800000"/>
            <a:headEnd/>
            <a:tailEnd/>
          </a:ln>
        </p:spPr>
        <p:txBody>
          <a:bodyPr wrap="square">
            <a:spAutoFit/>
          </a:bodyPr>
          <a:lstStyle/>
          <a:p>
            <a:pPr>
              <a:lnSpc>
                <a:spcPct val="150000"/>
              </a:lnSpc>
            </a:pPr>
            <a:r>
              <a:rPr lang="zh-CN" altLang="en-US" sz="1600" b="1" dirty="0">
                <a:solidFill>
                  <a:srgbClr val="000000"/>
                </a:solidFill>
                <a:latin typeface="微软雅黑" panose="020B0503020204020204" pitchFamily="34" charset="-122"/>
                <a:ea typeface="微软雅黑" panose="020B0503020204020204" pitchFamily="34" charset="-122"/>
              </a:rPr>
              <a:t>引文索引系统打破了传统的学科分类界限，既能揭示</a:t>
            </a:r>
            <a:r>
              <a:rPr lang="zh-CN" altLang="en-US" sz="1600" b="1" dirty="0">
                <a:solidFill>
                  <a:srgbClr val="6817FF"/>
                </a:solidFill>
                <a:latin typeface="微软雅黑" panose="020B0503020204020204" pitchFamily="34" charset="-122"/>
                <a:ea typeface="微软雅黑" panose="020B0503020204020204" pitchFamily="34" charset="-122"/>
              </a:rPr>
              <a:t>某一学科的继承与发展关系</a:t>
            </a:r>
            <a:r>
              <a:rPr lang="zh-CN" altLang="en-US" sz="1600" b="1" dirty="0">
                <a:solidFill>
                  <a:srgbClr val="000000"/>
                </a:solidFill>
                <a:latin typeface="微软雅黑" panose="020B0503020204020204" pitchFamily="34" charset="-122"/>
                <a:ea typeface="微软雅黑" panose="020B0503020204020204" pitchFamily="34" charset="-122"/>
              </a:rPr>
              <a:t>，又能反映</a:t>
            </a:r>
            <a:r>
              <a:rPr lang="zh-CN" altLang="en-US" sz="1600" b="1" dirty="0">
                <a:solidFill>
                  <a:srgbClr val="6817FF"/>
                </a:solidFill>
                <a:latin typeface="微软雅黑" panose="020B0503020204020204" pitchFamily="34" charset="-122"/>
                <a:ea typeface="微软雅黑" panose="020B0503020204020204" pitchFamily="34" charset="-122"/>
              </a:rPr>
              <a:t>学科之间的交叉渗透的关系 </a:t>
            </a:r>
            <a:r>
              <a:rPr lang="zh-CN" altLang="en-US" sz="1600" b="1" dirty="0">
                <a:solidFill>
                  <a:srgbClr val="000000"/>
                </a:solidFill>
                <a:latin typeface="微软雅黑" panose="020B0503020204020204" pitchFamily="34" charset="-122"/>
                <a:ea typeface="微软雅黑" panose="020B0503020204020204" pitchFamily="34" charset="-122"/>
              </a:rPr>
              <a:t>。</a:t>
            </a:r>
            <a:endParaRPr lang="en-US" altLang="zh-CN" sz="1600" b="1" dirty="0">
              <a:solidFill>
                <a:srgbClr val="000000"/>
              </a:solidFill>
              <a:latin typeface="微软雅黑" panose="020B0503020204020204" pitchFamily="34" charset="-122"/>
              <a:ea typeface="微软雅黑" panose="020B0503020204020204" pitchFamily="34" charset="-122"/>
            </a:endParaRPr>
          </a:p>
        </p:txBody>
      </p:sp>
      <p:sp>
        <p:nvSpPr>
          <p:cNvPr id="4" name="文本占位符 3"/>
          <p:cNvSpPr>
            <a:spLocks noGrp="1"/>
          </p:cNvSpPr>
          <p:nvPr>
            <p:ph type="body" sz="quarter" idx="13"/>
          </p:nvPr>
        </p:nvSpPr>
        <p:spPr/>
        <p:txBody>
          <a:bodyPr/>
          <a:lstStyle/>
          <a:p>
            <a:endParaRPr lang="zh-CN" altLang="en-US"/>
          </a:p>
        </p:txBody>
      </p:sp>
      <p:sp>
        <p:nvSpPr>
          <p:cNvPr id="45" name="标题 1"/>
          <p:cNvSpPr txBox="1">
            <a:spLocks/>
          </p:cNvSpPr>
          <p:nvPr/>
        </p:nvSpPr>
        <p:spPr>
          <a:xfrm>
            <a:off x="1054740" y="441750"/>
            <a:ext cx="8207375" cy="419100"/>
          </a:xfrm>
          <a:prstGeom prst="rect">
            <a:avLst/>
          </a:prstGeom>
          <a:extLst/>
        </p:spPr>
        <p:txBody>
          <a:bodyPr vert="horz" lIns="0" tIns="0" rIns="0" bIns="0"/>
          <a:lstStyle>
            <a:lvl1pPr algn="l" defTabSz="457200" rtl="0" eaLnBrk="1" latinLnBrk="0" hangingPunct="1">
              <a:spcBef>
                <a:spcPct val="0"/>
              </a:spcBef>
              <a:buNone/>
              <a:defRPr sz="2000" b="1" i="0" kern="1200" cap="none">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r>
              <a:rPr lang="en-US" sz="2400" dirty="0" smtClean="0">
                <a:solidFill>
                  <a:srgbClr val="6817FF"/>
                </a:solidFill>
                <a:latin typeface="微软雅黑" panose="020B0503020204020204" pitchFamily="34" charset="-122"/>
                <a:ea typeface="微软雅黑" panose="020B0503020204020204" pitchFamily="34" charset="-122"/>
              </a:rPr>
              <a:t>Web of </a:t>
            </a:r>
            <a:r>
              <a:rPr lang="en-US" sz="2400" dirty="0" err="1" smtClean="0">
                <a:solidFill>
                  <a:srgbClr val="6817FF"/>
                </a:solidFill>
                <a:latin typeface="微软雅黑" panose="020B0503020204020204" pitchFamily="34" charset="-122"/>
                <a:ea typeface="微软雅黑" panose="020B0503020204020204" pitchFamily="34" charset="-122"/>
              </a:rPr>
              <a:t>Science</a:t>
            </a:r>
            <a:r>
              <a:rPr lang="en-US" sz="2400" baseline="30000" dirty="0" err="1" smtClean="0">
                <a:solidFill>
                  <a:srgbClr val="6817FF"/>
                </a:solidFill>
                <a:latin typeface="微软雅黑" panose="020B0503020204020204" pitchFamily="34" charset="-122"/>
                <a:ea typeface="微软雅黑" panose="020B0503020204020204" pitchFamily="34" charset="-122"/>
              </a:rPr>
              <a:t>TM</a:t>
            </a:r>
            <a:r>
              <a:rPr lang="zh-CN" altLang="en-US" sz="2400" dirty="0" smtClean="0">
                <a:solidFill>
                  <a:srgbClr val="6817FF"/>
                </a:solidFill>
                <a:latin typeface="微软雅黑" panose="020B0503020204020204" pitchFamily="34" charset="-122"/>
                <a:ea typeface="微软雅黑" panose="020B0503020204020204" pitchFamily="34" charset="-122"/>
                <a:sym typeface="Arial" panose="020B0604020202020204" pitchFamily="34" charset="0"/>
              </a:rPr>
              <a:t>核心合集数据库 </a:t>
            </a:r>
            <a:r>
              <a:rPr lang="en-US" altLang="zh-CN" sz="2400" dirty="0" smtClean="0">
                <a:solidFill>
                  <a:srgbClr val="6817FF"/>
                </a:solidFill>
                <a:latin typeface="微软雅黑" panose="020B0503020204020204" pitchFamily="34" charset="-122"/>
                <a:ea typeface="微软雅黑" panose="020B0503020204020204" pitchFamily="34" charset="-122"/>
                <a:sym typeface="Arial" panose="020B0604020202020204" pitchFamily="34" charset="0"/>
              </a:rPr>
              <a:t>—— </a:t>
            </a:r>
            <a:r>
              <a:rPr lang="zh-CN" altLang="en-US" sz="2400" dirty="0">
                <a:solidFill>
                  <a:srgbClr val="6817FF"/>
                </a:solidFill>
                <a:latin typeface="微软雅黑" panose="020B0503020204020204" pitchFamily="34" charset="-122"/>
                <a:ea typeface="微软雅黑" panose="020B0503020204020204" pitchFamily="34" charset="-122"/>
                <a:sym typeface="Arial" panose="020B0604020202020204" pitchFamily="34" charset="0"/>
              </a:rPr>
              <a:t>引文索引</a:t>
            </a:r>
          </a:p>
        </p:txBody>
      </p:sp>
      <p:grpSp>
        <p:nvGrpSpPr>
          <p:cNvPr id="46" name="组合 44">
            <a:extLst>
              <a:ext uri="{FF2B5EF4-FFF2-40B4-BE49-F238E27FC236}">
                <a16:creationId xmlns:a16="http://schemas.microsoft.com/office/drawing/2014/main" xmlns="" id="{170ACFDF-29FA-4757-B3B9-5A8D381C5533}"/>
              </a:ext>
            </a:extLst>
          </p:cNvPr>
          <p:cNvGrpSpPr/>
          <p:nvPr/>
        </p:nvGrpSpPr>
        <p:grpSpPr>
          <a:xfrm>
            <a:off x="1365843" y="1322041"/>
            <a:ext cx="6236984" cy="4016026"/>
            <a:chOff x="1115351" y="1458657"/>
            <a:chExt cx="6653316" cy="4284105"/>
          </a:xfrm>
        </p:grpSpPr>
        <p:grpSp>
          <p:nvGrpSpPr>
            <p:cNvPr id="76" name="Group 48">
              <a:extLst>
                <a:ext uri="{FF2B5EF4-FFF2-40B4-BE49-F238E27FC236}">
                  <a16:creationId xmlns:a16="http://schemas.microsoft.com/office/drawing/2014/main" xmlns="" id="{ADB54001-63FE-4FAF-B754-E529743765E9}"/>
                </a:ext>
              </a:extLst>
            </p:cNvPr>
            <p:cNvGrpSpPr>
              <a:grpSpLocks/>
            </p:cNvGrpSpPr>
            <p:nvPr/>
          </p:nvGrpSpPr>
          <p:grpSpPr bwMode="auto">
            <a:xfrm>
              <a:off x="2547275" y="2932887"/>
              <a:ext cx="4452938" cy="2809875"/>
              <a:chOff x="2345634" y="3525078"/>
              <a:chExt cx="4452731" cy="2809461"/>
            </a:xfrm>
          </p:grpSpPr>
          <p:pic>
            <p:nvPicPr>
              <p:cNvPr id="78" name="Picture 31" descr="WoSfullrec">
                <a:extLst>
                  <a:ext uri="{FF2B5EF4-FFF2-40B4-BE49-F238E27FC236}">
                    <a16:creationId xmlns:a16="http://schemas.microsoft.com/office/drawing/2014/main" xmlns="" id="{FDA319D2-5CA1-4097-ABFF-597D1BB9B6D5}"/>
                  </a:ext>
                </a:extLst>
              </p:cNvPr>
              <p:cNvPicPr>
                <a:picLocks noChangeAspect="1" noChangeArrowheads="1"/>
              </p:cNvPicPr>
              <p:nvPr/>
            </p:nvPicPr>
            <p:blipFill>
              <a:blip r:embed="rId3" cstate="print"/>
              <a:srcRect/>
              <a:stretch>
                <a:fillRect/>
              </a:stretch>
            </p:blipFill>
            <p:spPr bwMode="auto">
              <a:xfrm>
                <a:off x="5631607" y="5539319"/>
                <a:ext cx="695293" cy="795220"/>
              </a:xfrm>
              <a:prstGeom prst="rect">
                <a:avLst/>
              </a:prstGeom>
              <a:ln>
                <a:noFill/>
              </a:ln>
              <a:effectLst>
                <a:outerShdw blurRad="292100" dist="139700" dir="2700000" algn="tl" rotWithShape="0">
                  <a:srgbClr val="333333">
                    <a:alpha val="65000"/>
                  </a:srgbClr>
                </a:outerShdw>
              </a:effectLst>
            </p:spPr>
          </p:pic>
          <p:pic>
            <p:nvPicPr>
              <p:cNvPr id="79" name="Picture 8" descr="WoSfullrec">
                <a:extLst>
                  <a:ext uri="{FF2B5EF4-FFF2-40B4-BE49-F238E27FC236}">
                    <a16:creationId xmlns:a16="http://schemas.microsoft.com/office/drawing/2014/main" xmlns="" id="{FA76562A-6320-4504-854C-E555BB7297C6}"/>
                  </a:ext>
                </a:extLst>
              </p:cNvPr>
              <p:cNvPicPr>
                <a:picLocks noChangeAspect="1" noChangeArrowheads="1"/>
              </p:cNvPicPr>
              <p:nvPr/>
            </p:nvPicPr>
            <p:blipFill>
              <a:blip r:embed="rId3" cstate="print"/>
              <a:srcRect/>
              <a:stretch>
                <a:fillRect/>
              </a:stretch>
            </p:blipFill>
            <p:spPr bwMode="auto">
              <a:xfrm>
                <a:off x="4953458" y="5089329"/>
                <a:ext cx="695293" cy="795221"/>
              </a:xfrm>
              <a:prstGeom prst="rect">
                <a:avLst/>
              </a:prstGeom>
              <a:ln>
                <a:noFill/>
              </a:ln>
              <a:effectLst>
                <a:outerShdw blurRad="292100" dist="139700" dir="2700000" algn="tl" rotWithShape="0">
                  <a:srgbClr val="333333">
                    <a:alpha val="65000"/>
                  </a:srgbClr>
                </a:outerShdw>
              </a:effectLst>
            </p:spPr>
          </p:pic>
          <p:pic>
            <p:nvPicPr>
              <p:cNvPr id="80" name="Picture 9" descr="WoSfullrec">
                <a:extLst>
                  <a:ext uri="{FF2B5EF4-FFF2-40B4-BE49-F238E27FC236}">
                    <a16:creationId xmlns:a16="http://schemas.microsoft.com/office/drawing/2014/main" xmlns="" id="{2415B8AD-983B-424C-935B-86F68B6E6C45}"/>
                  </a:ext>
                </a:extLst>
              </p:cNvPr>
              <p:cNvPicPr>
                <a:picLocks noChangeAspect="1" noChangeArrowheads="1"/>
              </p:cNvPicPr>
              <p:nvPr/>
            </p:nvPicPr>
            <p:blipFill>
              <a:blip r:embed="rId3" cstate="print"/>
              <a:srcRect/>
              <a:stretch>
                <a:fillRect/>
              </a:stretch>
            </p:blipFill>
            <p:spPr bwMode="auto">
              <a:xfrm>
                <a:off x="5468102" y="4691719"/>
                <a:ext cx="693706" cy="795220"/>
              </a:xfrm>
              <a:prstGeom prst="rect">
                <a:avLst/>
              </a:prstGeom>
              <a:ln>
                <a:noFill/>
              </a:ln>
              <a:effectLst>
                <a:outerShdw blurRad="292100" dist="139700" dir="2700000" algn="tl" rotWithShape="0">
                  <a:srgbClr val="333333">
                    <a:alpha val="65000"/>
                  </a:srgbClr>
                </a:outerShdw>
              </a:effectLst>
            </p:spPr>
          </p:pic>
          <p:sp>
            <p:nvSpPr>
              <p:cNvPr id="81" name="Line 21">
                <a:extLst>
                  <a:ext uri="{FF2B5EF4-FFF2-40B4-BE49-F238E27FC236}">
                    <a16:creationId xmlns:a16="http://schemas.microsoft.com/office/drawing/2014/main" xmlns="" id="{4255F2A6-3F91-4A72-818D-B8108003A721}"/>
                  </a:ext>
                </a:extLst>
              </p:cNvPr>
              <p:cNvSpPr>
                <a:spLocks noChangeShapeType="1"/>
              </p:cNvSpPr>
              <p:nvPr/>
            </p:nvSpPr>
            <p:spPr bwMode="auto">
              <a:xfrm flipH="1" flipV="1">
                <a:off x="4201336" y="3525078"/>
                <a:ext cx="1006428" cy="1325368"/>
              </a:xfrm>
              <a:prstGeom prst="line">
                <a:avLst/>
              </a:prstGeom>
              <a:noFill/>
              <a:ln w="76200">
                <a:solidFill>
                  <a:srgbClr val="1DC806"/>
                </a:solidFill>
                <a:round/>
                <a:headEnd type="triangle" w="med" len="med"/>
                <a:tailEnd type="triangle" w="med" len="med"/>
              </a:ln>
            </p:spPr>
            <p:txBody>
              <a:bodyPr/>
              <a:lstStyle/>
              <a:p>
                <a:pPr>
                  <a:defRPr/>
                </a:pPr>
                <a:endParaRPr lang="en-US" sz="1400">
                  <a:solidFill>
                    <a:srgbClr val="000000"/>
                  </a:solidFill>
                  <a:ea typeface="方正黑体简体"/>
                  <a:cs typeface="Arial" pitchFamily="34" charset="0"/>
                </a:endParaRPr>
              </a:p>
            </p:txBody>
          </p:sp>
          <p:sp>
            <p:nvSpPr>
              <p:cNvPr id="82" name="Text Box 22">
                <a:extLst>
                  <a:ext uri="{FF2B5EF4-FFF2-40B4-BE49-F238E27FC236}">
                    <a16:creationId xmlns:a16="http://schemas.microsoft.com/office/drawing/2014/main" xmlns="" id="{27FD295D-AE82-4189-8E86-65A2451F3409}"/>
                  </a:ext>
                </a:extLst>
              </p:cNvPr>
              <p:cNvSpPr txBox="1">
                <a:spLocks noChangeArrowheads="1"/>
              </p:cNvSpPr>
              <p:nvPr/>
            </p:nvSpPr>
            <p:spPr bwMode="auto">
              <a:xfrm>
                <a:off x="4726404" y="3816555"/>
                <a:ext cx="769901" cy="282315"/>
              </a:xfrm>
              <a:prstGeom prst="rect">
                <a:avLst/>
              </a:prstGeom>
              <a:solidFill>
                <a:schemeClr val="bg2"/>
              </a:solidFill>
              <a:ln w="28575">
                <a:solidFill>
                  <a:schemeClr val="bg2"/>
                </a:solidFill>
                <a:miter lim="800000"/>
                <a:headEnd/>
                <a:tailEnd/>
              </a:ln>
            </p:spPr>
            <p:txBody>
              <a:bodyPr wrap="square" lIns="0" rIns="0">
                <a:spAutoFit/>
              </a:bodyPr>
              <a:lstStyle>
                <a:defPPr>
                  <a:defRPr lang="en-US"/>
                </a:defPPr>
                <a:lvl1pPr algn="ctr" eaLnBrk="0" hangingPunct="0">
                  <a:lnSpc>
                    <a:spcPct val="80000"/>
                  </a:lnSpc>
                  <a:spcBef>
                    <a:spcPct val="50000"/>
                  </a:spcBef>
                  <a:defRPr sz="1400" b="1">
                    <a:solidFill>
                      <a:schemeClr val="bg1"/>
                    </a:solidFill>
                    <a:latin typeface="微软雅黑" panose="020B0503020204020204" pitchFamily="34" charset="-122"/>
                    <a:ea typeface="微软雅黑" panose="020B0503020204020204" pitchFamily="34" charset="-122"/>
                    <a:cs typeface="Times New Roman" pitchFamily="18" charset="0"/>
                  </a:defRPr>
                </a:lvl1pPr>
              </a:lstStyle>
              <a:p>
                <a:r>
                  <a:rPr lang="zh-CN" altLang="en-US" dirty="0">
                    <a:solidFill>
                      <a:srgbClr val="FFFFFF"/>
                    </a:solidFill>
                  </a:rPr>
                  <a:t>相关记录</a:t>
                </a:r>
                <a:endParaRPr lang="en-US" altLang="zh-CN" dirty="0">
                  <a:solidFill>
                    <a:srgbClr val="FFFFFF"/>
                  </a:solidFill>
                </a:endParaRPr>
              </a:p>
            </p:txBody>
          </p:sp>
          <p:sp>
            <p:nvSpPr>
              <p:cNvPr id="83" name="Text Box 25">
                <a:extLst>
                  <a:ext uri="{FF2B5EF4-FFF2-40B4-BE49-F238E27FC236}">
                    <a16:creationId xmlns:a16="http://schemas.microsoft.com/office/drawing/2014/main" xmlns="" id="{5DF74355-270E-43E6-B07F-387096C238F2}"/>
                  </a:ext>
                </a:extLst>
              </p:cNvPr>
              <p:cNvSpPr txBox="1">
                <a:spLocks noChangeArrowheads="1"/>
              </p:cNvSpPr>
              <p:nvPr/>
            </p:nvSpPr>
            <p:spPr bwMode="auto">
              <a:xfrm>
                <a:off x="5626843" y="4850446"/>
                <a:ext cx="476228" cy="172480"/>
              </a:xfrm>
              <a:prstGeom prst="rect">
                <a:avLst/>
              </a:prstGeom>
              <a:solidFill>
                <a:schemeClr val="bg1"/>
              </a:solidFill>
              <a:ln w="3175">
                <a:noFill/>
                <a:miter lim="800000"/>
                <a:headEnd/>
                <a:tailEnd/>
              </a:ln>
            </p:spPr>
            <p:txBody>
              <a:bodyPr wrap="square" lIns="0" tIns="0" rIns="0" bIns="0">
                <a:spAutoFit/>
              </a:bodyPr>
              <a:lstStyle/>
              <a:p>
                <a:pPr algn="ctr" eaLnBrk="0" hangingPunct="0">
                  <a:spcBef>
                    <a:spcPct val="50000"/>
                  </a:spcBef>
                  <a:defRPr/>
                </a:pPr>
                <a:r>
                  <a:rPr lang="en-US" altLang="zh-CN" sz="1051" b="1" dirty="0">
                    <a:solidFill>
                      <a:srgbClr val="4B4B4B"/>
                    </a:solidFill>
                    <a:ea typeface="方正黑体简体"/>
                    <a:cs typeface="Arial" pitchFamily="34" charset="0"/>
                  </a:rPr>
                  <a:t>2004</a:t>
                </a:r>
              </a:p>
            </p:txBody>
          </p:sp>
          <p:sp>
            <p:nvSpPr>
              <p:cNvPr id="84" name="Text Box 26">
                <a:extLst>
                  <a:ext uri="{FF2B5EF4-FFF2-40B4-BE49-F238E27FC236}">
                    <a16:creationId xmlns:a16="http://schemas.microsoft.com/office/drawing/2014/main" xmlns="" id="{4F3BAB3E-7662-447E-BCC8-43C003B76C1C}"/>
                  </a:ext>
                </a:extLst>
              </p:cNvPr>
              <p:cNvSpPr txBox="1">
                <a:spLocks noChangeArrowheads="1"/>
              </p:cNvSpPr>
              <p:nvPr/>
            </p:nvSpPr>
            <p:spPr bwMode="auto">
              <a:xfrm>
                <a:off x="5170934" y="5597253"/>
                <a:ext cx="460671" cy="172480"/>
              </a:xfrm>
              <a:prstGeom prst="rect">
                <a:avLst/>
              </a:prstGeom>
              <a:solidFill>
                <a:schemeClr val="bg1"/>
              </a:solidFill>
              <a:ln w="3175">
                <a:noFill/>
                <a:miter lim="800000"/>
                <a:headEnd/>
                <a:tailEnd/>
              </a:ln>
            </p:spPr>
            <p:txBody>
              <a:bodyPr wrap="square" lIns="0" tIns="0" rIns="0" bIns="0">
                <a:spAutoFit/>
              </a:bodyPr>
              <a:lstStyle/>
              <a:p>
                <a:pPr algn="ctr" eaLnBrk="0" hangingPunct="0">
                  <a:spcBef>
                    <a:spcPct val="50000"/>
                  </a:spcBef>
                  <a:defRPr/>
                </a:pPr>
                <a:r>
                  <a:rPr lang="en-US" altLang="zh-CN" sz="1051" b="1" dirty="0">
                    <a:solidFill>
                      <a:srgbClr val="4B4B4B"/>
                    </a:solidFill>
                    <a:ea typeface="方正黑体简体"/>
                    <a:cs typeface="Arial" pitchFamily="34" charset="0"/>
                  </a:rPr>
                  <a:t>1999</a:t>
                </a:r>
              </a:p>
            </p:txBody>
          </p:sp>
          <p:pic>
            <p:nvPicPr>
              <p:cNvPr id="85" name="Picture 27" descr="WoSfullrec">
                <a:extLst>
                  <a:ext uri="{FF2B5EF4-FFF2-40B4-BE49-F238E27FC236}">
                    <a16:creationId xmlns:a16="http://schemas.microsoft.com/office/drawing/2014/main" xmlns="" id="{CD99BECF-2A23-4FD4-88D7-3B076664CA48}"/>
                  </a:ext>
                </a:extLst>
              </p:cNvPr>
              <p:cNvPicPr>
                <a:picLocks noChangeAspect="1" noChangeArrowheads="1"/>
              </p:cNvPicPr>
              <p:nvPr/>
            </p:nvPicPr>
            <p:blipFill>
              <a:blip r:embed="rId3" cstate="print"/>
              <a:srcRect/>
              <a:stretch>
                <a:fillRect/>
              </a:stretch>
            </p:blipFill>
            <p:spPr bwMode="auto">
              <a:xfrm>
                <a:off x="6103072" y="4798065"/>
                <a:ext cx="695293" cy="793633"/>
              </a:xfrm>
              <a:prstGeom prst="rect">
                <a:avLst/>
              </a:prstGeom>
              <a:ln>
                <a:noFill/>
              </a:ln>
              <a:effectLst>
                <a:outerShdw blurRad="292100" dist="139700" dir="2700000" algn="tl" rotWithShape="0">
                  <a:srgbClr val="333333">
                    <a:alpha val="65000"/>
                  </a:srgbClr>
                </a:outerShdw>
              </a:effectLst>
            </p:spPr>
          </p:pic>
          <p:sp>
            <p:nvSpPr>
              <p:cNvPr id="86" name="Text Box 28">
                <a:extLst>
                  <a:ext uri="{FF2B5EF4-FFF2-40B4-BE49-F238E27FC236}">
                    <a16:creationId xmlns:a16="http://schemas.microsoft.com/office/drawing/2014/main" xmlns="" id="{75E2E19B-FA15-4EB9-B7AB-EDDF95DA5C6D}"/>
                  </a:ext>
                </a:extLst>
              </p:cNvPr>
              <p:cNvSpPr txBox="1">
                <a:spLocks noChangeArrowheads="1"/>
              </p:cNvSpPr>
              <p:nvPr/>
            </p:nvSpPr>
            <p:spPr bwMode="auto">
              <a:xfrm>
                <a:off x="6263402" y="5094887"/>
                <a:ext cx="444583" cy="172480"/>
              </a:xfrm>
              <a:prstGeom prst="rect">
                <a:avLst/>
              </a:prstGeom>
              <a:solidFill>
                <a:schemeClr val="bg1"/>
              </a:solidFill>
              <a:ln w="3175">
                <a:noFill/>
                <a:miter lim="800000"/>
                <a:headEnd/>
                <a:tailEnd/>
              </a:ln>
            </p:spPr>
            <p:txBody>
              <a:bodyPr wrap="square" lIns="0" tIns="0" rIns="0" bIns="0">
                <a:spAutoFit/>
              </a:bodyPr>
              <a:lstStyle/>
              <a:p>
                <a:pPr algn="ctr" eaLnBrk="0" hangingPunct="0">
                  <a:spcBef>
                    <a:spcPct val="50000"/>
                  </a:spcBef>
                  <a:defRPr/>
                </a:pPr>
                <a:r>
                  <a:rPr lang="en-US" altLang="zh-CN" sz="1051" b="1" dirty="0" smtClean="0">
                    <a:solidFill>
                      <a:srgbClr val="4B4B4B"/>
                    </a:solidFill>
                    <a:ea typeface="方正黑体简体"/>
                    <a:cs typeface="Arial" pitchFamily="34" charset="0"/>
                  </a:rPr>
                  <a:t>2013</a:t>
                </a:r>
                <a:endParaRPr lang="en-US" altLang="zh-CN" sz="1051" b="1" dirty="0">
                  <a:solidFill>
                    <a:srgbClr val="4B4B4B"/>
                  </a:solidFill>
                  <a:ea typeface="方正黑体简体"/>
                  <a:cs typeface="Arial" pitchFamily="34" charset="0"/>
                </a:endParaRPr>
              </a:p>
            </p:txBody>
          </p:sp>
          <p:sp>
            <p:nvSpPr>
              <p:cNvPr id="87" name="Line 29">
                <a:extLst>
                  <a:ext uri="{FF2B5EF4-FFF2-40B4-BE49-F238E27FC236}">
                    <a16:creationId xmlns:a16="http://schemas.microsoft.com/office/drawing/2014/main" xmlns="" id="{FF165926-3A37-4D1D-9BD0-5D95C4C7B002}"/>
                  </a:ext>
                </a:extLst>
              </p:cNvPr>
              <p:cNvSpPr>
                <a:spLocks noChangeShapeType="1"/>
              </p:cNvSpPr>
              <p:nvPr/>
            </p:nvSpPr>
            <p:spPr bwMode="auto">
              <a:xfrm flipH="1" flipV="1">
                <a:off x="2345634" y="5009171"/>
                <a:ext cx="1754105" cy="396824"/>
              </a:xfrm>
              <a:prstGeom prst="line">
                <a:avLst/>
              </a:prstGeom>
              <a:noFill/>
              <a:ln w="28575">
                <a:solidFill>
                  <a:srgbClr val="1DC806"/>
                </a:solidFill>
                <a:round/>
                <a:headEnd/>
                <a:tailEnd type="triangle" w="med" len="med"/>
              </a:ln>
            </p:spPr>
            <p:txBody>
              <a:bodyPr/>
              <a:lstStyle/>
              <a:p>
                <a:pPr>
                  <a:defRPr/>
                </a:pPr>
                <a:endParaRPr lang="en-US" sz="1400">
                  <a:solidFill>
                    <a:srgbClr val="000000"/>
                  </a:solidFill>
                  <a:ea typeface="方正黑体简体"/>
                  <a:cs typeface="Arial" pitchFamily="34" charset="0"/>
                </a:endParaRPr>
              </a:p>
            </p:txBody>
          </p:sp>
          <p:sp>
            <p:nvSpPr>
              <p:cNvPr id="88" name="Line 30">
                <a:extLst>
                  <a:ext uri="{FF2B5EF4-FFF2-40B4-BE49-F238E27FC236}">
                    <a16:creationId xmlns:a16="http://schemas.microsoft.com/office/drawing/2014/main" xmlns="" id="{DD83B262-A15A-42FC-BD58-7F7D4D29EF17}"/>
                  </a:ext>
                </a:extLst>
              </p:cNvPr>
              <p:cNvSpPr>
                <a:spLocks noChangeShapeType="1"/>
              </p:cNvSpPr>
              <p:nvPr/>
            </p:nvSpPr>
            <p:spPr bwMode="auto">
              <a:xfrm flipH="1" flipV="1">
                <a:off x="2558350" y="4585371"/>
                <a:ext cx="1541390" cy="795220"/>
              </a:xfrm>
              <a:prstGeom prst="line">
                <a:avLst/>
              </a:prstGeom>
              <a:noFill/>
              <a:ln w="28575">
                <a:solidFill>
                  <a:srgbClr val="1DC806"/>
                </a:solidFill>
                <a:round/>
                <a:headEnd/>
                <a:tailEnd type="triangle" w="med" len="med"/>
              </a:ln>
            </p:spPr>
            <p:txBody>
              <a:bodyPr/>
              <a:lstStyle/>
              <a:p>
                <a:pPr>
                  <a:defRPr/>
                </a:pPr>
                <a:endParaRPr lang="en-US" sz="1400">
                  <a:solidFill>
                    <a:srgbClr val="000000"/>
                  </a:solidFill>
                  <a:ea typeface="方正黑体简体"/>
                  <a:cs typeface="Arial" pitchFamily="34" charset="0"/>
                </a:endParaRPr>
              </a:p>
            </p:txBody>
          </p:sp>
          <p:sp>
            <p:nvSpPr>
              <p:cNvPr id="89" name="Text Box 32">
                <a:extLst>
                  <a:ext uri="{FF2B5EF4-FFF2-40B4-BE49-F238E27FC236}">
                    <a16:creationId xmlns:a16="http://schemas.microsoft.com/office/drawing/2014/main" xmlns="" id="{E788C31A-4A1E-48A3-8024-006DF246AF86}"/>
                  </a:ext>
                </a:extLst>
              </p:cNvPr>
              <p:cNvSpPr txBox="1">
                <a:spLocks noChangeArrowheads="1"/>
              </p:cNvSpPr>
              <p:nvPr/>
            </p:nvSpPr>
            <p:spPr bwMode="auto">
              <a:xfrm>
                <a:off x="5791935" y="5942485"/>
                <a:ext cx="369872" cy="172480"/>
              </a:xfrm>
              <a:prstGeom prst="rect">
                <a:avLst/>
              </a:prstGeom>
              <a:solidFill>
                <a:schemeClr val="bg1"/>
              </a:solidFill>
              <a:ln w="3175">
                <a:noFill/>
                <a:miter lim="800000"/>
                <a:headEnd/>
                <a:tailEnd/>
              </a:ln>
            </p:spPr>
            <p:txBody>
              <a:bodyPr wrap="square" lIns="0" tIns="0" rIns="0" bIns="0">
                <a:spAutoFit/>
              </a:bodyPr>
              <a:lstStyle/>
              <a:p>
                <a:pPr algn="ctr" eaLnBrk="0" hangingPunct="0">
                  <a:spcBef>
                    <a:spcPct val="50000"/>
                  </a:spcBef>
                  <a:defRPr/>
                </a:pPr>
                <a:r>
                  <a:rPr lang="en-US" altLang="zh-CN" sz="1051" b="1" dirty="0" smtClean="0">
                    <a:solidFill>
                      <a:srgbClr val="4B4B4B"/>
                    </a:solidFill>
                    <a:ea typeface="方正黑体简体"/>
                    <a:cs typeface="Arial" pitchFamily="34" charset="0"/>
                  </a:rPr>
                  <a:t>2009</a:t>
                </a:r>
                <a:endParaRPr lang="en-US" altLang="zh-CN" sz="1051" b="1" dirty="0">
                  <a:solidFill>
                    <a:srgbClr val="4B4B4B"/>
                  </a:solidFill>
                  <a:ea typeface="方正黑体简体"/>
                  <a:cs typeface="Arial" pitchFamily="34" charset="0"/>
                </a:endParaRPr>
              </a:p>
            </p:txBody>
          </p:sp>
          <p:sp>
            <p:nvSpPr>
              <p:cNvPr id="90" name="Text Box 35">
                <a:extLst>
                  <a:ext uri="{FF2B5EF4-FFF2-40B4-BE49-F238E27FC236}">
                    <a16:creationId xmlns:a16="http://schemas.microsoft.com/office/drawing/2014/main" xmlns="" id="{4BB18A78-337F-40F2-AE27-98E88A636C3E}"/>
                  </a:ext>
                </a:extLst>
              </p:cNvPr>
              <p:cNvSpPr txBox="1">
                <a:spLocks noChangeArrowheads="1"/>
              </p:cNvSpPr>
              <p:nvPr/>
            </p:nvSpPr>
            <p:spPr bwMode="auto">
              <a:xfrm>
                <a:off x="4114028" y="5335579"/>
                <a:ext cx="815937" cy="282315"/>
              </a:xfrm>
              <a:prstGeom prst="rect">
                <a:avLst/>
              </a:prstGeom>
              <a:solidFill>
                <a:schemeClr val="bg2"/>
              </a:solidFill>
              <a:ln w="28575">
                <a:solidFill>
                  <a:schemeClr val="bg2"/>
                </a:solidFill>
                <a:miter lim="800000"/>
                <a:headEnd/>
                <a:tailEnd/>
              </a:ln>
            </p:spPr>
            <p:txBody>
              <a:bodyPr wrap="square" lIns="0" rIns="0">
                <a:spAutoFit/>
              </a:bodyPr>
              <a:lstStyle>
                <a:defPPr>
                  <a:defRPr lang="en-US"/>
                </a:defPPr>
                <a:lvl1pPr algn="ctr" eaLnBrk="0" hangingPunct="0">
                  <a:lnSpc>
                    <a:spcPct val="80000"/>
                  </a:lnSpc>
                  <a:spcBef>
                    <a:spcPct val="50000"/>
                  </a:spcBef>
                  <a:defRPr sz="1400" b="1">
                    <a:solidFill>
                      <a:schemeClr val="bg1"/>
                    </a:solidFill>
                    <a:latin typeface="微软雅黑" panose="020B0503020204020204" pitchFamily="34" charset="-122"/>
                    <a:ea typeface="微软雅黑" panose="020B0503020204020204" pitchFamily="34" charset="-122"/>
                    <a:cs typeface="Times New Roman" pitchFamily="18" charset="0"/>
                  </a:defRPr>
                </a:lvl1pPr>
              </a:lstStyle>
              <a:p>
                <a:r>
                  <a:rPr lang="zh-CN" altLang="en-US">
                    <a:solidFill>
                      <a:srgbClr val="FFFFFF"/>
                    </a:solidFill>
                  </a:rPr>
                  <a:t>引用</a:t>
                </a:r>
                <a:endParaRPr lang="en-US" altLang="zh-CN" dirty="0">
                  <a:solidFill>
                    <a:srgbClr val="FFFFFF"/>
                  </a:solidFill>
                </a:endParaRPr>
              </a:p>
            </p:txBody>
          </p:sp>
        </p:grpSp>
        <p:grpSp>
          <p:nvGrpSpPr>
            <p:cNvPr id="64" name="Group 46">
              <a:extLst>
                <a:ext uri="{FF2B5EF4-FFF2-40B4-BE49-F238E27FC236}">
                  <a16:creationId xmlns:a16="http://schemas.microsoft.com/office/drawing/2014/main" xmlns="" id="{D719C661-3ACE-404F-AD16-B013567BB97B}"/>
                </a:ext>
              </a:extLst>
            </p:cNvPr>
            <p:cNvGrpSpPr>
              <a:grpSpLocks/>
            </p:cNvGrpSpPr>
            <p:nvPr/>
          </p:nvGrpSpPr>
          <p:grpSpPr bwMode="auto">
            <a:xfrm>
              <a:off x="4696752" y="1458657"/>
              <a:ext cx="3071915" cy="1720850"/>
              <a:chOff x="4495800" y="1845665"/>
              <a:chExt cx="3072595" cy="1719645"/>
            </a:xfrm>
          </p:grpSpPr>
          <p:pic>
            <p:nvPicPr>
              <p:cNvPr id="66" name="Picture 2" descr="WoSfullrec">
                <a:extLst>
                  <a:ext uri="{FF2B5EF4-FFF2-40B4-BE49-F238E27FC236}">
                    <a16:creationId xmlns:a16="http://schemas.microsoft.com/office/drawing/2014/main" xmlns="" id="{2D4AE830-EDC7-436D-9E38-1E7AB649C49B}"/>
                  </a:ext>
                </a:extLst>
              </p:cNvPr>
              <p:cNvPicPr>
                <a:picLocks noChangeAspect="1" noChangeArrowheads="1"/>
              </p:cNvPicPr>
              <p:nvPr/>
            </p:nvPicPr>
            <p:blipFill>
              <a:blip r:embed="rId3" cstate="print"/>
              <a:srcRect/>
              <a:stretch>
                <a:fillRect/>
              </a:stretch>
            </p:blipFill>
            <p:spPr bwMode="auto">
              <a:xfrm>
                <a:off x="6285411" y="1845665"/>
                <a:ext cx="692303" cy="796367"/>
              </a:xfrm>
              <a:prstGeom prst="rect">
                <a:avLst/>
              </a:prstGeom>
              <a:ln>
                <a:noFill/>
              </a:ln>
              <a:effectLst>
                <a:outerShdw blurRad="292100" dist="139700" dir="2700000" algn="tl" rotWithShape="0">
                  <a:srgbClr val="333333">
                    <a:alpha val="65000"/>
                  </a:srgbClr>
                </a:outerShdw>
              </a:effectLst>
            </p:spPr>
          </p:pic>
          <p:sp>
            <p:nvSpPr>
              <p:cNvPr id="67" name="Text Box 3">
                <a:extLst>
                  <a:ext uri="{FF2B5EF4-FFF2-40B4-BE49-F238E27FC236}">
                    <a16:creationId xmlns:a16="http://schemas.microsoft.com/office/drawing/2014/main" xmlns="" id="{38373F60-BE62-41F5-8DA8-37FC40A09110}"/>
                  </a:ext>
                </a:extLst>
              </p:cNvPr>
              <p:cNvSpPr txBox="1">
                <a:spLocks noChangeArrowheads="1"/>
              </p:cNvSpPr>
              <p:nvPr/>
            </p:nvSpPr>
            <p:spPr bwMode="auto">
              <a:xfrm>
                <a:off x="6448962" y="2110591"/>
                <a:ext cx="319159" cy="172385"/>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051" b="1" dirty="0" smtClean="0">
                    <a:solidFill>
                      <a:srgbClr val="4B4B4B"/>
                    </a:solidFill>
                    <a:ea typeface="方正黑体简体"/>
                    <a:cs typeface="Arial" pitchFamily="34" charset="0"/>
                  </a:rPr>
                  <a:t>2012</a:t>
                </a:r>
                <a:endParaRPr lang="en-US" altLang="zh-CN" sz="1051" b="1" dirty="0">
                  <a:solidFill>
                    <a:srgbClr val="4B4B4B"/>
                  </a:solidFill>
                  <a:ea typeface="方正黑体简体"/>
                  <a:cs typeface="Arial" pitchFamily="34" charset="0"/>
                </a:endParaRPr>
              </a:p>
            </p:txBody>
          </p:sp>
          <p:sp>
            <p:nvSpPr>
              <p:cNvPr id="68" name="Line 4">
                <a:extLst>
                  <a:ext uri="{FF2B5EF4-FFF2-40B4-BE49-F238E27FC236}">
                    <a16:creationId xmlns:a16="http://schemas.microsoft.com/office/drawing/2014/main" xmlns="" id="{D27F6807-ACCC-4AC8-A546-95754E6BB46A}"/>
                  </a:ext>
                </a:extLst>
              </p:cNvPr>
              <p:cNvSpPr>
                <a:spLocks noChangeShapeType="1"/>
              </p:cNvSpPr>
              <p:nvPr/>
            </p:nvSpPr>
            <p:spPr bwMode="auto">
              <a:xfrm flipV="1">
                <a:off x="4495800" y="2671616"/>
                <a:ext cx="1459338" cy="15864"/>
              </a:xfrm>
              <a:prstGeom prst="line">
                <a:avLst/>
              </a:prstGeom>
              <a:noFill/>
              <a:ln w="76200">
                <a:solidFill>
                  <a:srgbClr val="1DC806"/>
                </a:solidFill>
                <a:round/>
                <a:headEnd/>
                <a:tailEnd type="triangle" w="med" len="med"/>
              </a:ln>
            </p:spPr>
            <p:txBody>
              <a:bodyPr/>
              <a:lstStyle/>
              <a:p>
                <a:pPr>
                  <a:defRPr/>
                </a:pPr>
                <a:endParaRPr lang="en-US" sz="1400">
                  <a:solidFill>
                    <a:srgbClr val="000000"/>
                  </a:solidFill>
                  <a:ea typeface="方正黑体简体"/>
                  <a:cs typeface="Arial" pitchFamily="34" charset="0"/>
                </a:endParaRPr>
              </a:p>
            </p:txBody>
          </p:sp>
          <p:pic>
            <p:nvPicPr>
              <p:cNvPr id="69" name="Picture 7" descr="WoSfullrec">
                <a:extLst>
                  <a:ext uri="{FF2B5EF4-FFF2-40B4-BE49-F238E27FC236}">
                    <a16:creationId xmlns:a16="http://schemas.microsoft.com/office/drawing/2014/main" xmlns="" id="{A0F29C3A-681A-4DA1-8BAB-0365C19D96C7}"/>
                  </a:ext>
                </a:extLst>
              </p:cNvPr>
              <p:cNvPicPr>
                <a:picLocks noChangeAspect="1" noChangeArrowheads="1"/>
              </p:cNvPicPr>
              <p:nvPr/>
            </p:nvPicPr>
            <p:blipFill>
              <a:blip r:embed="rId3" cstate="print"/>
              <a:srcRect/>
              <a:stretch>
                <a:fillRect/>
              </a:stretch>
            </p:blipFill>
            <p:spPr bwMode="auto">
              <a:xfrm>
                <a:off x="5955138" y="2324754"/>
                <a:ext cx="695479" cy="794781"/>
              </a:xfrm>
              <a:prstGeom prst="rect">
                <a:avLst/>
              </a:prstGeom>
              <a:ln>
                <a:noFill/>
              </a:ln>
              <a:effectLst>
                <a:outerShdw blurRad="292100" dist="139700" dir="2700000" algn="tl" rotWithShape="0">
                  <a:srgbClr val="333333">
                    <a:alpha val="65000"/>
                  </a:srgbClr>
                </a:outerShdw>
              </a:effectLst>
            </p:spPr>
          </p:pic>
          <p:sp>
            <p:nvSpPr>
              <p:cNvPr id="70" name="Text Box 19">
                <a:extLst>
                  <a:ext uri="{FF2B5EF4-FFF2-40B4-BE49-F238E27FC236}">
                    <a16:creationId xmlns:a16="http://schemas.microsoft.com/office/drawing/2014/main" xmlns="" id="{D9DFE8C4-6FF8-46B1-813B-9D1755A259D5}"/>
                  </a:ext>
                </a:extLst>
              </p:cNvPr>
              <p:cNvSpPr txBox="1">
                <a:spLocks noChangeArrowheads="1"/>
              </p:cNvSpPr>
              <p:nvPr/>
            </p:nvSpPr>
            <p:spPr bwMode="auto">
              <a:xfrm>
                <a:off x="6072639" y="2854608"/>
                <a:ext cx="402233" cy="172385"/>
              </a:xfrm>
              <a:prstGeom prst="rect">
                <a:avLst/>
              </a:prstGeom>
              <a:solidFill>
                <a:schemeClr val="bg1"/>
              </a:solidFill>
              <a:ln w="3175">
                <a:noFill/>
                <a:miter lim="800000"/>
                <a:headEnd/>
                <a:tailEnd/>
              </a:ln>
            </p:spPr>
            <p:txBody>
              <a:bodyPr wrap="square" lIns="0" tIns="0" rIns="0" bIns="0">
                <a:spAutoFit/>
              </a:bodyPr>
              <a:lstStyle/>
              <a:p>
                <a:pPr algn="ctr" eaLnBrk="0" hangingPunct="0">
                  <a:spcBef>
                    <a:spcPct val="50000"/>
                  </a:spcBef>
                  <a:defRPr/>
                </a:pPr>
                <a:r>
                  <a:rPr lang="en-US" altLang="zh-CN" sz="1051" b="1" dirty="0" smtClean="0">
                    <a:solidFill>
                      <a:srgbClr val="4B4B4B"/>
                    </a:solidFill>
                    <a:ea typeface="方正黑体简体"/>
                    <a:cs typeface="Arial" pitchFamily="34" charset="0"/>
                  </a:rPr>
                  <a:t>2014</a:t>
                </a:r>
                <a:endParaRPr lang="en-US" altLang="zh-CN" sz="1051" b="1" dirty="0">
                  <a:solidFill>
                    <a:srgbClr val="4B4B4B"/>
                  </a:solidFill>
                  <a:ea typeface="方正黑体简体"/>
                  <a:cs typeface="Arial" pitchFamily="34" charset="0"/>
                </a:endParaRPr>
              </a:p>
            </p:txBody>
          </p:sp>
          <p:sp>
            <p:nvSpPr>
              <p:cNvPr id="71" name="Text Box 20">
                <a:extLst>
                  <a:ext uri="{FF2B5EF4-FFF2-40B4-BE49-F238E27FC236}">
                    <a16:creationId xmlns:a16="http://schemas.microsoft.com/office/drawing/2014/main" xmlns="" id="{27320E66-41EF-40CB-8EDA-8844CC6CC535}"/>
                  </a:ext>
                </a:extLst>
              </p:cNvPr>
              <p:cNvSpPr txBox="1">
                <a:spLocks noChangeArrowheads="1"/>
              </p:cNvSpPr>
              <p:nvPr/>
            </p:nvSpPr>
            <p:spPr bwMode="auto">
              <a:xfrm>
                <a:off x="4727199" y="2251249"/>
                <a:ext cx="900737" cy="282159"/>
              </a:xfrm>
              <a:prstGeom prst="rect">
                <a:avLst/>
              </a:prstGeom>
              <a:solidFill>
                <a:schemeClr val="bg2"/>
              </a:solidFill>
              <a:ln w="28575">
                <a:solidFill>
                  <a:schemeClr val="bg2"/>
                </a:solidFill>
                <a:miter lim="800000"/>
                <a:headEnd/>
                <a:tailEnd/>
              </a:ln>
            </p:spPr>
            <p:txBody>
              <a:bodyPr wrap="square" lIns="0" rIns="0">
                <a:spAutoFit/>
              </a:bodyPr>
              <a:lstStyle>
                <a:defPPr>
                  <a:defRPr lang="en-US"/>
                </a:defPPr>
                <a:lvl1pPr algn="ctr" eaLnBrk="0" hangingPunct="0">
                  <a:lnSpc>
                    <a:spcPct val="80000"/>
                  </a:lnSpc>
                  <a:spcBef>
                    <a:spcPct val="50000"/>
                  </a:spcBef>
                  <a:defRPr sz="1400" b="1">
                    <a:solidFill>
                      <a:schemeClr val="bg1"/>
                    </a:solidFill>
                    <a:latin typeface="微软雅黑" panose="020B0503020204020204" pitchFamily="34" charset="-122"/>
                    <a:ea typeface="微软雅黑" panose="020B0503020204020204" pitchFamily="34" charset="-122"/>
                    <a:cs typeface="Times New Roman" pitchFamily="18" charset="0"/>
                  </a:defRPr>
                </a:lvl1pPr>
              </a:lstStyle>
              <a:p>
                <a:r>
                  <a:rPr lang="zh-CN" altLang="en-US" dirty="0">
                    <a:solidFill>
                      <a:srgbClr val="FFFFFF"/>
                    </a:solidFill>
                  </a:rPr>
                  <a:t>施引文献</a:t>
                </a:r>
                <a:endParaRPr lang="en-US" altLang="zh-CN" dirty="0">
                  <a:solidFill>
                    <a:srgbClr val="FFFFFF"/>
                  </a:solidFill>
                </a:endParaRPr>
              </a:p>
            </p:txBody>
          </p:sp>
          <p:pic>
            <p:nvPicPr>
              <p:cNvPr id="72" name="Picture 23" descr="WoSfullrec">
                <a:extLst>
                  <a:ext uri="{FF2B5EF4-FFF2-40B4-BE49-F238E27FC236}">
                    <a16:creationId xmlns:a16="http://schemas.microsoft.com/office/drawing/2014/main" xmlns="" id="{31055447-0315-4845-BE19-D85812F6C97B}"/>
                  </a:ext>
                </a:extLst>
              </p:cNvPr>
              <p:cNvPicPr>
                <a:picLocks noChangeAspect="1" noChangeArrowheads="1"/>
              </p:cNvPicPr>
              <p:nvPr/>
            </p:nvPicPr>
            <p:blipFill>
              <a:blip r:embed="rId3" cstate="print"/>
              <a:srcRect/>
              <a:stretch>
                <a:fillRect/>
              </a:stretch>
            </p:blipFill>
            <p:spPr bwMode="auto">
              <a:xfrm>
                <a:off x="6872916" y="2121697"/>
                <a:ext cx="695479" cy="796367"/>
              </a:xfrm>
              <a:prstGeom prst="rect">
                <a:avLst/>
              </a:prstGeom>
              <a:ln>
                <a:noFill/>
              </a:ln>
              <a:effectLst>
                <a:outerShdw blurRad="292100" dist="139700" dir="2700000" algn="tl" rotWithShape="0">
                  <a:srgbClr val="333333">
                    <a:alpha val="65000"/>
                  </a:srgbClr>
                </a:outerShdw>
              </a:effectLst>
            </p:spPr>
          </p:pic>
          <p:sp>
            <p:nvSpPr>
              <p:cNvPr id="73" name="Text Box 24">
                <a:extLst>
                  <a:ext uri="{FF2B5EF4-FFF2-40B4-BE49-F238E27FC236}">
                    <a16:creationId xmlns:a16="http://schemas.microsoft.com/office/drawing/2014/main" xmlns="" id="{52F8CA40-E350-4287-B0B5-4E56E1356DF3}"/>
                  </a:ext>
                </a:extLst>
              </p:cNvPr>
              <p:cNvSpPr txBox="1">
                <a:spLocks noChangeArrowheads="1"/>
              </p:cNvSpPr>
              <p:nvPr/>
            </p:nvSpPr>
            <p:spPr bwMode="auto">
              <a:xfrm>
                <a:off x="7025349" y="2324752"/>
                <a:ext cx="543045" cy="172385"/>
              </a:xfrm>
              <a:prstGeom prst="rect">
                <a:avLst/>
              </a:prstGeom>
              <a:solidFill>
                <a:schemeClr val="bg1"/>
              </a:solidFill>
              <a:ln w="3175">
                <a:noFill/>
                <a:miter lim="800000"/>
                <a:headEnd/>
                <a:tailEnd/>
              </a:ln>
            </p:spPr>
            <p:txBody>
              <a:bodyPr wrap="square" lIns="0" tIns="0" rIns="0" bIns="0">
                <a:spAutoFit/>
              </a:bodyPr>
              <a:lstStyle/>
              <a:p>
                <a:pPr algn="ctr" eaLnBrk="0" hangingPunct="0">
                  <a:spcBef>
                    <a:spcPct val="50000"/>
                  </a:spcBef>
                  <a:defRPr/>
                </a:pPr>
                <a:r>
                  <a:rPr lang="en-US" altLang="zh-CN" sz="1051" b="1" dirty="0" smtClean="0">
                    <a:solidFill>
                      <a:srgbClr val="4B4B4B"/>
                    </a:solidFill>
                    <a:ea typeface="方正黑体简体"/>
                    <a:cs typeface="Arial" pitchFamily="34" charset="0"/>
                  </a:rPr>
                  <a:t>2015</a:t>
                </a:r>
                <a:endParaRPr lang="en-US" altLang="zh-CN" sz="1051" b="1" dirty="0">
                  <a:solidFill>
                    <a:srgbClr val="4B4B4B"/>
                  </a:solidFill>
                  <a:ea typeface="方正黑体简体"/>
                  <a:cs typeface="Arial" pitchFamily="34" charset="0"/>
                </a:endParaRPr>
              </a:p>
            </p:txBody>
          </p:sp>
          <p:pic>
            <p:nvPicPr>
              <p:cNvPr id="74" name="Picture 33" descr="WoSfullrec">
                <a:extLst>
                  <a:ext uri="{FF2B5EF4-FFF2-40B4-BE49-F238E27FC236}">
                    <a16:creationId xmlns:a16="http://schemas.microsoft.com/office/drawing/2014/main" xmlns="" id="{EA7F85F5-64E6-41B1-9B16-4C72D7D5AE8D}"/>
                  </a:ext>
                </a:extLst>
              </p:cNvPr>
              <p:cNvPicPr>
                <a:picLocks noChangeAspect="1" noChangeArrowheads="1"/>
              </p:cNvPicPr>
              <p:nvPr/>
            </p:nvPicPr>
            <p:blipFill>
              <a:blip r:embed="rId3" cstate="print"/>
              <a:srcRect/>
              <a:stretch>
                <a:fillRect/>
              </a:stretch>
            </p:blipFill>
            <p:spPr bwMode="auto">
              <a:xfrm>
                <a:off x="6585516" y="2770530"/>
                <a:ext cx="695479" cy="794780"/>
              </a:xfrm>
              <a:prstGeom prst="rect">
                <a:avLst/>
              </a:prstGeom>
              <a:ln>
                <a:noFill/>
              </a:ln>
              <a:effectLst>
                <a:outerShdw blurRad="292100" dist="139700" dir="2700000" algn="tl" rotWithShape="0">
                  <a:srgbClr val="333333">
                    <a:alpha val="65000"/>
                  </a:srgbClr>
                </a:outerShdw>
              </a:effectLst>
            </p:spPr>
          </p:pic>
          <p:sp>
            <p:nvSpPr>
              <p:cNvPr id="75" name="Text Box 34">
                <a:extLst>
                  <a:ext uri="{FF2B5EF4-FFF2-40B4-BE49-F238E27FC236}">
                    <a16:creationId xmlns:a16="http://schemas.microsoft.com/office/drawing/2014/main" xmlns="" id="{BDD15BB8-9A3A-43A4-A15A-03A1CCAF2D5B}"/>
                  </a:ext>
                </a:extLst>
              </p:cNvPr>
              <p:cNvSpPr txBox="1">
                <a:spLocks noChangeArrowheads="1"/>
              </p:cNvSpPr>
              <p:nvPr/>
            </p:nvSpPr>
            <p:spPr bwMode="auto">
              <a:xfrm>
                <a:off x="6709367" y="3257551"/>
                <a:ext cx="571627" cy="172385"/>
              </a:xfrm>
              <a:prstGeom prst="rect">
                <a:avLst/>
              </a:prstGeom>
              <a:solidFill>
                <a:schemeClr val="bg1"/>
              </a:solidFill>
              <a:ln w="3175">
                <a:noFill/>
                <a:miter lim="800000"/>
                <a:headEnd/>
                <a:tailEnd/>
              </a:ln>
            </p:spPr>
            <p:txBody>
              <a:bodyPr wrap="square" lIns="0" tIns="0" rIns="0" bIns="0">
                <a:spAutoFit/>
              </a:bodyPr>
              <a:lstStyle/>
              <a:p>
                <a:pPr algn="ctr" eaLnBrk="0" hangingPunct="0">
                  <a:spcBef>
                    <a:spcPct val="50000"/>
                  </a:spcBef>
                  <a:defRPr/>
                </a:pPr>
                <a:r>
                  <a:rPr lang="en-US" altLang="zh-CN" sz="1051" b="1" dirty="0" smtClean="0">
                    <a:solidFill>
                      <a:srgbClr val="4B4B4B"/>
                    </a:solidFill>
                    <a:ea typeface="方正黑体简体"/>
                    <a:cs typeface="Arial" pitchFamily="34" charset="0"/>
                  </a:rPr>
                  <a:t>2017</a:t>
                </a:r>
                <a:endParaRPr lang="en-US" altLang="zh-CN" sz="1051" b="1" dirty="0">
                  <a:solidFill>
                    <a:srgbClr val="4B4B4B"/>
                  </a:solidFill>
                  <a:ea typeface="方正黑体简体"/>
                  <a:cs typeface="Arial" pitchFamily="34" charset="0"/>
                </a:endParaRPr>
              </a:p>
            </p:txBody>
          </p:sp>
        </p:grpSp>
        <p:pic>
          <p:nvPicPr>
            <p:cNvPr id="49" name="Picture 18" descr="WoSfullrec">
              <a:extLst>
                <a:ext uri="{FF2B5EF4-FFF2-40B4-BE49-F238E27FC236}">
                  <a16:creationId xmlns:a16="http://schemas.microsoft.com/office/drawing/2014/main" xmlns="" id="{42D40DA3-DE18-4FAA-AC77-648BA0F7BC65}"/>
                </a:ext>
              </a:extLst>
            </p:cNvPr>
            <p:cNvPicPr>
              <a:picLocks noChangeAspect="1" noChangeArrowheads="1"/>
            </p:cNvPicPr>
            <p:nvPr/>
          </p:nvPicPr>
          <p:blipFill>
            <a:blip r:embed="rId4" cstate="print"/>
            <a:srcRect/>
            <a:stretch>
              <a:fillRect/>
            </a:stretch>
          </p:blipFill>
          <p:spPr bwMode="auto">
            <a:xfrm>
              <a:off x="3649001" y="1767662"/>
              <a:ext cx="1019175" cy="1165225"/>
            </a:xfrm>
            <a:prstGeom prst="rect">
              <a:avLst/>
            </a:prstGeom>
            <a:ln>
              <a:noFill/>
            </a:ln>
            <a:effectLst>
              <a:outerShdw blurRad="292100" dist="139700" dir="2700000" algn="tl" rotWithShape="0">
                <a:srgbClr val="333333">
                  <a:alpha val="65000"/>
                </a:srgbClr>
              </a:outerShdw>
            </a:effectLst>
          </p:spPr>
        </p:pic>
        <p:sp>
          <p:nvSpPr>
            <p:cNvPr id="50" name="Text Box 38">
              <a:extLst>
                <a:ext uri="{FF2B5EF4-FFF2-40B4-BE49-F238E27FC236}">
                  <a16:creationId xmlns:a16="http://schemas.microsoft.com/office/drawing/2014/main" xmlns="" id="{9C90FB2E-F7C5-4F9E-BDEF-2C4E0E310144}"/>
                </a:ext>
              </a:extLst>
            </p:cNvPr>
            <p:cNvSpPr txBox="1">
              <a:spLocks noChangeArrowheads="1"/>
            </p:cNvSpPr>
            <p:nvPr/>
          </p:nvSpPr>
          <p:spPr bwMode="auto">
            <a:xfrm>
              <a:off x="3971263" y="2285187"/>
              <a:ext cx="431800" cy="172506"/>
            </a:xfrm>
            <a:prstGeom prst="rect">
              <a:avLst/>
            </a:prstGeom>
            <a:solidFill>
              <a:schemeClr val="bg1"/>
            </a:solidFill>
            <a:ln w="3175">
              <a:noFill/>
              <a:miter lim="800000"/>
              <a:headEnd/>
              <a:tailEnd/>
            </a:ln>
          </p:spPr>
          <p:txBody>
            <a:bodyPr wrap="square" lIns="0" tIns="0" rIns="0" bIns="0">
              <a:spAutoFit/>
            </a:bodyPr>
            <a:lstStyle/>
            <a:p>
              <a:pPr algn="ctr" eaLnBrk="0" hangingPunct="0">
                <a:spcBef>
                  <a:spcPct val="50000"/>
                </a:spcBef>
                <a:defRPr/>
              </a:pPr>
              <a:r>
                <a:rPr lang="en-US" altLang="zh-CN" sz="1051" b="1" dirty="0" smtClean="0">
                  <a:solidFill>
                    <a:srgbClr val="4B4B4B"/>
                  </a:solidFill>
                  <a:ea typeface="方正黑体简体"/>
                  <a:cs typeface="Arial" pitchFamily="34" charset="0"/>
                </a:rPr>
                <a:t>2010</a:t>
              </a:r>
              <a:endParaRPr lang="en-US" altLang="zh-CN" sz="1051" b="1" dirty="0">
                <a:solidFill>
                  <a:srgbClr val="4B4B4B"/>
                </a:solidFill>
                <a:ea typeface="方正黑体简体"/>
                <a:cs typeface="Arial" pitchFamily="34" charset="0"/>
              </a:endParaRPr>
            </a:p>
          </p:txBody>
        </p:sp>
        <p:grpSp>
          <p:nvGrpSpPr>
            <p:cNvPr id="52" name="Group 47">
              <a:extLst>
                <a:ext uri="{FF2B5EF4-FFF2-40B4-BE49-F238E27FC236}">
                  <a16:creationId xmlns:a16="http://schemas.microsoft.com/office/drawing/2014/main" xmlns="" id="{D397DCC8-E55A-4C1C-9A1D-7CCE6CA1263E}"/>
                </a:ext>
              </a:extLst>
            </p:cNvPr>
            <p:cNvGrpSpPr>
              <a:grpSpLocks/>
            </p:cNvGrpSpPr>
            <p:nvPr/>
          </p:nvGrpSpPr>
          <p:grpSpPr bwMode="auto">
            <a:xfrm>
              <a:off x="1115351" y="2488979"/>
              <a:ext cx="2438400" cy="2299696"/>
              <a:chOff x="914400" y="3080377"/>
              <a:chExt cx="2438400" cy="2300005"/>
            </a:xfrm>
          </p:grpSpPr>
          <p:pic>
            <p:nvPicPr>
              <p:cNvPr id="54" name="Picture 5" descr="WoSfullrec">
                <a:extLst>
                  <a:ext uri="{FF2B5EF4-FFF2-40B4-BE49-F238E27FC236}">
                    <a16:creationId xmlns:a16="http://schemas.microsoft.com/office/drawing/2014/main" xmlns="" id="{801DB2B1-55C3-48BF-95CD-191F1EA8AE3E}"/>
                  </a:ext>
                </a:extLst>
              </p:cNvPr>
              <p:cNvPicPr>
                <a:picLocks noChangeAspect="1" noChangeArrowheads="1"/>
              </p:cNvPicPr>
              <p:nvPr/>
            </p:nvPicPr>
            <p:blipFill>
              <a:blip r:embed="rId3" cstate="print"/>
              <a:srcRect/>
              <a:stretch>
                <a:fillRect/>
              </a:stretch>
            </p:blipFill>
            <p:spPr bwMode="auto">
              <a:xfrm>
                <a:off x="914400" y="3748212"/>
                <a:ext cx="695325" cy="795444"/>
              </a:xfrm>
              <a:prstGeom prst="rect">
                <a:avLst/>
              </a:prstGeom>
              <a:ln>
                <a:noFill/>
              </a:ln>
              <a:effectLst>
                <a:outerShdw blurRad="292100" dist="139700" dir="2700000" algn="tl" rotWithShape="0">
                  <a:srgbClr val="333333">
                    <a:alpha val="65000"/>
                  </a:srgbClr>
                </a:outerShdw>
              </a:effectLst>
            </p:spPr>
          </p:pic>
          <p:pic>
            <p:nvPicPr>
              <p:cNvPr id="55" name="Picture 6" descr="WoSfullrec">
                <a:extLst>
                  <a:ext uri="{FF2B5EF4-FFF2-40B4-BE49-F238E27FC236}">
                    <a16:creationId xmlns:a16="http://schemas.microsoft.com/office/drawing/2014/main" xmlns="" id="{244FE6DB-1136-41C9-8836-AB8F140F2A79}"/>
                  </a:ext>
                </a:extLst>
              </p:cNvPr>
              <p:cNvPicPr>
                <a:picLocks noChangeAspect="1" noChangeArrowheads="1"/>
              </p:cNvPicPr>
              <p:nvPr/>
            </p:nvPicPr>
            <p:blipFill>
              <a:blip r:embed="rId3" cstate="print"/>
              <a:srcRect/>
              <a:stretch>
                <a:fillRect/>
              </a:stretch>
            </p:blipFill>
            <p:spPr bwMode="auto">
              <a:xfrm>
                <a:off x="1392237" y="3324292"/>
                <a:ext cx="693738" cy="795445"/>
              </a:xfrm>
              <a:prstGeom prst="rect">
                <a:avLst/>
              </a:prstGeom>
              <a:ln>
                <a:noFill/>
              </a:ln>
              <a:effectLst>
                <a:outerShdw blurRad="292100" dist="139700" dir="2700000" algn="tl" rotWithShape="0">
                  <a:srgbClr val="333333">
                    <a:alpha val="65000"/>
                  </a:srgbClr>
                </a:outerShdw>
              </a:effectLst>
            </p:spPr>
          </p:pic>
          <p:pic>
            <p:nvPicPr>
              <p:cNvPr id="56" name="Picture 10" descr="WoSfullrec">
                <a:extLst>
                  <a:ext uri="{FF2B5EF4-FFF2-40B4-BE49-F238E27FC236}">
                    <a16:creationId xmlns:a16="http://schemas.microsoft.com/office/drawing/2014/main" xmlns="" id="{96CA8057-75AF-499B-A79A-BCBA45667FFB}"/>
                  </a:ext>
                </a:extLst>
              </p:cNvPr>
              <p:cNvPicPr>
                <a:picLocks noChangeAspect="1" noChangeArrowheads="1"/>
              </p:cNvPicPr>
              <p:nvPr/>
            </p:nvPicPr>
            <p:blipFill>
              <a:blip r:embed="rId3" cstate="print"/>
              <a:srcRect/>
              <a:stretch>
                <a:fillRect/>
              </a:stretch>
            </p:blipFill>
            <p:spPr bwMode="auto">
              <a:xfrm>
                <a:off x="1709737" y="4065755"/>
                <a:ext cx="693738" cy="795444"/>
              </a:xfrm>
              <a:prstGeom prst="rect">
                <a:avLst/>
              </a:prstGeom>
              <a:ln>
                <a:noFill/>
              </a:ln>
              <a:effectLst>
                <a:outerShdw blurRad="292100" dist="139700" dir="2700000" algn="tl" rotWithShape="0">
                  <a:srgbClr val="333333">
                    <a:alpha val="65000"/>
                  </a:srgbClr>
                </a:outerShdw>
              </a:effectLst>
            </p:spPr>
          </p:pic>
          <p:sp>
            <p:nvSpPr>
              <p:cNvPr id="57" name="Line 11">
                <a:extLst>
                  <a:ext uri="{FF2B5EF4-FFF2-40B4-BE49-F238E27FC236}">
                    <a16:creationId xmlns:a16="http://schemas.microsoft.com/office/drawing/2014/main" xmlns="" id="{5C756208-B595-409A-AD26-D336F55990FC}"/>
                  </a:ext>
                </a:extLst>
              </p:cNvPr>
              <p:cNvSpPr>
                <a:spLocks noChangeShapeType="1"/>
              </p:cNvSpPr>
              <p:nvPr/>
            </p:nvSpPr>
            <p:spPr bwMode="auto">
              <a:xfrm flipH="1">
                <a:off x="2292350" y="3352871"/>
                <a:ext cx="1060450" cy="490604"/>
              </a:xfrm>
              <a:prstGeom prst="line">
                <a:avLst/>
              </a:prstGeom>
              <a:noFill/>
              <a:ln w="76200">
                <a:solidFill>
                  <a:srgbClr val="1DC806"/>
                </a:solidFill>
                <a:round/>
                <a:headEnd/>
                <a:tailEnd type="triangle" w="med" len="med"/>
              </a:ln>
            </p:spPr>
            <p:txBody>
              <a:bodyPr/>
              <a:lstStyle/>
              <a:p>
                <a:pPr>
                  <a:defRPr/>
                </a:pPr>
                <a:endParaRPr lang="en-US" sz="1400">
                  <a:solidFill>
                    <a:srgbClr val="000000"/>
                  </a:solidFill>
                  <a:ea typeface="方正黑体简体"/>
                  <a:cs typeface="Arial" pitchFamily="34" charset="0"/>
                </a:endParaRPr>
              </a:p>
            </p:txBody>
          </p:sp>
          <p:sp>
            <p:nvSpPr>
              <p:cNvPr id="58" name="Text Box 12">
                <a:extLst>
                  <a:ext uri="{FF2B5EF4-FFF2-40B4-BE49-F238E27FC236}">
                    <a16:creationId xmlns:a16="http://schemas.microsoft.com/office/drawing/2014/main" xmlns="" id="{3A950891-DA43-49EA-BEA9-E6812A5585C0}"/>
                  </a:ext>
                </a:extLst>
              </p:cNvPr>
              <p:cNvSpPr txBox="1">
                <a:spLocks noChangeArrowheads="1"/>
              </p:cNvSpPr>
              <p:nvPr/>
            </p:nvSpPr>
            <p:spPr bwMode="auto">
              <a:xfrm>
                <a:off x="2281239" y="3080377"/>
                <a:ext cx="838200" cy="282394"/>
              </a:xfrm>
              <a:prstGeom prst="rect">
                <a:avLst/>
              </a:prstGeom>
              <a:solidFill>
                <a:schemeClr val="bg2"/>
              </a:solidFill>
              <a:ln w="28575">
                <a:solidFill>
                  <a:schemeClr val="bg2"/>
                </a:solidFill>
                <a:miter lim="800000"/>
                <a:headEnd/>
                <a:tailEnd/>
              </a:ln>
            </p:spPr>
            <p:txBody>
              <a:bodyPr lIns="0" rIns="0">
                <a:spAutoFit/>
              </a:bodyPr>
              <a:lstStyle/>
              <a:p>
                <a:pPr algn="ctr" eaLnBrk="0" hangingPunct="0">
                  <a:lnSpc>
                    <a:spcPct val="80000"/>
                  </a:lnSpc>
                  <a:spcBef>
                    <a:spcPct val="50000"/>
                  </a:spcBef>
                  <a:defRPr/>
                </a:pPr>
                <a:r>
                  <a:rPr lang="zh-CN" altLang="en-US" sz="1400" b="1" dirty="0">
                    <a:solidFill>
                      <a:srgbClr val="FFFFFF"/>
                    </a:solidFill>
                    <a:latin typeface="微软雅黑" panose="020B0503020204020204" pitchFamily="34" charset="-122"/>
                    <a:ea typeface="微软雅黑" panose="020B0503020204020204" pitchFamily="34" charset="-122"/>
                    <a:cs typeface="Times New Roman" pitchFamily="18" charset="0"/>
                  </a:rPr>
                  <a:t>参考文献</a:t>
                </a:r>
                <a:endParaRPr lang="en-US" altLang="zh-CN" sz="1400" b="1" dirty="0">
                  <a:solidFill>
                    <a:srgbClr val="FFFFFF"/>
                  </a:solidFill>
                  <a:latin typeface="微软雅黑" panose="020B0503020204020204" pitchFamily="34" charset="-122"/>
                  <a:ea typeface="微软雅黑" panose="020B0503020204020204" pitchFamily="34" charset="-122"/>
                  <a:cs typeface="Times New Roman" pitchFamily="18" charset="0"/>
                </a:endParaRPr>
              </a:p>
            </p:txBody>
          </p:sp>
          <p:sp>
            <p:nvSpPr>
              <p:cNvPr id="59" name="Text Box 13">
                <a:extLst>
                  <a:ext uri="{FF2B5EF4-FFF2-40B4-BE49-F238E27FC236}">
                    <a16:creationId xmlns:a16="http://schemas.microsoft.com/office/drawing/2014/main" xmlns="" id="{FFA2AEDB-9EB8-44A7-80C3-359506789A1B}"/>
                  </a:ext>
                </a:extLst>
              </p:cNvPr>
              <p:cNvSpPr txBox="1">
                <a:spLocks noChangeArrowheads="1"/>
              </p:cNvSpPr>
              <p:nvPr/>
            </p:nvSpPr>
            <p:spPr bwMode="auto">
              <a:xfrm>
                <a:off x="1020762" y="4330903"/>
                <a:ext cx="371474" cy="172529"/>
              </a:xfrm>
              <a:prstGeom prst="rect">
                <a:avLst/>
              </a:prstGeom>
              <a:solidFill>
                <a:schemeClr val="bg1"/>
              </a:solidFill>
              <a:ln w="3175">
                <a:noFill/>
                <a:miter lim="800000"/>
                <a:headEnd/>
                <a:tailEnd/>
              </a:ln>
            </p:spPr>
            <p:txBody>
              <a:bodyPr wrap="square" lIns="0" tIns="0" rIns="0" bIns="0">
                <a:spAutoFit/>
              </a:bodyPr>
              <a:lstStyle/>
              <a:p>
                <a:pPr algn="ctr" eaLnBrk="0" hangingPunct="0">
                  <a:spcBef>
                    <a:spcPct val="50000"/>
                  </a:spcBef>
                  <a:defRPr/>
                </a:pPr>
                <a:r>
                  <a:rPr lang="en-US" altLang="zh-CN" sz="1051" b="1" dirty="0">
                    <a:solidFill>
                      <a:srgbClr val="4B4B4B"/>
                    </a:solidFill>
                    <a:ea typeface="方正黑体简体"/>
                    <a:cs typeface="Arial" pitchFamily="34" charset="0"/>
                  </a:rPr>
                  <a:t>1993</a:t>
                </a:r>
              </a:p>
            </p:txBody>
          </p:sp>
          <p:sp>
            <p:nvSpPr>
              <p:cNvPr id="60" name="Text Box 14">
                <a:extLst>
                  <a:ext uri="{FF2B5EF4-FFF2-40B4-BE49-F238E27FC236}">
                    <a16:creationId xmlns:a16="http://schemas.microsoft.com/office/drawing/2014/main" xmlns="" id="{DC2D15DB-2C99-4FA6-AE10-5EEDBBFEF739}"/>
                  </a:ext>
                </a:extLst>
              </p:cNvPr>
              <p:cNvSpPr txBox="1">
                <a:spLocks noChangeArrowheads="1"/>
              </p:cNvSpPr>
              <p:nvPr/>
            </p:nvSpPr>
            <p:spPr bwMode="auto">
              <a:xfrm>
                <a:off x="1920875" y="4405527"/>
                <a:ext cx="319087" cy="172529"/>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051" b="1" dirty="0" smtClean="0">
                    <a:solidFill>
                      <a:srgbClr val="4B4B4B"/>
                    </a:solidFill>
                    <a:ea typeface="方正黑体简体"/>
                    <a:cs typeface="Arial" pitchFamily="34" charset="0"/>
                  </a:rPr>
                  <a:t>2002</a:t>
                </a:r>
                <a:endParaRPr lang="en-US" altLang="zh-CN" sz="1051" b="1" dirty="0">
                  <a:solidFill>
                    <a:srgbClr val="4B4B4B"/>
                  </a:solidFill>
                  <a:ea typeface="方正黑体简体"/>
                  <a:cs typeface="Arial" pitchFamily="34" charset="0"/>
                </a:endParaRPr>
              </a:p>
            </p:txBody>
          </p:sp>
          <p:sp>
            <p:nvSpPr>
              <p:cNvPr id="61" name="Text Box 15">
                <a:extLst>
                  <a:ext uri="{FF2B5EF4-FFF2-40B4-BE49-F238E27FC236}">
                    <a16:creationId xmlns:a16="http://schemas.microsoft.com/office/drawing/2014/main" xmlns="" id="{0AC32FBD-419C-41F6-901B-558EB930E583}"/>
                  </a:ext>
                </a:extLst>
              </p:cNvPr>
              <p:cNvSpPr txBox="1">
                <a:spLocks noChangeArrowheads="1"/>
              </p:cNvSpPr>
              <p:nvPr/>
            </p:nvSpPr>
            <p:spPr bwMode="auto">
              <a:xfrm>
                <a:off x="1550987" y="3886343"/>
                <a:ext cx="369888" cy="172529"/>
              </a:xfrm>
              <a:prstGeom prst="rect">
                <a:avLst/>
              </a:prstGeom>
              <a:solidFill>
                <a:schemeClr val="bg1"/>
              </a:solidFill>
              <a:ln w="3175">
                <a:noFill/>
                <a:miter lim="800000"/>
                <a:headEnd/>
                <a:tailEnd/>
              </a:ln>
            </p:spPr>
            <p:txBody>
              <a:bodyPr wrap="square" lIns="0" tIns="0" rIns="0" bIns="0">
                <a:spAutoFit/>
              </a:bodyPr>
              <a:lstStyle/>
              <a:p>
                <a:pPr algn="ctr" eaLnBrk="0" hangingPunct="0">
                  <a:spcBef>
                    <a:spcPct val="50000"/>
                  </a:spcBef>
                  <a:defRPr/>
                </a:pPr>
                <a:r>
                  <a:rPr lang="en-US" altLang="zh-CN" sz="1051" b="1" dirty="0" smtClean="0">
                    <a:solidFill>
                      <a:srgbClr val="4B4B4B"/>
                    </a:solidFill>
                    <a:ea typeface="方正黑体简体"/>
                    <a:cs typeface="Arial" pitchFamily="34" charset="0"/>
                  </a:rPr>
                  <a:t>2005</a:t>
                </a:r>
                <a:endParaRPr lang="en-US" altLang="zh-CN" sz="1051" b="1" dirty="0">
                  <a:solidFill>
                    <a:srgbClr val="4B4B4B"/>
                  </a:solidFill>
                  <a:ea typeface="方正黑体简体"/>
                  <a:cs typeface="Arial" pitchFamily="34" charset="0"/>
                </a:endParaRPr>
              </a:p>
            </p:txBody>
          </p:sp>
          <p:pic>
            <p:nvPicPr>
              <p:cNvPr id="62" name="Picture 16" descr="WoSfullrec">
                <a:extLst>
                  <a:ext uri="{FF2B5EF4-FFF2-40B4-BE49-F238E27FC236}">
                    <a16:creationId xmlns:a16="http://schemas.microsoft.com/office/drawing/2014/main" xmlns="" id="{DD504AFC-35EB-4D97-969B-A2251279C1FC}"/>
                  </a:ext>
                </a:extLst>
              </p:cNvPr>
              <p:cNvPicPr>
                <a:picLocks noChangeAspect="1" noChangeArrowheads="1"/>
              </p:cNvPicPr>
              <p:nvPr/>
            </p:nvPicPr>
            <p:blipFill>
              <a:blip r:embed="rId3" cstate="print"/>
              <a:srcRect/>
              <a:stretch>
                <a:fillRect/>
              </a:stretch>
            </p:blipFill>
            <p:spPr bwMode="auto">
              <a:xfrm>
                <a:off x="1333500" y="4584937"/>
                <a:ext cx="693737" cy="795445"/>
              </a:xfrm>
              <a:prstGeom prst="rect">
                <a:avLst/>
              </a:prstGeom>
              <a:ln>
                <a:noFill/>
              </a:ln>
              <a:effectLst>
                <a:outerShdw blurRad="292100" dist="139700" dir="2700000" algn="tl" rotWithShape="0">
                  <a:srgbClr val="333333">
                    <a:alpha val="65000"/>
                  </a:srgbClr>
                </a:outerShdw>
              </a:effectLst>
            </p:spPr>
          </p:pic>
          <p:sp>
            <p:nvSpPr>
              <p:cNvPr id="63" name="Text Box 17">
                <a:extLst>
                  <a:ext uri="{FF2B5EF4-FFF2-40B4-BE49-F238E27FC236}">
                    <a16:creationId xmlns:a16="http://schemas.microsoft.com/office/drawing/2014/main" xmlns="" id="{00F52E3C-48CB-4925-971F-9F71D3AB2B06}"/>
                  </a:ext>
                </a:extLst>
              </p:cNvPr>
              <p:cNvSpPr txBox="1">
                <a:spLocks noChangeArrowheads="1"/>
              </p:cNvSpPr>
              <p:nvPr/>
            </p:nvSpPr>
            <p:spPr bwMode="auto">
              <a:xfrm>
                <a:off x="1492250" y="5094594"/>
                <a:ext cx="428624" cy="172529"/>
              </a:xfrm>
              <a:prstGeom prst="rect">
                <a:avLst/>
              </a:prstGeom>
              <a:solidFill>
                <a:schemeClr val="bg1"/>
              </a:solidFill>
              <a:ln w="3175">
                <a:noFill/>
                <a:miter lim="800000"/>
                <a:headEnd/>
                <a:tailEnd/>
              </a:ln>
            </p:spPr>
            <p:txBody>
              <a:bodyPr wrap="square" lIns="0" tIns="0" rIns="0" bIns="0">
                <a:spAutoFit/>
              </a:bodyPr>
              <a:lstStyle/>
              <a:p>
                <a:pPr algn="ctr" eaLnBrk="0" hangingPunct="0">
                  <a:spcBef>
                    <a:spcPct val="50000"/>
                  </a:spcBef>
                  <a:defRPr/>
                </a:pPr>
                <a:r>
                  <a:rPr lang="en-US" altLang="zh-CN" sz="1051" b="1" dirty="0">
                    <a:solidFill>
                      <a:srgbClr val="4B4B4B"/>
                    </a:solidFill>
                    <a:ea typeface="方正黑体简体"/>
                    <a:cs typeface="Arial" pitchFamily="34" charset="0"/>
                  </a:rPr>
                  <a:t>1980</a:t>
                </a:r>
              </a:p>
            </p:txBody>
          </p:sp>
        </p:grpSp>
      </p:grpSp>
    </p:spTree>
    <p:extLst>
      <p:ext uri="{BB962C8B-B14F-4D97-AF65-F5344CB8AC3E}">
        <p14:creationId xmlns:p14="http://schemas.microsoft.com/office/powerpoint/2010/main" val="146855034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28649" y="365128"/>
            <a:ext cx="4498521" cy="679419"/>
          </a:xfrm>
        </p:spPr>
        <p:txBody>
          <a:bodyPr/>
          <a:lstStyle/>
          <a:p>
            <a:r>
              <a:rPr lang="en-US" altLang="zh-CN" dirty="0">
                <a:solidFill>
                  <a:schemeClr val="bg2"/>
                </a:solidFill>
                <a:latin typeface="Microsoft YaHei" pitchFamily="34" charset="-122"/>
                <a:ea typeface="Microsoft YaHei" pitchFamily="34" charset="-122"/>
              </a:rPr>
              <a:t>Related </a:t>
            </a:r>
            <a:r>
              <a:rPr lang="en-US" altLang="zh-CN" dirty="0" smtClean="0">
                <a:solidFill>
                  <a:schemeClr val="bg2"/>
                </a:solidFill>
                <a:latin typeface="Microsoft YaHei" pitchFamily="34" charset="-122"/>
                <a:ea typeface="Microsoft YaHei" pitchFamily="34" charset="-122"/>
              </a:rPr>
              <a:t>Record </a:t>
            </a:r>
            <a:r>
              <a:rPr lang="zh-CN" altLang="en-US" dirty="0" smtClean="0">
                <a:solidFill>
                  <a:schemeClr val="bg2"/>
                </a:solidFill>
                <a:latin typeface="Microsoft YaHei" pitchFamily="34" charset="-122"/>
                <a:ea typeface="Microsoft YaHei" pitchFamily="34" charset="-122"/>
              </a:rPr>
              <a:t>相</a:t>
            </a:r>
            <a:r>
              <a:rPr lang="zh-CN" altLang="en-US" dirty="0">
                <a:solidFill>
                  <a:schemeClr val="bg2"/>
                </a:solidFill>
                <a:latin typeface="Microsoft YaHei" pitchFamily="34" charset="-122"/>
                <a:ea typeface="Microsoft YaHei" pitchFamily="34" charset="-122"/>
              </a:rPr>
              <a:t>关记录</a:t>
            </a:r>
            <a:endParaRPr lang="zh-CN" altLang="en-US" b="1" dirty="0">
              <a:solidFill>
                <a:schemeClr val="bg2"/>
              </a:solidFill>
              <a:latin typeface="Microsoft YaHei" pitchFamily="34" charset="-122"/>
              <a:ea typeface="Microsoft YaHei" pitchFamily="34" charset="-122"/>
            </a:endParaRPr>
          </a:p>
        </p:txBody>
      </p:sp>
      <p:sp>
        <p:nvSpPr>
          <p:cNvPr id="36" name="Line 33"/>
          <p:cNvSpPr>
            <a:spLocks noChangeShapeType="1"/>
          </p:cNvSpPr>
          <p:nvPr/>
        </p:nvSpPr>
        <p:spPr bwMode="auto">
          <a:xfrm flipH="1">
            <a:off x="1054987" y="2636199"/>
            <a:ext cx="1661367" cy="1630351"/>
          </a:xfrm>
          <a:prstGeom prst="line">
            <a:avLst/>
          </a:prstGeom>
          <a:noFill/>
          <a:ln w="28575">
            <a:solidFill>
              <a:schemeClr val="accent4"/>
            </a:solidFill>
            <a:round/>
            <a:headEnd/>
            <a:tailEnd type="stealth" w="lg" len="lg"/>
          </a:ln>
        </p:spPr>
        <p:txBody>
          <a:bodyPr/>
          <a:lstStyle/>
          <a:p>
            <a:endParaRPr lang="en-US">
              <a:solidFill>
                <a:srgbClr val="000000"/>
              </a:solidFill>
            </a:endParaRPr>
          </a:p>
        </p:txBody>
      </p:sp>
      <p:sp>
        <p:nvSpPr>
          <p:cNvPr id="37" name="Line 34"/>
          <p:cNvSpPr>
            <a:spLocks noChangeShapeType="1"/>
          </p:cNvSpPr>
          <p:nvPr/>
        </p:nvSpPr>
        <p:spPr bwMode="auto">
          <a:xfrm flipH="1">
            <a:off x="2365643" y="2636199"/>
            <a:ext cx="513744" cy="1647479"/>
          </a:xfrm>
          <a:prstGeom prst="line">
            <a:avLst/>
          </a:prstGeom>
          <a:noFill/>
          <a:ln w="28575">
            <a:solidFill>
              <a:schemeClr val="accent4"/>
            </a:solidFill>
            <a:round/>
            <a:headEnd/>
            <a:tailEnd type="stealth" w="lg" len="lg"/>
          </a:ln>
        </p:spPr>
        <p:txBody>
          <a:bodyPr/>
          <a:lstStyle/>
          <a:p>
            <a:endParaRPr lang="en-US">
              <a:solidFill>
                <a:srgbClr val="000000"/>
              </a:solidFill>
            </a:endParaRPr>
          </a:p>
        </p:txBody>
      </p:sp>
      <p:sp>
        <p:nvSpPr>
          <p:cNvPr id="38" name="Line 35"/>
          <p:cNvSpPr>
            <a:spLocks noChangeShapeType="1"/>
          </p:cNvSpPr>
          <p:nvPr/>
        </p:nvSpPr>
        <p:spPr bwMode="auto">
          <a:xfrm>
            <a:off x="3104743" y="2643242"/>
            <a:ext cx="744264" cy="1640435"/>
          </a:xfrm>
          <a:prstGeom prst="line">
            <a:avLst/>
          </a:prstGeom>
          <a:noFill/>
          <a:ln w="28575">
            <a:solidFill>
              <a:schemeClr val="accent4"/>
            </a:solidFill>
            <a:round/>
            <a:headEnd/>
            <a:tailEnd type="stealth" w="lg" len="lg"/>
          </a:ln>
        </p:spPr>
        <p:txBody>
          <a:bodyPr/>
          <a:lstStyle/>
          <a:p>
            <a:endParaRPr lang="en-US">
              <a:solidFill>
                <a:srgbClr val="000000"/>
              </a:solidFill>
            </a:endParaRPr>
          </a:p>
        </p:txBody>
      </p:sp>
      <p:sp>
        <p:nvSpPr>
          <p:cNvPr id="39" name="Line 36"/>
          <p:cNvSpPr>
            <a:spLocks noChangeShapeType="1"/>
          </p:cNvSpPr>
          <p:nvPr/>
        </p:nvSpPr>
        <p:spPr bwMode="auto">
          <a:xfrm flipH="1">
            <a:off x="2538457" y="2614188"/>
            <a:ext cx="3208433" cy="1636463"/>
          </a:xfrm>
          <a:prstGeom prst="line">
            <a:avLst/>
          </a:prstGeom>
          <a:noFill/>
          <a:ln w="28575">
            <a:solidFill>
              <a:srgbClr val="42D42E"/>
            </a:solidFill>
            <a:round/>
            <a:headEnd/>
            <a:tailEnd type="stealth" w="lg" len="lg"/>
          </a:ln>
        </p:spPr>
        <p:txBody>
          <a:bodyPr/>
          <a:lstStyle/>
          <a:p>
            <a:endParaRPr lang="en-US">
              <a:solidFill>
                <a:srgbClr val="000000"/>
              </a:solidFill>
            </a:endParaRPr>
          </a:p>
        </p:txBody>
      </p:sp>
      <p:sp>
        <p:nvSpPr>
          <p:cNvPr id="40" name="Line 37"/>
          <p:cNvSpPr>
            <a:spLocks noChangeShapeType="1"/>
          </p:cNvSpPr>
          <p:nvPr/>
        </p:nvSpPr>
        <p:spPr bwMode="auto">
          <a:xfrm>
            <a:off x="6101657" y="2623791"/>
            <a:ext cx="639611" cy="1675836"/>
          </a:xfrm>
          <a:prstGeom prst="line">
            <a:avLst/>
          </a:prstGeom>
          <a:noFill/>
          <a:ln w="28575">
            <a:solidFill>
              <a:srgbClr val="42D42E"/>
            </a:solidFill>
            <a:round/>
            <a:headEnd/>
            <a:tailEnd type="stealth" w="lg" len="lg"/>
          </a:ln>
        </p:spPr>
        <p:txBody>
          <a:bodyPr/>
          <a:lstStyle/>
          <a:p>
            <a:endParaRPr lang="en-US">
              <a:solidFill>
                <a:srgbClr val="000000"/>
              </a:solidFill>
            </a:endParaRPr>
          </a:p>
        </p:txBody>
      </p:sp>
      <p:sp>
        <p:nvSpPr>
          <p:cNvPr id="41" name="Line 38"/>
          <p:cNvSpPr>
            <a:spLocks noChangeShapeType="1"/>
          </p:cNvSpPr>
          <p:nvPr/>
        </p:nvSpPr>
        <p:spPr bwMode="auto">
          <a:xfrm>
            <a:off x="6326327" y="2591232"/>
            <a:ext cx="1851332" cy="1685439"/>
          </a:xfrm>
          <a:prstGeom prst="line">
            <a:avLst/>
          </a:prstGeom>
          <a:noFill/>
          <a:ln w="28575">
            <a:solidFill>
              <a:srgbClr val="42D42E"/>
            </a:solidFill>
            <a:round/>
            <a:headEnd/>
            <a:tailEnd type="stealth" w="lg" len="lg"/>
          </a:ln>
        </p:spPr>
        <p:txBody>
          <a:bodyPr/>
          <a:lstStyle/>
          <a:p>
            <a:endParaRPr lang="en-US">
              <a:solidFill>
                <a:srgbClr val="000000"/>
              </a:solidFill>
            </a:endParaRPr>
          </a:p>
        </p:txBody>
      </p:sp>
      <p:sp>
        <p:nvSpPr>
          <p:cNvPr id="42" name="Line 39"/>
          <p:cNvSpPr>
            <a:spLocks noChangeShapeType="1"/>
          </p:cNvSpPr>
          <p:nvPr/>
        </p:nvSpPr>
        <p:spPr bwMode="auto">
          <a:xfrm>
            <a:off x="3251173" y="2643243"/>
            <a:ext cx="1982787" cy="1642768"/>
          </a:xfrm>
          <a:prstGeom prst="line">
            <a:avLst/>
          </a:prstGeom>
          <a:noFill/>
          <a:ln w="28575">
            <a:solidFill>
              <a:schemeClr val="accent4"/>
            </a:solidFill>
            <a:round/>
            <a:headEnd/>
            <a:tailEnd type="stealth" w="lg" len="lg"/>
          </a:ln>
        </p:spPr>
        <p:txBody>
          <a:bodyPr/>
          <a:lstStyle/>
          <a:p>
            <a:endParaRPr lang="en-US">
              <a:solidFill>
                <a:srgbClr val="000000"/>
              </a:solidFill>
            </a:endParaRPr>
          </a:p>
        </p:txBody>
      </p:sp>
      <p:sp>
        <p:nvSpPr>
          <p:cNvPr id="43" name="Line 40"/>
          <p:cNvSpPr>
            <a:spLocks noChangeShapeType="1"/>
          </p:cNvSpPr>
          <p:nvPr/>
        </p:nvSpPr>
        <p:spPr bwMode="auto">
          <a:xfrm flipH="1">
            <a:off x="5304297" y="2623791"/>
            <a:ext cx="639611" cy="1656384"/>
          </a:xfrm>
          <a:prstGeom prst="line">
            <a:avLst/>
          </a:prstGeom>
          <a:noFill/>
          <a:ln w="28575">
            <a:solidFill>
              <a:srgbClr val="42D42E"/>
            </a:solidFill>
            <a:round/>
            <a:headEnd/>
            <a:tailEnd type="stealth" w="lg" len="lg"/>
          </a:ln>
        </p:spPr>
        <p:txBody>
          <a:bodyPr/>
          <a:lstStyle/>
          <a:p>
            <a:endParaRPr lang="en-US">
              <a:solidFill>
                <a:srgbClr val="000000"/>
              </a:solidFill>
            </a:endParaRPr>
          </a:p>
        </p:txBody>
      </p:sp>
      <p:sp>
        <p:nvSpPr>
          <p:cNvPr id="44" name="Text Box 41"/>
          <p:cNvSpPr txBox="1">
            <a:spLocks noChangeArrowheads="1"/>
          </p:cNvSpPr>
          <p:nvPr/>
        </p:nvSpPr>
        <p:spPr bwMode="auto">
          <a:xfrm>
            <a:off x="2500142" y="1071878"/>
            <a:ext cx="909639" cy="369332"/>
          </a:xfrm>
          <a:prstGeom prst="rect">
            <a:avLst/>
          </a:prstGeom>
          <a:noFill/>
          <a:ln w="28575" algn="ctr">
            <a:noFill/>
            <a:miter lim="800000"/>
            <a:headEnd/>
            <a:tailEnd type="none" w="lg" len="lg"/>
          </a:ln>
        </p:spPr>
        <p:txBody>
          <a:bodyPr wrap="square">
            <a:spAutoFit/>
          </a:bodyPr>
          <a:lstStyle/>
          <a:p>
            <a:pPr>
              <a:spcBef>
                <a:spcPct val="50000"/>
              </a:spcBef>
            </a:pPr>
            <a:r>
              <a:rPr lang="zh-CN" altLang="en-US" dirty="0">
                <a:solidFill>
                  <a:srgbClr val="1DC806"/>
                </a:solidFill>
                <a:latin typeface="Microsoft YaHei" pitchFamily="34" charset="-122"/>
                <a:ea typeface="Microsoft YaHei" pitchFamily="34" charset="-122"/>
              </a:rPr>
              <a:t>论文甲</a:t>
            </a:r>
          </a:p>
        </p:txBody>
      </p:sp>
      <p:sp>
        <p:nvSpPr>
          <p:cNvPr id="45" name="Text Box 42"/>
          <p:cNvSpPr txBox="1">
            <a:spLocks noChangeArrowheads="1"/>
          </p:cNvSpPr>
          <p:nvPr/>
        </p:nvSpPr>
        <p:spPr bwMode="auto">
          <a:xfrm>
            <a:off x="5576695" y="1071878"/>
            <a:ext cx="909639" cy="369332"/>
          </a:xfrm>
          <a:prstGeom prst="rect">
            <a:avLst/>
          </a:prstGeom>
          <a:noFill/>
          <a:ln w="28575" algn="ctr">
            <a:noFill/>
            <a:miter lim="800000"/>
            <a:headEnd/>
            <a:tailEnd type="none" w="lg" len="lg"/>
          </a:ln>
        </p:spPr>
        <p:txBody>
          <a:bodyPr wrap="square">
            <a:spAutoFit/>
          </a:bodyPr>
          <a:lstStyle/>
          <a:p>
            <a:pPr>
              <a:spcBef>
                <a:spcPct val="50000"/>
              </a:spcBef>
            </a:pPr>
            <a:r>
              <a:rPr lang="zh-CN" altLang="en-US" dirty="0">
                <a:solidFill>
                  <a:srgbClr val="1DC806"/>
                </a:solidFill>
                <a:latin typeface="Microsoft YaHei" pitchFamily="34" charset="-122"/>
                <a:ea typeface="Microsoft YaHei" pitchFamily="34" charset="-122"/>
              </a:rPr>
              <a:t>论文乙</a:t>
            </a:r>
          </a:p>
        </p:txBody>
      </p:sp>
      <p:sp>
        <p:nvSpPr>
          <p:cNvPr id="46" name="Text Box 43"/>
          <p:cNvSpPr txBox="1">
            <a:spLocks noChangeArrowheads="1"/>
          </p:cNvSpPr>
          <p:nvPr/>
        </p:nvSpPr>
        <p:spPr bwMode="auto">
          <a:xfrm>
            <a:off x="524015" y="5449649"/>
            <a:ext cx="8153400" cy="369332"/>
          </a:xfrm>
          <a:prstGeom prst="rect">
            <a:avLst/>
          </a:prstGeom>
          <a:noFill/>
          <a:ln w="28575" algn="ctr">
            <a:noFill/>
            <a:miter lim="800000"/>
            <a:headEnd/>
            <a:tailEnd/>
          </a:ln>
        </p:spPr>
        <p:txBody>
          <a:bodyPr>
            <a:spAutoFit/>
          </a:bodyPr>
          <a:lstStyle/>
          <a:p>
            <a:pPr>
              <a:spcBef>
                <a:spcPct val="50000"/>
              </a:spcBef>
            </a:pPr>
            <a:r>
              <a:rPr lang="en-US" altLang="zh-CN" dirty="0">
                <a:solidFill>
                  <a:srgbClr val="000000"/>
                </a:solidFill>
                <a:ea typeface="宋体" pitchFamily="2" charset="-122"/>
              </a:rPr>
              <a:t>     A	             B	             C	                D	                E		           F</a:t>
            </a:r>
          </a:p>
        </p:txBody>
      </p:sp>
      <p:sp>
        <p:nvSpPr>
          <p:cNvPr id="47" name="Line 44"/>
          <p:cNvSpPr>
            <a:spLocks noChangeShapeType="1"/>
          </p:cNvSpPr>
          <p:nvPr/>
        </p:nvSpPr>
        <p:spPr bwMode="auto">
          <a:xfrm>
            <a:off x="3452906" y="2025797"/>
            <a:ext cx="2143247" cy="0"/>
          </a:xfrm>
          <a:prstGeom prst="line">
            <a:avLst/>
          </a:prstGeom>
          <a:noFill/>
          <a:ln w="76200" cap="rnd">
            <a:solidFill>
              <a:schemeClr val="accent4"/>
            </a:solidFill>
            <a:prstDash val="sysDot"/>
            <a:round/>
            <a:headEnd type="stealth" w="lg" len="lg"/>
            <a:tailEnd type="stealth" w="lg" len="lg"/>
          </a:ln>
        </p:spPr>
        <p:txBody>
          <a:bodyPr wrap="none" anchor="ctr"/>
          <a:lstStyle/>
          <a:p>
            <a:endParaRPr lang="en-US">
              <a:solidFill>
                <a:srgbClr val="000000"/>
              </a:solidFill>
            </a:endParaRPr>
          </a:p>
        </p:txBody>
      </p:sp>
      <p:grpSp>
        <p:nvGrpSpPr>
          <p:cNvPr id="2" name="Group 3">
            <a:extLst>
              <a:ext uri="{FF2B5EF4-FFF2-40B4-BE49-F238E27FC236}">
                <a16:creationId xmlns:a16="http://schemas.microsoft.com/office/drawing/2014/main" xmlns="" id="{0C057D77-F2CE-4F6A-A914-EDDE3CFA9D25}"/>
              </a:ext>
            </a:extLst>
          </p:cNvPr>
          <p:cNvGrpSpPr>
            <a:grpSpLocks/>
          </p:cNvGrpSpPr>
          <p:nvPr/>
        </p:nvGrpSpPr>
        <p:grpSpPr bwMode="auto">
          <a:xfrm>
            <a:off x="1967625" y="4265325"/>
            <a:ext cx="863600" cy="1065212"/>
            <a:chOff x="839" y="346"/>
            <a:chExt cx="544" cy="671"/>
          </a:xfrm>
        </p:grpSpPr>
        <p:sp>
          <p:nvSpPr>
            <p:cNvPr id="49" name="Rectangle 4">
              <a:extLst>
                <a:ext uri="{FF2B5EF4-FFF2-40B4-BE49-F238E27FC236}">
                  <a16:creationId xmlns:a16="http://schemas.microsoft.com/office/drawing/2014/main" xmlns="" id="{34AFAC4A-CCC9-4345-B189-B85F3297AB2E}"/>
                </a:ext>
              </a:extLst>
            </p:cNvPr>
            <p:cNvSpPr>
              <a:spLocks noChangeArrowheads="1"/>
            </p:cNvSpPr>
            <p:nvPr/>
          </p:nvSpPr>
          <p:spPr bwMode="auto">
            <a:xfrm>
              <a:off x="839" y="346"/>
              <a:ext cx="516" cy="671"/>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endParaRPr lang="zh-CN" altLang="en-US">
                <a:solidFill>
                  <a:srgbClr val="000000"/>
                </a:solidFill>
                <a:ea typeface="宋体" pitchFamily="2" charset="-122"/>
                <a:cs typeface="Arial" pitchFamily="34" charset="0"/>
              </a:endParaRPr>
            </a:p>
          </p:txBody>
        </p:sp>
        <p:sp>
          <p:nvSpPr>
            <p:cNvPr id="50" name="Rectangle 5">
              <a:extLst>
                <a:ext uri="{FF2B5EF4-FFF2-40B4-BE49-F238E27FC236}">
                  <a16:creationId xmlns:a16="http://schemas.microsoft.com/office/drawing/2014/main" xmlns="" id="{67A5F161-FBED-46EF-B31A-679CF40C2F6E}"/>
                </a:ext>
              </a:extLst>
            </p:cNvPr>
            <p:cNvSpPr>
              <a:spLocks noChangeArrowheads="1"/>
            </p:cNvSpPr>
            <p:nvPr/>
          </p:nvSpPr>
          <p:spPr bwMode="auto">
            <a:xfrm>
              <a:off x="884" y="391"/>
              <a:ext cx="438" cy="88"/>
            </a:xfrm>
            <a:prstGeom prst="rect">
              <a:avLst/>
            </a:prstGeom>
            <a:solidFill>
              <a:schemeClr val="bg1"/>
            </a:solidFill>
            <a:ln w="12700">
              <a:noFill/>
              <a:miter lim="800000"/>
              <a:headEnd/>
              <a:tailEnd/>
            </a:ln>
          </p:spPr>
          <p:txBody>
            <a:bodyPr wrap="none" lIns="81204" tIns="39889" rIns="81204" bIns="39889">
              <a:spAutoFit/>
            </a:bodyPr>
            <a:lstStyle/>
            <a:p>
              <a:pPr defTabSz="820738" eaLnBrk="0" hangingPunct="0"/>
              <a:r>
                <a:rPr lang="en-US" altLang="zh-CN" sz="400" dirty="0">
                  <a:solidFill>
                    <a:srgbClr val="000000"/>
                  </a:solidFill>
                  <a:latin typeface="Times New Roman" pitchFamily="18" charset="0"/>
                  <a:ea typeface="宋体" pitchFamily="2" charset="-122"/>
                </a:rPr>
                <a:t>Synthesis of Amino Acids</a:t>
              </a:r>
            </a:p>
          </p:txBody>
        </p:sp>
        <p:sp>
          <p:nvSpPr>
            <p:cNvPr id="51" name="Text Box 6">
              <a:extLst>
                <a:ext uri="{FF2B5EF4-FFF2-40B4-BE49-F238E27FC236}">
                  <a16:creationId xmlns:a16="http://schemas.microsoft.com/office/drawing/2014/main" xmlns="" id="{C639DFD1-6E03-46F7-9509-C046BCE81864}"/>
                </a:ext>
              </a:extLst>
            </p:cNvPr>
            <p:cNvSpPr txBox="1">
              <a:spLocks noChangeArrowheads="1"/>
            </p:cNvSpPr>
            <p:nvPr/>
          </p:nvSpPr>
          <p:spPr bwMode="auto">
            <a:xfrm>
              <a:off x="839" y="482"/>
              <a:ext cx="544" cy="495"/>
            </a:xfrm>
            <a:prstGeom prst="rect">
              <a:avLst/>
            </a:prstGeom>
            <a:noFill/>
            <a:ln w="9525">
              <a:noFill/>
              <a:miter lim="800000"/>
              <a:headEnd/>
              <a:tailEnd/>
            </a:ln>
          </p:spPr>
          <p:txBody>
            <a:bodyPr>
              <a:spAutoFit/>
            </a:bodyPr>
            <a:lstStyle/>
            <a:p>
              <a:pPr>
                <a:spcBef>
                  <a:spcPct val="50000"/>
                </a:spcBef>
              </a:pPr>
              <a:r>
                <a:rPr lang="en-US" altLang="zh-CN" sz="400">
                  <a:solidFill>
                    <a:srgbClr val="000000"/>
                  </a:solidFill>
                  <a:ea typeface="宋体" pitchFamily="2"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spcBef>
                  <a:spcPct val="50000"/>
                </a:spcBef>
              </a:pPr>
              <a:endParaRPr lang="en-US" altLang="zh-CN" sz="400">
                <a:solidFill>
                  <a:srgbClr val="000000"/>
                </a:solidFill>
                <a:ea typeface="宋体" pitchFamily="2" charset="-122"/>
              </a:endParaRPr>
            </a:p>
          </p:txBody>
        </p:sp>
      </p:grpSp>
      <p:grpSp>
        <p:nvGrpSpPr>
          <p:cNvPr id="3" name="Group 3">
            <a:extLst>
              <a:ext uri="{FF2B5EF4-FFF2-40B4-BE49-F238E27FC236}">
                <a16:creationId xmlns:a16="http://schemas.microsoft.com/office/drawing/2014/main" xmlns="" id="{D4CB2826-A271-40F9-90CC-5FCD714CF379}"/>
              </a:ext>
            </a:extLst>
          </p:cNvPr>
          <p:cNvGrpSpPr>
            <a:grpSpLocks/>
          </p:cNvGrpSpPr>
          <p:nvPr/>
        </p:nvGrpSpPr>
        <p:grpSpPr bwMode="auto">
          <a:xfrm>
            <a:off x="5607398" y="1460158"/>
            <a:ext cx="863600" cy="1065212"/>
            <a:chOff x="839" y="346"/>
            <a:chExt cx="544" cy="671"/>
          </a:xfrm>
        </p:grpSpPr>
        <p:sp>
          <p:nvSpPr>
            <p:cNvPr id="53" name="Rectangle 4">
              <a:extLst>
                <a:ext uri="{FF2B5EF4-FFF2-40B4-BE49-F238E27FC236}">
                  <a16:creationId xmlns:a16="http://schemas.microsoft.com/office/drawing/2014/main" xmlns="" id="{5B0ABBA6-C05E-4D43-BC56-B3F5A41ECCA8}"/>
                </a:ext>
              </a:extLst>
            </p:cNvPr>
            <p:cNvSpPr>
              <a:spLocks noChangeArrowheads="1"/>
            </p:cNvSpPr>
            <p:nvPr/>
          </p:nvSpPr>
          <p:spPr bwMode="auto">
            <a:xfrm>
              <a:off x="839" y="346"/>
              <a:ext cx="516" cy="671"/>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endParaRPr lang="zh-CN" altLang="en-US">
                <a:solidFill>
                  <a:srgbClr val="000000"/>
                </a:solidFill>
                <a:ea typeface="宋体" pitchFamily="2" charset="-122"/>
                <a:cs typeface="Arial" pitchFamily="34" charset="0"/>
              </a:endParaRPr>
            </a:p>
          </p:txBody>
        </p:sp>
        <p:sp>
          <p:nvSpPr>
            <p:cNvPr id="54" name="Rectangle 5">
              <a:extLst>
                <a:ext uri="{FF2B5EF4-FFF2-40B4-BE49-F238E27FC236}">
                  <a16:creationId xmlns:a16="http://schemas.microsoft.com/office/drawing/2014/main" xmlns="" id="{4D15751E-6358-495A-9519-565005ADDD8B}"/>
                </a:ext>
              </a:extLst>
            </p:cNvPr>
            <p:cNvSpPr>
              <a:spLocks noChangeArrowheads="1"/>
            </p:cNvSpPr>
            <p:nvPr/>
          </p:nvSpPr>
          <p:spPr bwMode="auto">
            <a:xfrm>
              <a:off x="884" y="391"/>
              <a:ext cx="438" cy="88"/>
            </a:xfrm>
            <a:prstGeom prst="rect">
              <a:avLst/>
            </a:prstGeom>
            <a:solidFill>
              <a:schemeClr val="bg1"/>
            </a:solidFill>
            <a:ln w="12700">
              <a:noFill/>
              <a:miter lim="800000"/>
              <a:headEnd/>
              <a:tailEnd/>
            </a:ln>
          </p:spPr>
          <p:txBody>
            <a:bodyPr wrap="none" lIns="81204" tIns="39889" rIns="81204" bIns="39889">
              <a:spAutoFit/>
            </a:bodyPr>
            <a:lstStyle/>
            <a:p>
              <a:pPr defTabSz="820738" eaLnBrk="0" hangingPunct="0"/>
              <a:r>
                <a:rPr lang="en-US" altLang="zh-CN" sz="400" dirty="0">
                  <a:solidFill>
                    <a:srgbClr val="000000"/>
                  </a:solidFill>
                  <a:latin typeface="Times New Roman" pitchFamily="18" charset="0"/>
                  <a:ea typeface="宋体" pitchFamily="2" charset="-122"/>
                </a:rPr>
                <a:t>Synthesis of Amino Acids</a:t>
              </a:r>
            </a:p>
          </p:txBody>
        </p:sp>
        <p:sp>
          <p:nvSpPr>
            <p:cNvPr id="55" name="Text Box 6">
              <a:extLst>
                <a:ext uri="{FF2B5EF4-FFF2-40B4-BE49-F238E27FC236}">
                  <a16:creationId xmlns:a16="http://schemas.microsoft.com/office/drawing/2014/main" xmlns="" id="{52370E7D-4313-44D8-B536-48E479544F2E}"/>
                </a:ext>
              </a:extLst>
            </p:cNvPr>
            <p:cNvSpPr txBox="1">
              <a:spLocks noChangeArrowheads="1"/>
            </p:cNvSpPr>
            <p:nvPr/>
          </p:nvSpPr>
          <p:spPr bwMode="auto">
            <a:xfrm>
              <a:off x="839" y="482"/>
              <a:ext cx="544" cy="495"/>
            </a:xfrm>
            <a:prstGeom prst="rect">
              <a:avLst/>
            </a:prstGeom>
            <a:noFill/>
            <a:ln w="9525">
              <a:noFill/>
              <a:miter lim="800000"/>
              <a:headEnd/>
              <a:tailEnd/>
            </a:ln>
          </p:spPr>
          <p:txBody>
            <a:bodyPr>
              <a:spAutoFit/>
            </a:bodyPr>
            <a:lstStyle/>
            <a:p>
              <a:pPr>
                <a:spcBef>
                  <a:spcPct val="50000"/>
                </a:spcBef>
              </a:pPr>
              <a:r>
                <a:rPr lang="en-US" altLang="zh-CN" sz="400">
                  <a:solidFill>
                    <a:srgbClr val="000000"/>
                  </a:solidFill>
                  <a:ea typeface="宋体" pitchFamily="2"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spcBef>
                  <a:spcPct val="50000"/>
                </a:spcBef>
              </a:pPr>
              <a:endParaRPr lang="en-US" altLang="zh-CN" sz="400">
                <a:solidFill>
                  <a:srgbClr val="000000"/>
                </a:solidFill>
                <a:ea typeface="宋体" pitchFamily="2" charset="-122"/>
              </a:endParaRPr>
            </a:p>
          </p:txBody>
        </p:sp>
      </p:grpSp>
      <p:grpSp>
        <p:nvGrpSpPr>
          <p:cNvPr id="4" name="Group 3">
            <a:extLst>
              <a:ext uri="{FF2B5EF4-FFF2-40B4-BE49-F238E27FC236}">
                <a16:creationId xmlns:a16="http://schemas.microsoft.com/office/drawing/2014/main" xmlns="" id="{3CDFE0F6-9D06-4F0C-8BA6-6FEADCCDC459}"/>
              </a:ext>
            </a:extLst>
          </p:cNvPr>
          <p:cNvGrpSpPr>
            <a:grpSpLocks/>
          </p:cNvGrpSpPr>
          <p:nvPr/>
        </p:nvGrpSpPr>
        <p:grpSpPr bwMode="auto">
          <a:xfrm>
            <a:off x="552172" y="4265325"/>
            <a:ext cx="863600" cy="1065212"/>
            <a:chOff x="839" y="346"/>
            <a:chExt cx="544" cy="671"/>
          </a:xfrm>
        </p:grpSpPr>
        <p:sp>
          <p:nvSpPr>
            <p:cNvPr id="57" name="Rectangle 4">
              <a:extLst>
                <a:ext uri="{FF2B5EF4-FFF2-40B4-BE49-F238E27FC236}">
                  <a16:creationId xmlns:a16="http://schemas.microsoft.com/office/drawing/2014/main" xmlns="" id="{4C57C2F0-D4AF-457A-84FB-07A5EC9FD85C}"/>
                </a:ext>
              </a:extLst>
            </p:cNvPr>
            <p:cNvSpPr>
              <a:spLocks noChangeArrowheads="1"/>
            </p:cNvSpPr>
            <p:nvPr/>
          </p:nvSpPr>
          <p:spPr bwMode="auto">
            <a:xfrm>
              <a:off x="839" y="346"/>
              <a:ext cx="516" cy="671"/>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endParaRPr lang="zh-CN" altLang="en-US">
                <a:solidFill>
                  <a:srgbClr val="000000"/>
                </a:solidFill>
                <a:ea typeface="宋体" pitchFamily="2" charset="-122"/>
                <a:cs typeface="Arial" pitchFamily="34" charset="0"/>
              </a:endParaRPr>
            </a:p>
          </p:txBody>
        </p:sp>
        <p:sp>
          <p:nvSpPr>
            <p:cNvPr id="58" name="Rectangle 5">
              <a:extLst>
                <a:ext uri="{FF2B5EF4-FFF2-40B4-BE49-F238E27FC236}">
                  <a16:creationId xmlns:a16="http://schemas.microsoft.com/office/drawing/2014/main" xmlns="" id="{1B4895DC-4C98-442F-B333-92303DE872AD}"/>
                </a:ext>
              </a:extLst>
            </p:cNvPr>
            <p:cNvSpPr>
              <a:spLocks noChangeArrowheads="1"/>
            </p:cNvSpPr>
            <p:nvPr/>
          </p:nvSpPr>
          <p:spPr bwMode="auto">
            <a:xfrm>
              <a:off x="884" y="391"/>
              <a:ext cx="438" cy="88"/>
            </a:xfrm>
            <a:prstGeom prst="rect">
              <a:avLst/>
            </a:prstGeom>
            <a:solidFill>
              <a:schemeClr val="bg1"/>
            </a:solidFill>
            <a:ln w="12700">
              <a:noFill/>
              <a:miter lim="800000"/>
              <a:headEnd/>
              <a:tailEnd/>
            </a:ln>
          </p:spPr>
          <p:txBody>
            <a:bodyPr wrap="none" lIns="81204" tIns="39889" rIns="81204" bIns="39889">
              <a:spAutoFit/>
            </a:bodyPr>
            <a:lstStyle/>
            <a:p>
              <a:pPr defTabSz="820738" eaLnBrk="0" hangingPunct="0"/>
              <a:r>
                <a:rPr lang="en-US" altLang="zh-CN" sz="400" dirty="0">
                  <a:solidFill>
                    <a:srgbClr val="000000"/>
                  </a:solidFill>
                  <a:latin typeface="Times New Roman" pitchFamily="18" charset="0"/>
                  <a:ea typeface="宋体" pitchFamily="2" charset="-122"/>
                </a:rPr>
                <a:t>Synthesis of Amino Acids</a:t>
              </a:r>
            </a:p>
          </p:txBody>
        </p:sp>
        <p:sp>
          <p:nvSpPr>
            <p:cNvPr id="59" name="Text Box 6">
              <a:extLst>
                <a:ext uri="{FF2B5EF4-FFF2-40B4-BE49-F238E27FC236}">
                  <a16:creationId xmlns:a16="http://schemas.microsoft.com/office/drawing/2014/main" xmlns="" id="{E21C2587-CBF3-4608-B0F6-54BAB826DF84}"/>
                </a:ext>
              </a:extLst>
            </p:cNvPr>
            <p:cNvSpPr txBox="1">
              <a:spLocks noChangeArrowheads="1"/>
            </p:cNvSpPr>
            <p:nvPr/>
          </p:nvSpPr>
          <p:spPr bwMode="auto">
            <a:xfrm>
              <a:off x="839" y="482"/>
              <a:ext cx="544" cy="495"/>
            </a:xfrm>
            <a:prstGeom prst="rect">
              <a:avLst/>
            </a:prstGeom>
            <a:noFill/>
            <a:ln w="9525">
              <a:noFill/>
              <a:miter lim="800000"/>
              <a:headEnd/>
              <a:tailEnd/>
            </a:ln>
          </p:spPr>
          <p:txBody>
            <a:bodyPr>
              <a:spAutoFit/>
            </a:bodyPr>
            <a:lstStyle/>
            <a:p>
              <a:pPr>
                <a:spcBef>
                  <a:spcPct val="50000"/>
                </a:spcBef>
              </a:pPr>
              <a:r>
                <a:rPr lang="en-US" altLang="zh-CN" sz="400">
                  <a:solidFill>
                    <a:srgbClr val="000000"/>
                  </a:solidFill>
                  <a:ea typeface="宋体" pitchFamily="2"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spcBef>
                  <a:spcPct val="50000"/>
                </a:spcBef>
              </a:pPr>
              <a:endParaRPr lang="en-US" altLang="zh-CN" sz="400">
                <a:solidFill>
                  <a:srgbClr val="000000"/>
                </a:solidFill>
                <a:ea typeface="宋体" pitchFamily="2" charset="-122"/>
              </a:endParaRPr>
            </a:p>
          </p:txBody>
        </p:sp>
      </p:grpSp>
      <p:grpSp>
        <p:nvGrpSpPr>
          <p:cNvPr id="6" name="Group 3">
            <a:extLst>
              <a:ext uri="{FF2B5EF4-FFF2-40B4-BE49-F238E27FC236}">
                <a16:creationId xmlns:a16="http://schemas.microsoft.com/office/drawing/2014/main" xmlns="" id="{5501D705-6AFD-413A-A312-A8551660F44F}"/>
              </a:ext>
            </a:extLst>
          </p:cNvPr>
          <p:cNvGrpSpPr>
            <a:grpSpLocks/>
          </p:cNvGrpSpPr>
          <p:nvPr/>
        </p:nvGrpSpPr>
        <p:grpSpPr bwMode="auto">
          <a:xfrm>
            <a:off x="2523161" y="1476983"/>
            <a:ext cx="863600" cy="1065212"/>
            <a:chOff x="839" y="346"/>
            <a:chExt cx="544" cy="671"/>
          </a:xfrm>
        </p:grpSpPr>
        <p:sp>
          <p:nvSpPr>
            <p:cNvPr id="61" name="Rectangle 4">
              <a:extLst>
                <a:ext uri="{FF2B5EF4-FFF2-40B4-BE49-F238E27FC236}">
                  <a16:creationId xmlns:a16="http://schemas.microsoft.com/office/drawing/2014/main" xmlns="" id="{86E4F957-9994-4E0C-9830-1B0FE0D24B7F}"/>
                </a:ext>
              </a:extLst>
            </p:cNvPr>
            <p:cNvSpPr>
              <a:spLocks noChangeArrowheads="1"/>
            </p:cNvSpPr>
            <p:nvPr/>
          </p:nvSpPr>
          <p:spPr bwMode="auto">
            <a:xfrm>
              <a:off x="839" y="346"/>
              <a:ext cx="516" cy="671"/>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endParaRPr lang="zh-CN" altLang="en-US">
                <a:solidFill>
                  <a:srgbClr val="000000"/>
                </a:solidFill>
                <a:ea typeface="宋体" pitchFamily="2" charset="-122"/>
                <a:cs typeface="Arial" pitchFamily="34" charset="0"/>
              </a:endParaRPr>
            </a:p>
          </p:txBody>
        </p:sp>
        <p:sp>
          <p:nvSpPr>
            <p:cNvPr id="62" name="Rectangle 5">
              <a:extLst>
                <a:ext uri="{FF2B5EF4-FFF2-40B4-BE49-F238E27FC236}">
                  <a16:creationId xmlns:a16="http://schemas.microsoft.com/office/drawing/2014/main" xmlns="" id="{5F98F09B-DDF8-4F67-9239-D83FFC77ED01}"/>
                </a:ext>
              </a:extLst>
            </p:cNvPr>
            <p:cNvSpPr>
              <a:spLocks noChangeArrowheads="1"/>
            </p:cNvSpPr>
            <p:nvPr/>
          </p:nvSpPr>
          <p:spPr bwMode="auto">
            <a:xfrm>
              <a:off x="884" y="391"/>
              <a:ext cx="438" cy="88"/>
            </a:xfrm>
            <a:prstGeom prst="rect">
              <a:avLst/>
            </a:prstGeom>
            <a:solidFill>
              <a:schemeClr val="bg1"/>
            </a:solidFill>
            <a:ln w="12700">
              <a:noFill/>
              <a:miter lim="800000"/>
              <a:headEnd/>
              <a:tailEnd/>
            </a:ln>
          </p:spPr>
          <p:txBody>
            <a:bodyPr wrap="none" lIns="81204" tIns="39889" rIns="81204" bIns="39889">
              <a:spAutoFit/>
            </a:bodyPr>
            <a:lstStyle/>
            <a:p>
              <a:pPr defTabSz="820738" eaLnBrk="0" hangingPunct="0"/>
              <a:r>
                <a:rPr lang="en-US" altLang="zh-CN" sz="400" dirty="0">
                  <a:solidFill>
                    <a:srgbClr val="000000"/>
                  </a:solidFill>
                  <a:latin typeface="Times New Roman" pitchFamily="18" charset="0"/>
                  <a:ea typeface="宋体" pitchFamily="2" charset="-122"/>
                </a:rPr>
                <a:t>Synthesis of Amino Acids</a:t>
              </a:r>
            </a:p>
          </p:txBody>
        </p:sp>
        <p:sp>
          <p:nvSpPr>
            <p:cNvPr id="63" name="Text Box 6">
              <a:extLst>
                <a:ext uri="{FF2B5EF4-FFF2-40B4-BE49-F238E27FC236}">
                  <a16:creationId xmlns:a16="http://schemas.microsoft.com/office/drawing/2014/main" xmlns="" id="{496195CC-2CFC-4EAE-B753-B521FBB27566}"/>
                </a:ext>
              </a:extLst>
            </p:cNvPr>
            <p:cNvSpPr txBox="1">
              <a:spLocks noChangeArrowheads="1"/>
            </p:cNvSpPr>
            <p:nvPr/>
          </p:nvSpPr>
          <p:spPr bwMode="auto">
            <a:xfrm>
              <a:off x="839" y="482"/>
              <a:ext cx="544" cy="495"/>
            </a:xfrm>
            <a:prstGeom prst="rect">
              <a:avLst/>
            </a:prstGeom>
            <a:noFill/>
            <a:ln w="9525">
              <a:noFill/>
              <a:miter lim="800000"/>
              <a:headEnd/>
              <a:tailEnd/>
            </a:ln>
          </p:spPr>
          <p:txBody>
            <a:bodyPr>
              <a:spAutoFit/>
            </a:bodyPr>
            <a:lstStyle/>
            <a:p>
              <a:pPr>
                <a:spcBef>
                  <a:spcPct val="50000"/>
                </a:spcBef>
              </a:pPr>
              <a:r>
                <a:rPr lang="en-US" altLang="zh-CN" sz="400">
                  <a:solidFill>
                    <a:srgbClr val="000000"/>
                  </a:solidFill>
                  <a:ea typeface="宋体" pitchFamily="2"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spcBef>
                  <a:spcPct val="50000"/>
                </a:spcBef>
              </a:pPr>
              <a:endParaRPr lang="en-US" altLang="zh-CN" sz="400">
                <a:solidFill>
                  <a:srgbClr val="000000"/>
                </a:solidFill>
                <a:ea typeface="宋体" pitchFamily="2" charset="-122"/>
              </a:endParaRPr>
            </a:p>
          </p:txBody>
        </p:sp>
      </p:grpSp>
      <p:grpSp>
        <p:nvGrpSpPr>
          <p:cNvPr id="7" name="Group 3">
            <a:extLst>
              <a:ext uri="{FF2B5EF4-FFF2-40B4-BE49-F238E27FC236}">
                <a16:creationId xmlns:a16="http://schemas.microsoft.com/office/drawing/2014/main" xmlns="" id="{DAD25D2F-1359-4564-AB3C-84F8E3D95852}"/>
              </a:ext>
            </a:extLst>
          </p:cNvPr>
          <p:cNvGrpSpPr>
            <a:grpSpLocks/>
          </p:cNvGrpSpPr>
          <p:nvPr/>
        </p:nvGrpSpPr>
        <p:grpSpPr bwMode="auto">
          <a:xfrm>
            <a:off x="3378465" y="4276671"/>
            <a:ext cx="863600" cy="1065212"/>
            <a:chOff x="839" y="346"/>
            <a:chExt cx="544" cy="671"/>
          </a:xfrm>
        </p:grpSpPr>
        <p:sp>
          <p:nvSpPr>
            <p:cNvPr id="65" name="Rectangle 4">
              <a:extLst>
                <a:ext uri="{FF2B5EF4-FFF2-40B4-BE49-F238E27FC236}">
                  <a16:creationId xmlns:a16="http://schemas.microsoft.com/office/drawing/2014/main" xmlns="" id="{98E32331-7777-4147-9217-1F4A6B0EBE9A}"/>
                </a:ext>
              </a:extLst>
            </p:cNvPr>
            <p:cNvSpPr>
              <a:spLocks noChangeArrowheads="1"/>
            </p:cNvSpPr>
            <p:nvPr/>
          </p:nvSpPr>
          <p:spPr bwMode="auto">
            <a:xfrm>
              <a:off x="839" y="346"/>
              <a:ext cx="516" cy="671"/>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endParaRPr lang="zh-CN" altLang="en-US">
                <a:solidFill>
                  <a:srgbClr val="000000"/>
                </a:solidFill>
                <a:ea typeface="宋体" pitchFamily="2" charset="-122"/>
                <a:cs typeface="Arial" pitchFamily="34" charset="0"/>
              </a:endParaRPr>
            </a:p>
          </p:txBody>
        </p:sp>
        <p:sp>
          <p:nvSpPr>
            <p:cNvPr id="66" name="Rectangle 5">
              <a:extLst>
                <a:ext uri="{FF2B5EF4-FFF2-40B4-BE49-F238E27FC236}">
                  <a16:creationId xmlns:a16="http://schemas.microsoft.com/office/drawing/2014/main" xmlns="" id="{0514F87F-31B8-499A-8E2E-693B0DE964BA}"/>
                </a:ext>
              </a:extLst>
            </p:cNvPr>
            <p:cNvSpPr>
              <a:spLocks noChangeArrowheads="1"/>
            </p:cNvSpPr>
            <p:nvPr/>
          </p:nvSpPr>
          <p:spPr bwMode="auto">
            <a:xfrm>
              <a:off x="884" y="391"/>
              <a:ext cx="438" cy="88"/>
            </a:xfrm>
            <a:prstGeom prst="rect">
              <a:avLst/>
            </a:prstGeom>
            <a:solidFill>
              <a:schemeClr val="bg1"/>
            </a:solidFill>
            <a:ln w="12700">
              <a:noFill/>
              <a:miter lim="800000"/>
              <a:headEnd/>
              <a:tailEnd/>
            </a:ln>
          </p:spPr>
          <p:txBody>
            <a:bodyPr wrap="none" lIns="81204" tIns="39889" rIns="81204" bIns="39889">
              <a:spAutoFit/>
            </a:bodyPr>
            <a:lstStyle/>
            <a:p>
              <a:pPr defTabSz="820738" eaLnBrk="0" hangingPunct="0"/>
              <a:r>
                <a:rPr lang="en-US" altLang="zh-CN" sz="400" dirty="0">
                  <a:solidFill>
                    <a:srgbClr val="000000"/>
                  </a:solidFill>
                  <a:latin typeface="Times New Roman" pitchFamily="18" charset="0"/>
                  <a:ea typeface="宋体" pitchFamily="2" charset="-122"/>
                </a:rPr>
                <a:t>Synthesis of Amino Acids</a:t>
              </a:r>
            </a:p>
          </p:txBody>
        </p:sp>
        <p:sp>
          <p:nvSpPr>
            <p:cNvPr id="67" name="Text Box 6">
              <a:extLst>
                <a:ext uri="{FF2B5EF4-FFF2-40B4-BE49-F238E27FC236}">
                  <a16:creationId xmlns:a16="http://schemas.microsoft.com/office/drawing/2014/main" xmlns="" id="{D42B4FF1-9572-4503-AAE5-865AD1E84DEB}"/>
                </a:ext>
              </a:extLst>
            </p:cNvPr>
            <p:cNvSpPr txBox="1">
              <a:spLocks noChangeArrowheads="1"/>
            </p:cNvSpPr>
            <p:nvPr/>
          </p:nvSpPr>
          <p:spPr bwMode="auto">
            <a:xfrm>
              <a:off x="839" y="482"/>
              <a:ext cx="544" cy="495"/>
            </a:xfrm>
            <a:prstGeom prst="rect">
              <a:avLst/>
            </a:prstGeom>
            <a:noFill/>
            <a:ln w="9525">
              <a:noFill/>
              <a:miter lim="800000"/>
              <a:headEnd/>
              <a:tailEnd/>
            </a:ln>
          </p:spPr>
          <p:txBody>
            <a:bodyPr>
              <a:spAutoFit/>
            </a:bodyPr>
            <a:lstStyle/>
            <a:p>
              <a:pPr>
                <a:spcBef>
                  <a:spcPct val="50000"/>
                </a:spcBef>
              </a:pPr>
              <a:r>
                <a:rPr lang="en-US" altLang="zh-CN" sz="400">
                  <a:solidFill>
                    <a:srgbClr val="000000"/>
                  </a:solidFill>
                  <a:ea typeface="宋体" pitchFamily="2"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spcBef>
                  <a:spcPct val="50000"/>
                </a:spcBef>
              </a:pPr>
              <a:endParaRPr lang="en-US" altLang="zh-CN" sz="400">
                <a:solidFill>
                  <a:srgbClr val="000000"/>
                </a:solidFill>
                <a:ea typeface="宋体" pitchFamily="2" charset="-122"/>
              </a:endParaRPr>
            </a:p>
          </p:txBody>
        </p:sp>
      </p:grpSp>
      <p:grpSp>
        <p:nvGrpSpPr>
          <p:cNvPr id="8" name="Group 3">
            <a:extLst>
              <a:ext uri="{FF2B5EF4-FFF2-40B4-BE49-F238E27FC236}">
                <a16:creationId xmlns:a16="http://schemas.microsoft.com/office/drawing/2014/main" xmlns="" id="{E78C6BE0-69FC-41D1-BFD2-B7082AFDC716}"/>
              </a:ext>
            </a:extLst>
          </p:cNvPr>
          <p:cNvGrpSpPr>
            <a:grpSpLocks/>
          </p:cNvGrpSpPr>
          <p:nvPr/>
        </p:nvGrpSpPr>
        <p:grpSpPr bwMode="auto">
          <a:xfrm>
            <a:off x="4833755" y="4297696"/>
            <a:ext cx="863600" cy="1065212"/>
            <a:chOff x="839" y="346"/>
            <a:chExt cx="544" cy="671"/>
          </a:xfrm>
        </p:grpSpPr>
        <p:sp>
          <p:nvSpPr>
            <p:cNvPr id="69" name="Rectangle 4">
              <a:extLst>
                <a:ext uri="{FF2B5EF4-FFF2-40B4-BE49-F238E27FC236}">
                  <a16:creationId xmlns:a16="http://schemas.microsoft.com/office/drawing/2014/main" xmlns="" id="{598F754A-8409-4623-9734-EEA46C7B995C}"/>
                </a:ext>
              </a:extLst>
            </p:cNvPr>
            <p:cNvSpPr>
              <a:spLocks noChangeArrowheads="1"/>
            </p:cNvSpPr>
            <p:nvPr/>
          </p:nvSpPr>
          <p:spPr bwMode="auto">
            <a:xfrm>
              <a:off x="839" y="346"/>
              <a:ext cx="516" cy="671"/>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endParaRPr lang="zh-CN" altLang="en-US">
                <a:solidFill>
                  <a:srgbClr val="000000"/>
                </a:solidFill>
                <a:ea typeface="宋体" pitchFamily="2" charset="-122"/>
                <a:cs typeface="Arial" pitchFamily="34" charset="0"/>
              </a:endParaRPr>
            </a:p>
          </p:txBody>
        </p:sp>
        <p:sp>
          <p:nvSpPr>
            <p:cNvPr id="70" name="Rectangle 5">
              <a:extLst>
                <a:ext uri="{FF2B5EF4-FFF2-40B4-BE49-F238E27FC236}">
                  <a16:creationId xmlns:a16="http://schemas.microsoft.com/office/drawing/2014/main" xmlns="" id="{9A17FF0D-0757-4E2A-9DE2-0F56EE81681B}"/>
                </a:ext>
              </a:extLst>
            </p:cNvPr>
            <p:cNvSpPr>
              <a:spLocks noChangeArrowheads="1"/>
            </p:cNvSpPr>
            <p:nvPr/>
          </p:nvSpPr>
          <p:spPr bwMode="auto">
            <a:xfrm>
              <a:off x="884" y="391"/>
              <a:ext cx="438" cy="88"/>
            </a:xfrm>
            <a:prstGeom prst="rect">
              <a:avLst/>
            </a:prstGeom>
            <a:solidFill>
              <a:schemeClr val="bg1"/>
            </a:solidFill>
            <a:ln w="12700">
              <a:noFill/>
              <a:miter lim="800000"/>
              <a:headEnd/>
              <a:tailEnd/>
            </a:ln>
          </p:spPr>
          <p:txBody>
            <a:bodyPr wrap="none" lIns="81204" tIns="39889" rIns="81204" bIns="39889">
              <a:spAutoFit/>
            </a:bodyPr>
            <a:lstStyle/>
            <a:p>
              <a:pPr defTabSz="820738" eaLnBrk="0" hangingPunct="0"/>
              <a:r>
                <a:rPr lang="en-US" altLang="zh-CN" sz="400" dirty="0">
                  <a:solidFill>
                    <a:srgbClr val="000000"/>
                  </a:solidFill>
                  <a:latin typeface="Times New Roman" pitchFamily="18" charset="0"/>
                  <a:ea typeface="宋体" pitchFamily="2" charset="-122"/>
                </a:rPr>
                <a:t>Synthesis of Amino Acids</a:t>
              </a:r>
            </a:p>
          </p:txBody>
        </p:sp>
        <p:sp>
          <p:nvSpPr>
            <p:cNvPr id="71" name="Text Box 6">
              <a:extLst>
                <a:ext uri="{FF2B5EF4-FFF2-40B4-BE49-F238E27FC236}">
                  <a16:creationId xmlns:a16="http://schemas.microsoft.com/office/drawing/2014/main" xmlns="" id="{DB64D97D-3E43-42BA-BE68-F958D50F8119}"/>
                </a:ext>
              </a:extLst>
            </p:cNvPr>
            <p:cNvSpPr txBox="1">
              <a:spLocks noChangeArrowheads="1"/>
            </p:cNvSpPr>
            <p:nvPr/>
          </p:nvSpPr>
          <p:spPr bwMode="auto">
            <a:xfrm>
              <a:off x="839" y="482"/>
              <a:ext cx="544" cy="495"/>
            </a:xfrm>
            <a:prstGeom prst="rect">
              <a:avLst/>
            </a:prstGeom>
            <a:noFill/>
            <a:ln w="9525">
              <a:noFill/>
              <a:miter lim="800000"/>
              <a:headEnd/>
              <a:tailEnd/>
            </a:ln>
          </p:spPr>
          <p:txBody>
            <a:bodyPr>
              <a:spAutoFit/>
            </a:bodyPr>
            <a:lstStyle/>
            <a:p>
              <a:pPr>
                <a:spcBef>
                  <a:spcPct val="50000"/>
                </a:spcBef>
              </a:pPr>
              <a:r>
                <a:rPr lang="en-US" altLang="zh-CN" sz="400">
                  <a:solidFill>
                    <a:srgbClr val="000000"/>
                  </a:solidFill>
                  <a:ea typeface="宋体" pitchFamily="2"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spcBef>
                  <a:spcPct val="50000"/>
                </a:spcBef>
              </a:pPr>
              <a:endParaRPr lang="en-US" altLang="zh-CN" sz="400">
                <a:solidFill>
                  <a:srgbClr val="000000"/>
                </a:solidFill>
                <a:ea typeface="宋体" pitchFamily="2" charset="-122"/>
              </a:endParaRPr>
            </a:p>
          </p:txBody>
        </p:sp>
      </p:grpSp>
      <p:grpSp>
        <p:nvGrpSpPr>
          <p:cNvPr id="9" name="Group 3">
            <a:extLst>
              <a:ext uri="{FF2B5EF4-FFF2-40B4-BE49-F238E27FC236}">
                <a16:creationId xmlns:a16="http://schemas.microsoft.com/office/drawing/2014/main" xmlns="" id="{24E14B1C-3C60-4BF8-AEE4-FE4BC0B94FBE}"/>
              </a:ext>
            </a:extLst>
          </p:cNvPr>
          <p:cNvGrpSpPr>
            <a:grpSpLocks/>
          </p:cNvGrpSpPr>
          <p:nvPr/>
        </p:nvGrpSpPr>
        <p:grpSpPr bwMode="auto">
          <a:xfrm>
            <a:off x="6244595" y="4265325"/>
            <a:ext cx="863600" cy="1065212"/>
            <a:chOff x="839" y="346"/>
            <a:chExt cx="544" cy="671"/>
          </a:xfrm>
        </p:grpSpPr>
        <p:sp>
          <p:nvSpPr>
            <p:cNvPr id="73" name="Rectangle 4">
              <a:extLst>
                <a:ext uri="{FF2B5EF4-FFF2-40B4-BE49-F238E27FC236}">
                  <a16:creationId xmlns:a16="http://schemas.microsoft.com/office/drawing/2014/main" xmlns="" id="{03CC60D4-2F21-4214-BD0F-E7C20B1FA59C}"/>
                </a:ext>
              </a:extLst>
            </p:cNvPr>
            <p:cNvSpPr>
              <a:spLocks noChangeArrowheads="1"/>
            </p:cNvSpPr>
            <p:nvPr/>
          </p:nvSpPr>
          <p:spPr bwMode="auto">
            <a:xfrm>
              <a:off x="839" y="346"/>
              <a:ext cx="516" cy="671"/>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endParaRPr lang="zh-CN" altLang="en-US">
                <a:solidFill>
                  <a:srgbClr val="000000"/>
                </a:solidFill>
                <a:ea typeface="宋体" pitchFamily="2" charset="-122"/>
                <a:cs typeface="Arial" pitchFamily="34" charset="0"/>
              </a:endParaRPr>
            </a:p>
          </p:txBody>
        </p:sp>
        <p:sp>
          <p:nvSpPr>
            <p:cNvPr id="74" name="Rectangle 5">
              <a:extLst>
                <a:ext uri="{FF2B5EF4-FFF2-40B4-BE49-F238E27FC236}">
                  <a16:creationId xmlns:a16="http://schemas.microsoft.com/office/drawing/2014/main" xmlns="" id="{03D6978E-DF4B-424B-BB59-C38656852A7E}"/>
                </a:ext>
              </a:extLst>
            </p:cNvPr>
            <p:cNvSpPr>
              <a:spLocks noChangeArrowheads="1"/>
            </p:cNvSpPr>
            <p:nvPr/>
          </p:nvSpPr>
          <p:spPr bwMode="auto">
            <a:xfrm>
              <a:off x="884" y="391"/>
              <a:ext cx="438" cy="88"/>
            </a:xfrm>
            <a:prstGeom prst="rect">
              <a:avLst/>
            </a:prstGeom>
            <a:solidFill>
              <a:schemeClr val="bg1"/>
            </a:solidFill>
            <a:ln w="12700">
              <a:noFill/>
              <a:miter lim="800000"/>
              <a:headEnd/>
              <a:tailEnd/>
            </a:ln>
          </p:spPr>
          <p:txBody>
            <a:bodyPr wrap="none" lIns="81204" tIns="39889" rIns="81204" bIns="39889">
              <a:spAutoFit/>
            </a:bodyPr>
            <a:lstStyle/>
            <a:p>
              <a:pPr defTabSz="820738" eaLnBrk="0" hangingPunct="0"/>
              <a:r>
                <a:rPr lang="en-US" altLang="zh-CN" sz="400" dirty="0">
                  <a:solidFill>
                    <a:srgbClr val="000000"/>
                  </a:solidFill>
                  <a:latin typeface="Times New Roman" pitchFamily="18" charset="0"/>
                  <a:ea typeface="宋体" pitchFamily="2" charset="-122"/>
                </a:rPr>
                <a:t>Synthesis of Amino Acids</a:t>
              </a:r>
            </a:p>
          </p:txBody>
        </p:sp>
        <p:sp>
          <p:nvSpPr>
            <p:cNvPr id="75" name="Text Box 6">
              <a:extLst>
                <a:ext uri="{FF2B5EF4-FFF2-40B4-BE49-F238E27FC236}">
                  <a16:creationId xmlns:a16="http://schemas.microsoft.com/office/drawing/2014/main" xmlns="" id="{20B76768-5DC7-4FB2-A340-CDEB62F3B8CD}"/>
                </a:ext>
              </a:extLst>
            </p:cNvPr>
            <p:cNvSpPr txBox="1">
              <a:spLocks noChangeArrowheads="1"/>
            </p:cNvSpPr>
            <p:nvPr/>
          </p:nvSpPr>
          <p:spPr bwMode="auto">
            <a:xfrm>
              <a:off x="839" y="482"/>
              <a:ext cx="544" cy="495"/>
            </a:xfrm>
            <a:prstGeom prst="rect">
              <a:avLst/>
            </a:prstGeom>
            <a:noFill/>
            <a:ln w="9525">
              <a:noFill/>
              <a:miter lim="800000"/>
              <a:headEnd/>
              <a:tailEnd/>
            </a:ln>
          </p:spPr>
          <p:txBody>
            <a:bodyPr>
              <a:spAutoFit/>
            </a:bodyPr>
            <a:lstStyle/>
            <a:p>
              <a:pPr>
                <a:spcBef>
                  <a:spcPct val="50000"/>
                </a:spcBef>
              </a:pPr>
              <a:r>
                <a:rPr lang="en-US" altLang="zh-CN" sz="400">
                  <a:solidFill>
                    <a:srgbClr val="000000"/>
                  </a:solidFill>
                  <a:ea typeface="宋体" pitchFamily="2"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spcBef>
                  <a:spcPct val="50000"/>
                </a:spcBef>
              </a:pPr>
              <a:endParaRPr lang="en-US" altLang="zh-CN" sz="400">
                <a:solidFill>
                  <a:srgbClr val="000000"/>
                </a:solidFill>
                <a:ea typeface="宋体" pitchFamily="2" charset="-122"/>
              </a:endParaRPr>
            </a:p>
          </p:txBody>
        </p:sp>
      </p:grpSp>
      <p:grpSp>
        <p:nvGrpSpPr>
          <p:cNvPr id="10" name="Group 3">
            <a:extLst>
              <a:ext uri="{FF2B5EF4-FFF2-40B4-BE49-F238E27FC236}">
                <a16:creationId xmlns:a16="http://schemas.microsoft.com/office/drawing/2014/main" xmlns="" id="{A5A74CC1-D842-493C-88C2-1E605B6C0051}"/>
              </a:ext>
            </a:extLst>
          </p:cNvPr>
          <p:cNvGrpSpPr>
            <a:grpSpLocks/>
          </p:cNvGrpSpPr>
          <p:nvPr/>
        </p:nvGrpSpPr>
        <p:grpSpPr bwMode="auto">
          <a:xfrm>
            <a:off x="7695085" y="4286011"/>
            <a:ext cx="863600" cy="1065212"/>
            <a:chOff x="839" y="346"/>
            <a:chExt cx="544" cy="671"/>
          </a:xfrm>
        </p:grpSpPr>
        <p:sp>
          <p:nvSpPr>
            <p:cNvPr id="77" name="Rectangle 4">
              <a:extLst>
                <a:ext uri="{FF2B5EF4-FFF2-40B4-BE49-F238E27FC236}">
                  <a16:creationId xmlns:a16="http://schemas.microsoft.com/office/drawing/2014/main" xmlns="" id="{B26DF7C6-7AD7-47FF-9150-44A4969CB874}"/>
                </a:ext>
              </a:extLst>
            </p:cNvPr>
            <p:cNvSpPr>
              <a:spLocks noChangeArrowheads="1"/>
            </p:cNvSpPr>
            <p:nvPr/>
          </p:nvSpPr>
          <p:spPr bwMode="auto">
            <a:xfrm>
              <a:off x="839" y="346"/>
              <a:ext cx="516" cy="671"/>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endParaRPr lang="zh-CN" altLang="en-US">
                <a:solidFill>
                  <a:srgbClr val="000000"/>
                </a:solidFill>
                <a:ea typeface="宋体" pitchFamily="2" charset="-122"/>
                <a:cs typeface="Arial" pitchFamily="34" charset="0"/>
              </a:endParaRPr>
            </a:p>
          </p:txBody>
        </p:sp>
        <p:sp>
          <p:nvSpPr>
            <p:cNvPr id="78" name="Rectangle 5">
              <a:extLst>
                <a:ext uri="{FF2B5EF4-FFF2-40B4-BE49-F238E27FC236}">
                  <a16:creationId xmlns:a16="http://schemas.microsoft.com/office/drawing/2014/main" xmlns="" id="{3AEC3825-1CA3-40E4-8E5C-10D0DF7DB619}"/>
                </a:ext>
              </a:extLst>
            </p:cNvPr>
            <p:cNvSpPr>
              <a:spLocks noChangeArrowheads="1"/>
            </p:cNvSpPr>
            <p:nvPr/>
          </p:nvSpPr>
          <p:spPr bwMode="auto">
            <a:xfrm>
              <a:off x="884" y="391"/>
              <a:ext cx="438" cy="88"/>
            </a:xfrm>
            <a:prstGeom prst="rect">
              <a:avLst/>
            </a:prstGeom>
            <a:solidFill>
              <a:schemeClr val="bg1"/>
            </a:solidFill>
            <a:ln w="12700">
              <a:noFill/>
              <a:miter lim="800000"/>
              <a:headEnd/>
              <a:tailEnd/>
            </a:ln>
          </p:spPr>
          <p:txBody>
            <a:bodyPr wrap="none" lIns="81204" tIns="39889" rIns="81204" bIns="39889">
              <a:spAutoFit/>
            </a:bodyPr>
            <a:lstStyle/>
            <a:p>
              <a:pPr defTabSz="820738" eaLnBrk="0" hangingPunct="0"/>
              <a:r>
                <a:rPr lang="en-US" altLang="zh-CN" sz="400" dirty="0">
                  <a:solidFill>
                    <a:srgbClr val="000000"/>
                  </a:solidFill>
                  <a:latin typeface="Times New Roman" pitchFamily="18" charset="0"/>
                  <a:ea typeface="宋体" pitchFamily="2" charset="-122"/>
                </a:rPr>
                <a:t>Synthesis of Amino Acids</a:t>
              </a:r>
            </a:p>
          </p:txBody>
        </p:sp>
        <p:sp>
          <p:nvSpPr>
            <p:cNvPr id="79" name="Text Box 6">
              <a:extLst>
                <a:ext uri="{FF2B5EF4-FFF2-40B4-BE49-F238E27FC236}">
                  <a16:creationId xmlns:a16="http://schemas.microsoft.com/office/drawing/2014/main" xmlns="" id="{E5A89069-A314-4862-BEDB-D0B0042E05FA}"/>
                </a:ext>
              </a:extLst>
            </p:cNvPr>
            <p:cNvSpPr txBox="1">
              <a:spLocks noChangeArrowheads="1"/>
            </p:cNvSpPr>
            <p:nvPr/>
          </p:nvSpPr>
          <p:spPr bwMode="auto">
            <a:xfrm>
              <a:off x="839" y="482"/>
              <a:ext cx="544" cy="495"/>
            </a:xfrm>
            <a:prstGeom prst="rect">
              <a:avLst/>
            </a:prstGeom>
            <a:noFill/>
            <a:ln w="9525">
              <a:noFill/>
              <a:miter lim="800000"/>
              <a:headEnd/>
              <a:tailEnd/>
            </a:ln>
          </p:spPr>
          <p:txBody>
            <a:bodyPr>
              <a:spAutoFit/>
            </a:bodyPr>
            <a:lstStyle/>
            <a:p>
              <a:pPr>
                <a:spcBef>
                  <a:spcPct val="50000"/>
                </a:spcBef>
              </a:pPr>
              <a:r>
                <a:rPr lang="en-US" altLang="zh-CN" sz="400">
                  <a:solidFill>
                    <a:srgbClr val="000000"/>
                  </a:solidFill>
                  <a:ea typeface="宋体" pitchFamily="2"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spcBef>
                  <a:spcPct val="50000"/>
                </a:spcBef>
              </a:pPr>
              <a:endParaRPr lang="en-US" altLang="zh-CN" sz="400">
                <a:solidFill>
                  <a:srgbClr val="000000"/>
                </a:solidFill>
                <a:ea typeface="宋体" pitchFamily="2" charset="-122"/>
              </a:endParaRPr>
            </a:p>
          </p:txBody>
        </p:sp>
      </p:grpSp>
    </p:spTree>
    <p:extLst>
      <p:ext uri="{BB962C8B-B14F-4D97-AF65-F5344CB8AC3E}">
        <p14:creationId xmlns:p14="http://schemas.microsoft.com/office/powerpoint/2010/main" val="227640962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5239" y="307850"/>
            <a:ext cx="9159239" cy="6106160"/>
          </a:xfrm>
          <a:prstGeom prst="rect">
            <a:avLst/>
          </a:prstGeom>
        </p:spPr>
      </p:pic>
      <p:sp>
        <p:nvSpPr>
          <p:cNvPr id="7" name="Rectangle 6"/>
          <p:cNvSpPr/>
          <p:nvPr/>
        </p:nvSpPr>
        <p:spPr>
          <a:xfrm>
            <a:off x="0" y="4816732"/>
            <a:ext cx="9144000" cy="2041268"/>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00000"/>
              </a:solidFill>
              <a:ea typeface="Microsoft YaHei UI" panose="020B0503020204020204" pitchFamily="34" charset="-122"/>
              <a:sym typeface="Arial" panose="020B0604020202020204" pitchFamily="34" charset="0"/>
            </a:endParaRPr>
          </a:p>
        </p:txBody>
      </p:sp>
      <p:sp>
        <p:nvSpPr>
          <p:cNvPr id="8" name="Rectangle 7"/>
          <p:cNvSpPr/>
          <p:nvPr/>
        </p:nvSpPr>
        <p:spPr>
          <a:xfrm>
            <a:off x="0" y="8237"/>
            <a:ext cx="9144000" cy="2125363"/>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00000"/>
              </a:solidFill>
              <a:ea typeface="Microsoft YaHei UI" panose="020B0503020204020204" pitchFamily="34" charset="-122"/>
              <a:sym typeface="Arial" panose="020B0604020202020204" pitchFamily="34" charset="0"/>
            </a:endParaRPr>
          </a:p>
        </p:txBody>
      </p:sp>
      <p:pic>
        <p:nvPicPr>
          <p:cNvPr id="9" name="Picture 8" descr="crv_logo_rgb_pos.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71435" y="6076264"/>
            <a:ext cx="1505379" cy="679419"/>
          </a:xfrm>
          <a:prstGeom prst="rect">
            <a:avLst/>
          </a:prstGeom>
        </p:spPr>
      </p:pic>
      <p:sp>
        <p:nvSpPr>
          <p:cNvPr id="14" name="Rectangle 13"/>
          <p:cNvSpPr/>
          <p:nvPr/>
        </p:nvSpPr>
        <p:spPr>
          <a:xfrm>
            <a:off x="-15242" y="2133600"/>
            <a:ext cx="9159239" cy="2669134"/>
          </a:xfrm>
          <a:prstGeom prst="rect">
            <a:avLst/>
          </a:prstGeom>
          <a:solidFill>
            <a:srgbClr val="FFFFFF">
              <a:alpha val="38824"/>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rgbClr val="000000"/>
              </a:solidFill>
              <a:ea typeface="Microsoft YaHei UI" panose="020B0503020204020204" pitchFamily="34" charset="-122"/>
              <a:sym typeface="Arial" panose="020B0604020202020204" pitchFamily="34" charset="0"/>
            </a:endParaRPr>
          </a:p>
        </p:txBody>
      </p:sp>
      <p:grpSp>
        <p:nvGrpSpPr>
          <p:cNvPr id="2" name="组合 14">
            <a:extLst>
              <a:ext uri="{FF2B5EF4-FFF2-40B4-BE49-F238E27FC236}">
                <a16:creationId xmlns:a16="http://schemas.microsoft.com/office/drawing/2014/main" xmlns="" id="{1FAA739D-9955-468C-8058-26EF165ECDF5}"/>
              </a:ext>
            </a:extLst>
          </p:cNvPr>
          <p:cNvGrpSpPr/>
          <p:nvPr/>
        </p:nvGrpSpPr>
        <p:grpSpPr>
          <a:xfrm>
            <a:off x="5500465" y="4806660"/>
            <a:ext cx="3643535" cy="376739"/>
            <a:chOff x="5500470" y="4959656"/>
            <a:chExt cx="3643535" cy="376739"/>
          </a:xfrm>
        </p:grpSpPr>
        <p:sp>
          <p:nvSpPr>
            <p:cNvPr id="13" name="Rectangle 12"/>
            <p:cNvSpPr/>
            <p:nvPr/>
          </p:nvSpPr>
          <p:spPr>
            <a:xfrm>
              <a:off x="5500470" y="4959658"/>
              <a:ext cx="3152687" cy="264569"/>
            </a:xfrm>
            <a:prstGeom prst="rect">
              <a:avLst/>
            </a:prstGeom>
            <a:solidFill>
              <a:schemeClr val="tx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00000"/>
                </a:solidFill>
                <a:ea typeface="Microsoft YaHei UI" panose="020B0503020204020204" pitchFamily="34" charset="-122"/>
                <a:sym typeface="Arial" panose="020B0604020202020204" pitchFamily="34" charset="0"/>
              </a:endParaRPr>
            </a:p>
          </p:txBody>
        </p:sp>
        <p:sp>
          <p:nvSpPr>
            <p:cNvPr id="12" name="Rectangle 11"/>
            <p:cNvSpPr/>
            <p:nvPr/>
          </p:nvSpPr>
          <p:spPr>
            <a:xfrm>
              <a:off x="6457074" y="5112056"/>
              <a:ext cx="2686931" cy="224339"/>
            </a:xfrm>
            <a:prstGeom prst="rect">
              <a:avLst/>
            </a:prstGeom>
            <a:solidFill>
              <a:schemeClr val="tx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00000"/>
                </a:solidFill>
                <a:ea typeface="Microsoft YaHei UI" panose="020B0503020204020204" pitchFamily="34" charset="-122"/>
                <a:sym typeface="Arial" panose="020B0604020202020204" pitchFamily="34" charset="0"/>
              </a:endParaRPr>
            </a:p>
          </p:txBody>
        </p:sp>
        <p:sp>
          <p:nvSpPr>
            <p:cNvPr id="11" name="Rectangle 10"/>
            <p:cNvSpPr/>
            <p:nvPr/>
          </p:nvSpPr>
          <p:spPr>
            <a:xfrm>
              <a:off x="7202659" y="4959656"/>
              <a:ext cx="1941343" cy="224339"/>
            </a:xfrm>
            <a:prstGeom prst="rect">
              <a:avLst/>
            </a:prstGeom>
            <a:solidFill>
              <a:schemeClr val="bg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00000"/>
                </a:solidFill>
                <a:ea typeface="Microsoft YaHei UI" panose="020B0503020204020204" pitchFamily="34" charset="-122"/>
                <a:sym typeface="Arial" panose="020B0604020202020204" pitchFamily="34" charset="0"/>
              </a:endParaRPr>
            </a:p>
          </p:txBody>
        </p:sp>
      </p:grpSp>
      <p:sp>
        <p:nvSpPr>
          <p:cNvPr id="3" name="矩形 2"/>
          <p:cNvSpPr/>
          <p:nvPr/>
        </p:nvSpPr>
        <p:spPr>
          <a:xfrm>
            <a:off x="434198" y="1441404"/>
            <a:ext cx="8275604" cy="461665"/>
          </a:xfrm>
          <a:prstGeom prst="rect">
            <a:avLst/>
          </a:prstGeom>
        </p:spPr>
        <p:txBody>
          <a:bodyPr wrap="square">
            <a:spAutoFit/>
          </a:bodyPr>
          <a:lstStyle/>
          <a:p>
            <a:pPr defTabSz="914377">
              <a:defRPr/>
            </a:pPr>
            <a:r>
              <a:rPr lang="zh-CN" altLang="en-US" sz="2400" b="1" kern="0" dirty="0">
                <a:solidFill>
                  <a:srgbClr val="6817FF"/>
                </a:solidFill>
                <a:latin typeface="微软雅黑" panose="020B0503020204020204" pitchFamily="34" charset="-122"/>
                <a:ea typeface="微软雅黑" panose="020B0503020204020204" pitchFamily="34" charset="-122"/>
                <a:cs typeface="+mn-ea"/>
                <a:sym typeface="Arial" panose="020B0604020202020204" pitchFamily="34" charset="0"/>
              </a:rPr>
              <a:t>如何利</a:t>
            </a:r>
            <a:r>
              <a:rPr lang="zh-CN" altLang="en-US" sz="2400" b="1" kern="0" dirty="0" smtClean="0">
                <a:solidFill>
                  <a:srgbClr val="6817FF"/>
                </a:solidFill>
                <a:latin typeface="微软雅黑" panose="020B0503020204020204" pitchFamily="34" charset="-122"/>
                <a:ea typeface="微软雅黑" panose="020B0503020204020204" pitchFamily="34" charset="-122"/>
                <a:cs typeface="+mn-ea"/>
                <a:sym typeface="Arial" panose="020B0604020202020204" pitchFamily="34" charset="0"/>
              </a:rPr>
              <a:t>用</a:t>
            </a:r>
            <a:r>
              <a:rPr lang="en-US" sz="2400" b="1" dirty="0">
                <a:solidFill>
                  <a:srgbClr val="6817FF"/>
                </a:solidFill>
                <a:latin typeface="微软雅黑" panose="020B0503020204020204" pitchFamily="34" charset="-122"/>
                <a:ea typeface="微软雅黑" panose="020B0503020204020204" pitchFamily="34" charset="-122"/>
              </a:rPr>
              <a:t>Web of </a:t>
            </a:r>
            <a:r>
              <a:rPr lang="en-US" sz="2400" b="1" dirty="0" err="1">
                <a:solidFill>
                  <a:srgbClr val="6817FF"/>
                </a:solidFill>
                <a:latin typeface="微软雅黑" panose="020B0503020204020204" pitchFamily="34" charset="-122"/>
                <a:ea typeface="微软雅黑" panose="020B0503020204020204" pitchFamily="34" charset="-122"/>
              </a:rPr>
              <a:t>Science</a:t>
            </a:r>
            <a:r>
              <a:rPr lang="en-US" sz="2400" b="1" baseline="30000" dirty="0" err="1">
                <a:solidFill>
                  <a:srgbClr val="6817FF"/>
                </a:solidFill>
                <a:latin typeface="微软雅黑" panose="020B0503020204020204" pitchFamily="34" charset="-122"/>
                <a:ea typeface="微软雅黑" panose="020B0503020204020204" pitchFamily="34" charset="-122"/>
              </a:rPr>
              <a:t>TM</a:t>
            </a:r>
            <a:r>
              <a:rPr lang="zh-CN" altLang="en-US" sz="2400" b="1" kern="0" dirty="0" smtClean="0">
                <a:solidFill>
                  <a:srgbClr val="6817FF"/>
                </a:solidFill>
                <a:latin typeface="微软雅黑" panose="020B0503020204020204" pitchFamily="34" charset="-122"/>
                <a:ea typeface="微软雅黑" panose="020B0503020204020204" pitchFamily="34" charset="-122"/>
                <a:cs typeface="+mn-ea"/>
                <a:sym typeface="Arial" panose="020B0604020202020204" pitchFamily="34" charset="0"/>
              </a:rPr>
              <a:t>核</a:t>
            </a:r>
            <a:r>
              <a:rPr lang="zh-CN" altLang="en-US" sz="2400" b="1" kern="0" dirty="0">
                <a:solidFill>
                  <a:srgbClr val="6817FF"/>
                </a:solidFill>
                <a:latin typeface="微软雅黑" panose="020B0503020204020204" pitchFamily="34" charset="-122"/>
                <a:ea typeface="微软雅黑" panose="020B0503020204020204" pitchFamily="34" charset="-122"/>
                <a:cs typeface="+mn-ea"/>
                <a:sym typeface="Arial" panose="020B0604020202020204" pitchFamily="34" charset="0"/>
              </a:rPr>
              <a:t>心合集为科研服务</a:t>
            </a:r>
          </a:p>
        </p:txBody>
      </p:sp>
    </p:spTree>
    <p:extLst>
      <p:ext uri="{BB962C8B-B14F-4D97-AF65-F5344CB8AC3E}">
        <p14:creationId xmlns:p14="http://schemas.microsoft.com/office/powerpoint/2010/main" val="2563967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a:spLocks noGrp="1"/>
          </p:cNvSpPr>
          <p:nvPr>
            <p:ph type="title"/>
          </p:nvPr>
        </p:nvSpPr>
        <p:spPr>
          <a:xfrm>
            <a:off x="393064" y="327947"/>
            <a:ext cx="8229600" cy="1143000"/>
          </a:xfrm>
          <a:prstGeom prst="rect">
            <a:avLst/>
          </a:prstGeom>
        </p:spPr>
        <p:txBody>
          <a:bodyPr>
            <a:noAutofit/>
          </a:bodyPr>
          <a:lstStyle/>
          <a:p>
            <a:r>
              <a:rPr lang="en-US" altLang="zh-CN" sz="2400" dirty="0">
                <a:solidFill>
                  <a:schemeClr val="bg2"/>
                </a:solidFill>
                <a:latin typeface="Microsoft YaHei UI" panose="020B0503020204020204" pitchFamily="34" charset="-122"/>
                <a:ea typeface="Microsoft YaHei UI" panose="020B0503020204020204" pitchFamily="34" charset="-122"/>
              </a:rPr>
              <a:t>Web of </a:t>
            </a:r>
            <a:r>
              <a:rPr lang="en-US" altLang="zh-CN" sz="2400" dirty="0" err="1">
                <a:solidFill>
                  <a:schemeClr val="bg2"/>
                </a:solidFill>
                <a:latin typeface="Microsoft YaHei UI" panose="020B0503020204020204" pitchFamily="34" charset="-122"/>
                <a:ea typeface="Microsoft YaHei UI" panose="020B0503020204020204" pitchFamily="34" charset="-122"/>
              </a:rPr>
              <a:t>Science</a:t>
            </a:r>
            <a:r>
              <a:rPr lang="en-US" altLang="zh-CN" sz="2400" baseline="30000" dirty="0" err="1">
                <a:solidFill>
                  <a:schemeClr val="bg2"/>
                </a:solidFill>
                <a:latin typeface="Microsoft YaHei UI" panose="020B0503020204020204" pitchFamily="34" charset="-122"/>
                <a:ea typeface="Microsoft YaHei UI" panose="020B0503020204020204" pitchFamily="34" charset="-122"/>
              </a:rPr>
              <a:t>TM</a:t>
            </a:r>
            <a:r>
              <a:rPr lang="zh-CN" altLang="en-US" sz="2400" dirty="0" smtClean="0"/>
              <a:t>核</a:t>
            </a:r>
            <a:r>
              <a:rPr lang="zh-CN" altLang="en-US" sz="2400" dirty="0"/>
              <a:t>心合</a:t>
            </a:r>
            <a:r>
              <a:rPr lang="zh-CN" altLang="en-US" sz="2400" dirty="0" smtClean="0"/>
              <a:t>集</a:t>
            </a:r>
            <a:r>
              <a:rPr lang="en-US" altLang="zh-CN" sz="2400" dirty="0" smtClean="0"/>
              <a:t/>
            </a:r>
            <a:br>
              <a:rPr lang="en-US" altLang="zh-CN" sz="2400" dirty="0" smtClean="0"/>
            </a:br>
            <a:r>
              <a:rPr lang="zh-CN" altLang="en-US" sz="2400" dirty="0" smtClean="0"/>
              <a:t>为</a:t>
            </a:r>
            <a:r>
              <a:rPr lang="zh-CN" altLang="en-US" sz="2400" dirty="0"/>
              <a:t>科研人员建立整合的创新研究平</a:t>
            </a:r>
            <a:r>
              <a:rPr lang="zh-CN" altLang="en-US" sz="2400" dirty="0" smtClean="0"/>
              <a:t>台</a:t>
            </a:r>
            <a:endParaRPr lang="zh-CN" altLang="en-US" sz="2400" dirty="0"/>
          </a:p>
        </p:txBody>
      </p:sp>
      <p:graphicFrame>
        <p:nvGraphicFramePr>
          <p:cNvPr id="2" name="Diagram 1"/>
          <p:cNvGraphicFramePr/>
          <p:nvPr>
            <p:extLst/>
          </p:nvPr>
        </p:nvGraphicFramePr>
        <p:xfrm>
          <a:off x="1876697" y="2015746"/>
          <a:ext cx="5036820" cy="34531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3315756" y="1522708"/>
            <a:ext cx="2609180" cy="523220"/>
          </a:xfrm>
          <a:prstGeom prst="rect">
            <a:avLst/>
          </a:prstGeom>
        </p:spPr>
        <p:txBody>
          <a:bodyPr wrap="square">
            <a:spAutoFit/>
          </a:bodyPr>
          <a:lstStyle/>
          <a:p>
            <a:pPr>
              <a:defRPr/>
            </a:pPr>
            <a:r>
              <a:rPr lang="en-US" altLang="zh-CN" sz="1400" b="1" kern="0" dirty="0">
                <a:solidFill>
                  <a:prstClr val="black"/>
                </a:solidFill>
                <a:ea typeface="宋体" pitchFamily="2" charset="-122"/>
              </a:rPr>
              <a:t>Essential Science </a:t>
            </a:r>
            <a:r>
              <a:rPr lang="en-US" altLang="zh-CN" sz="1400" b="1" kern="0" dirty="0" smtClean="0">
                <a:solidFill>
                  <a:prstClr val="black"/>
                </a:solidFill>
                <a:ea typeface="宋体" pitchFamily="2" charset="-122"/>
              </a:rPr>
              <a:t>Indicators</a:t>
            </a:r>
          </a:p>
          <a:p>
            <a:pPr>
              <a:defRPr/>
            </a:pPr>
            <a:r>
              <a:rPr lang="en-US" sz="1400" b="1" kern="0" dirty="0" smtClean="0">
                <a:solidFill>
                  <a:prstClr val="black"/>
                </a:solidFill>
                <a:ea typeface="宋体" pitchFamily="2" charset="-122"/>
              </a:rPr>
              <a:t>Web of Science</a:t>
            </a:r>
            <a:endParaRPr lang="en-US" sz="1000" kern="0" dirty="0">
              <a:solidFill>
                <a:prstClr val="black"/>
              </a:solidFill>
            </a:endParaRPr>
          </a:p>
        </p:txBody>
      </p:sp>
      <p:sp>
        <p:nvSpPr>
          <p:cNvPr id="6" name="Rectangle 5"/>
          <p:cNvSpPr/>
          <p:nvPr/>
        </p:nvSpPr>
        <p:spPr>
          <a:xfrm>
            <a:off x="197121" y="3187307"/>
            <a:ext cx="2188222" cy="523220"/>
          </a:xfrm>
          <a:prstGeom prst="rect">
            <a:avLst/>
          </a:prstGeom>
        </p:spPr>
        <p:txBody>
          <a:bodyPr wrap="square">
            <a:spAutoFit/>
          </a:bodyPr>
          <a:lstStyle/>
          <a:p>
            <a:pPr algn="r">
              <a:defRPr/>
            </a:pPr>
            <a:r>
              <a:rPr lang="en-US" altLang="zh-CN" sz="1400" b="1" kern="0" dirty="0">
                <a:solidFill>
                  <a:prstClr val="black"/>
                </a:solidFill>
                <a:cs typeface="Arial" pitchFamily="34" charset="0"/>
              </a:rPr>
              <a:t>Journal Citation Report</a:t>
            </a:r>
          </a:p>
          <a:p>
            <a:pPr algn="r">
              <a:defRPr/>
            </a:pPr>
            <a:r>
              <a:rPr lang="en-US" altLang="zh-CN" sz="1400" b="1" kern="0" dirty="0">
                <a:solidFill>
                  <a:prstClr val="black"/>
                </a:solidFill>
                <a:cs typeface="Arial" pitchFamily="34" charset="0"/>
              </a:rPr>
              <a:t>EndNote</a:t>
            </a:r>
            <a:endParaRPr lang="en-US" sz="1400" b="1" kern="0" dirty="0">
              <a:solidFill>
                <a:prstClr val="black"/>
              </a:solidFill>
              <a:cs typeface="Arial" pitchFamily="34" charset="0"/>
            </a:endParaRPr>
          </a:p>
        </p:txBody>
      </p:sp>
      <p:sp>
        <p:nvSpPr>
          <p:cNvPr id="7" name="Rectangle 6"/>
          <p:cNvSpPr/>
          <p:nvPr/>
        </p:nvSpPr>
        <p:spPr>
          <a:xfrm>
            <a:off x="4474445" y="5614000"/>
            <a:ext cx="1718790" cy="523220"/>
          </a:xfrm>
          <a:prstGeom prst="rect">
            <a:avLst/>
          </a:prstGeom>
        </p:spPr>
        <p:txBody>
          <a:bodyPr wrap="square">
            <a:spAutoFit/>
          </a:bodyPr>
          <a:lstStyle/>
          <a:p>
            <a:pPr algn="ctr">
              <a:defRPr/>
            </a:pPr>
            <a:r>
              <a:rPr lang="en-US" altLang="zh-CN" sz="1400" b="1" kern="0" dirty="0">
                <a:solidFill>
                  <a:prstClr val="black"/>
                </a:solidFill>
                <a:ea typeface="宋体"/>
                <a:cs typeface="Arial" pitchFamily="34" charset="0"/>
              </a:rPr>
              <a:t>Web of Science</a:t>
            </a:r>
          </a:p>
          <a:p>
            <a:pPr algn="ctr">
              <a:defRPr/>
            </a:pPr>
            <a:r>
              <a:rPr lang="en-US" altLang="zh-CN" sz="1400" b="1" kern="0" dirty="0" err="1">
                <a:solidFill>
                  <a:prstClr val="black"/>
                </a:solidFill>
                <a:ea typeface="宋体"/>
                <a:cs typeface="Arial" pitchFamily="34" charset="0"/>
              </a:rPr>
              <a:t>InCites</a:t>
            </a:r>
            <a:r>
              <a:rPr lang="en-US" altLang="zh-CN" sz="1400" b="1" kern="0" dirty="0">
                <a:solidFill>
                  <a:prstClr val="black"/>
                </a:solidFill>
                <a:ea typeface="宋体"/>
                <a:cs typeface="Arial" pitchFamily="34" charset="0"/>
              </a:rPr>
              <a:t> </a:t>
            </a:r>
            <a:endParaRPr lang="en-US" sz="1400" b="1" kern="0" dirty="0">
              <a:solidFill>
                <a:prstClr val="black"/>
              </a:solidFill>
              <a:cs typeface="Arial" pitchFamily="34" charset="0"/>
            </a:endParaRPr>
          </a:p>
        </p:txBody>
      </p:sp>
      <p:sp>
        <p:nvSpPr>
          <p:cNvPr id="8" name="Rectangle 7"/>
          <p:cNvSpPr/>
          <p:nvPr/>
        </p:nvSpPr>
        <p:spPr>
          <a:xfrm>
            <a:off x="6360059" y="3193901"/>
            <a:ext cx="2609180" cy="523220"/>
          </a:xfrm>
          <a:prstGeom prst="rect">
            <a:avLst/>
          </a:prstGeom>
        </p:spPr>
        <p:txBody>
          <a:bodyPr wrap="square">
            <a:spAutoFit/>
          </a:bodyPr>
          <a:lstStyle/>
          <a:p>
            <a:pPr>
              <a:defRPr/>
            </a:pPr>
            <a:r>
              <a:rPr lang="en-US" altLang="zh-CN" sz="1400" b="1" kern="0" dirty="0">
                <a:solidFill>
                  <a:prstClr val="black"/>
                </a:solidFill>
                <a:ea typeface="宋体" pitchFamily="2" charset="-122"/>
              </a:rPr>
              <a:t>Essential Science Indicators</a:t>
            </a:r>
          </a:p>
          <a:p>
            <a:pPr>
              <a:defRPr/>
            </a:pPr>
            <a:r>
              <a:rPr lang="en-US" altLang="zh-CN" sz="1400" b="1" kern="0" dirty="0">
                <a:solidFill>
                  <a:prstClr val="black"/>
                </a:solidFill>
                <a:ea typeface="宋体" pitchFamily="2" charset="-122"/>
              </a:rPr>
              <a:t>Web of Science</a:t>
            </a:r>
            <a:endParaRPr lang="en-US" sz="1000" kern="0" dirty="0">
              <a:solidFill>
                <a:prstClr val="black"/>
              </a:solidFill>
              <a:latin typeface="Calibri"/>
            </a:endParaRPr>
          </a:p>
        </p:txBody>
      </p:sp>
      <p:sp>
        <p:nvSpPr>
          <p:cNvPr id="9" name="Rectangle 8"/>
          <p:cNvSpPr/>
          <p:nvPr/>
        </p:nvSpPr>
        <p:spPr>
          <a:xfrm>
            <a:off x="2792016" y="5614000"/>
            <a:ext cx="1496657" cy="307777"/>
          </a:xfrm>
          <a:prstGeom prst="rect">
            <a:avLst/>
          </a:prstGeom>
        </p:spPr>
        <p:txBody>
          <a:bodyPr wrap="square">
            <a:spAutoFit/>
          </a:bodyPr>
          <a:lstStyle/>
          <a:p>
            <a:pPr algn="ctr">
              <a:defRPr/>
            </a:pPr>
            <a:r>
              <a:rPr lang="en-US" altLang="zh-CN" sz="1400" b="1" kern="0" dirty="0">
                <a:solidFill>
                  <a:prstClr val="black"/>
                </a:solidFill>
                <a:ea typeface="宋体"/>
                <a:cs typeface="Arial" pitchFamily="34" charset="0"/>
              </a:rPr>
              <a:t>Web of Science </a:t>
            </a:r>
            <a:endParaRPr lang="en-US" sz="1400" b="1" kern="0" dirty="0">
              <a:solidFill>
                <a:prstClr val="black"/>
              </a:solidFill>
              <a:cs typeface="Arial" pitchFamily="34" charset="0"/>
            </a:endParaRPr>
          </a:p>
        </p:txBody>
      </p:sp>
      <p:sp>
        <p:nvSpPr>
          <p:cNvPr id="3" name="TextBox 2"/>
          <p:cNvSpPr txBox="1"/>
          <p:nvPr/>
        </p:nvSpPr>
        <p:spPr>
          <a:xfrm>
            <a:off x="3536808" y="3611004"/>
            <a:ext cx="1723549" cy="461665"/>
          </a:xfrm>
          <a:prstGeom prst="rect">
            <a:avLst/>
          </a:prstGeom>
          <a:noFill/>
        </p:spPr>
        <p:txBody>
          <a:bodyPr wrap="none" rtlCol="0">
            <a:spAutoFit/>
          </a:bodyPr>
          <a:lstStyle/>
          <a:p>
            <a:r>
              <a:rPr lang="zh-CN" altLang="en-US" sz="2400" b="1" dirty="0" smtClean="0">
                <a:latin typeface="微软雅黑" panose="020B0503020204020204" pitchFamily="34" charset="-122"/>
                <a:ea typeface="微软雅黑" panose="020B0503020204020204" pitchFamily="34" charset="-122"/>
                <a:cs typeface="Microsoft New Tai Lue" panose="020B0502040204020203" pitchFamily="34" charset="0"/>
              </a:rPr>
              <a:t>信息与工具</a:t>
            </a:r>
            <a:endParaRPr lang="zh-CN" altLang="en-US" sz="2400" b="1" dirty="0">
              <a:latin typeface="微软雅黑" panose="020B0503020204020204" pitchFamily="34" charset="-122"/>
              <a:ea typeface="微软雅黑" panose="020B0503020204020204" pitchFamily="34" charset="-122"/>
              <a:cs typeface="Microsoft New Tai Lue" panose="020B0502040204020203" pitchFamily="34" charset="0"/>
            </a:endParaRPr>
          </a:p>
        </p:txBody>
      </p:sp>
      <p:sp>
        <p:nvSpPr>
          <p:cNvPr id="4" name="TextBox 3"/>
          <p:cNvSpPr txBox="1"/>
          <p:nvPr/>
        </p:nvSpPr>
        <p:spPr>
          <a:xfrm>
            <a:off x="6587811" y="1470946"/>
            <a:ext cx="2153676" cy="1200329"/>
          </a:xfrm>
          <a:prstGeom prst="rect">
            <a:avLst/>
          </a:prstGeom>
          <a:solidFill>
            <a:schemeClr val="bg2"/>
          </a:solidFill>
        </p:spPr>
        <p:txBody>
          <a:bodyPr wrap="square" rtlCol="0">
            <a:spAutoFit/>
          </a:bodyPr>
          <a:lstStyle/>
          <a:p>
            <a:pPr algn="ctr">
              <a:lnSpc>
                <a:spcPct val="150000"/>
              </a:lnSpc>
            </a:pPr>
            <a:r>
              <a:rPr lang="zh-CN" altLang="en-US" sz="2400" b="1" dirty="0" smtClean="0">
                <a:solidFill>
                  <a:schemeClr val="bg1"/>
                </a:solidFill>
                <a:latin typeface="微软雅黑" panose="020B0503020204020204" pitchFamily="34" charset="-122"/>
                <a:ea typeface="微软雅黑" panose="020B0503020204020204" pitchFamily="34" charset="-122"/>
              </a:rPr>
              <a:t>信息助力科研创新全流程</a:t>
            </a:r>
            <a:endParaRPr lang="en-US" sz="2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250865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46910"/>
            <a:ext cx="4972050" cy="679419"/>
          </a:xfrm>
          <a:prstGeom prst="rect">
            <a:avLst/>
          </a:prstGeom>
        </p:spPr>
        <p:txBody>
          <a:bodyPr>
            <a:normAutofit/>
          </a:bodyPr>
          <a:lstStyle/>
          <a:p>
            <a:r>
              <a:rPr lang="zh-CN" altLang="en-US" dirty="0">
                <a:cs typeface="Arial" pitchFamily="34" charset="0"/>
              </a:rPr>
              <a:t>研究前沿报告</a:t>
            </a:r>
            <a:endParaRPr lang="en-US" altLang="en-US" dirty="0">
              <a:cs typeface="Arial" pitchFamily="34" charset="0"/>
            </a:endParaRPr>
          </a:p>
        </p:txBody>
      </p:sp>
      <p:sp>
        <p:nvSpPr>
          <p:cNvPr id="5" name="Rectangle 3"/>
          <p:cNvSpPr txBox="1">
            <a:spLocks noChangeArrowheads="1"/>
          </p:cNvSpPr>
          <p:nvPr/>
        </p:nvSpPr>
        <p:spPr bwMode="auto">
          <a:xfrm>
            <a:off x="457023" y="1931253"/>
            <a:ext cx="8380966" cy="707886"/>
          </a:xfrm>
          <a:prstGeom prst="rect">
            <a:avLst/>
          </a:prstGeom>
          <a:solidFill>
            <a:srgbClr val="6817FF"/>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buClr>
                <a:srgbClr val="FFFFFF"/>
              </a:buClr>
              <a:defRPr/>
            </a:pPr>
            <a:r>
              <a:rPr lang="en-GB" altLang="en-US" sz="2000" dirty="0" err="1">
                <a:solidFill>
                  <a:srgbClr val="FFFFFF"/>
                </a:solidFill>
                <a:latin typeface="微软雅黑" pitchFamily="34" charset="-122"/>
                <a:ea typeface="微软雅黑" pitchFamily="34" charset="-122"/>
              </a:rPr>
              <a:t>Clarivate</a:t>
            </a:r>
            <a:r>
              <a:rPr lang="en-GB" altLang="en-US" sz="2000" dirty="0">
                <a:solidFill>
                  <a:srgbClr val="FFFFFF"/>
                </a:solidFill>
                <a:latin typeface="微软雅黑" pitchFamily="34" charset="-122"/>
                <a:ea typeface="微软雅黑" pitchFamily="34" charset="-122"/>
              </a:rPr>
              <a:t> Analytics</a:t>
            </a:r>
            <a:r>
              <a:rPr lang="zh-CN" altLang="en-US" sz="2000" dirty="0">
                <a:solidFill>
                  <a:srgbClr val="FFFFFF"/>
                </a:solidFill>
                <a:latin typeface="微软雅黑" pitchFamily="34" charset="-122"/>
                <a:ea typeface="微软雅黑" pitchFamily="34" charset="-122"/>
              </a:rPr>
              <a:t>与中国科学院合作发布</a:t>
            </a:r>
            <a:r>
              <a:rPr lang="en-US" altLang="zh-CN" sz="2000" dirty="0">
                <a:solidFill>
                  <a:srgbClr val="FFFFFF"/>
                </a:solidFill>
                <a:latin typeface="微软雅黑" pitchFamily="34" charset="-122"/>
                <a:ea typeface="微软雅黑" pitchFamily="34" charset="-122"/>
              </a:rPr>
              <a:t>《2014</a:t>
            </a:r>
            <a:r>
              <a:rPr lang="zh-CN" altLang="en-US" sz="2000" dirty="0">
                <a:solidFill>
                  <a:srgbClr val="FFFFFF"/>
                </a:solidFill>
                <a:latin typeface="微软雅黑" pitchFamily="34" charset="-122"/>
                <a:ea typeface="微软雅黑" pitchFamily="34" charset="-122"/>
              </a:rPr>
              <a:t>研究前沿</a:t>
            </a:r>
            <a:r>
              <a:rPr lang="en-US" altLang="zh-CN" sz="2000" dirty="0">
                <a:solidFill>
                  <a:srgbClr val="FFFFFF"/>
                </a:solidFill>
                <a:latin typeface="微软雅黑" pitchFamily="34" charset="-122"/>
                <a:ea typeface="微软雅黑" pitchFamily="34" charset="-122"/>
              </a:rPr>
              <a:t>》 《2015</a:t>
            </a:r>
            <a:r>
              <a:rPr lang="zh-CN" altLang="en-US" sz="2000" dirty="0">
                <a:solidFill>
                  <a:srgbClr val="FFFFFF"/>
                </a:solidFill>
                <a:latin typeface="微软雅黑" pitchFamily="34" charset="-122"/>
                <a:ea typeface="微软雅黑" pitchFamily="34" charset="-122"/>
              </a:rPr>
              <a:t>研究前沿</a:t>
            </a:r>
            <a:r>
              <a:rPr lang="en-US" altLang="zh-CN" sz="2000" dirty="0">
                <a:solidFill>
                  <a:srgbClr val="FFFFFF"/>
                </a:solidFill>
                <a:latin typeface="微软雅黑" pitchFamily="34" charset="-122"/>
                <a:ea typeface="微软雅黑" pitchFamily="34" charset="-122"/>
              </a:rPr>
              <a:t>》 《2016</a:t>
            </a:r>
            <a:r>
              <a:rPr lang="zh-CN" altLang="en-US" sz="2000" dirty="0">
                <a:solidFill>
                  <a:srgbClr val="FFFFFF"/>
                </a:solidFill>
                <a:latin typeface="微软雅黑" pitchFamily="34" charset="-122"/>
                <a:ea typeface="微软雅黑" pitchFamily="34" charset="-122"/>
              </a:rPr>
              <a:t>研究前沿</a:t>
            </a:r>
            <a:r>
              <a:rPr lang="en-US" altLang="zh-CN" sz="2000" dirty="0">
                <a:solidFill>
                  <a:srgbClr val="FFFFFF"/>
                </a:solidFill>
                <a:latin typeface="微软雅黑" pitchFamily="34" charset="-122"/>
                <a:ea typeface="微软雅黑" pitchFamily="34" charset="-122"/>
              </a:rPr>
              <a:t>》 《2017</a:t>
            </a:r>
            <a:r>
              <a:rPr lang="zh-CN" altLang="en-US" sz="2000" dirty="0">
                <a:solidFill>
                  <a:srgbClr val="FFFFFF"/>
                </a:solidFill>
                <a:latin typeface="微软雅黑" pitchFamily="34" charset="-122"/>
                <a:ea typeface="微软雅黑" pitchFamily="34" charset="-122"/>
              </a:rPr>
              <a:t>研究前沿</a:t>
            </a:r>
            <a:r>
              <a:rPr lang="en-US" altLang="zh-CN" sz="2000" dirty="0">
                <a:solidFill>
                  <a:srgbClr val="FFFFFF"/>
                </a:solidFill>
                <a:latin typeface="微软雅黑" pitchFamily="34" charset="-122"/>
                <a:ea typeface="微软雅黑" pitchFamily="34" charset="-122"/>
              </a:rPr>
              <a:t>》 《</a:t>
            </a:r>
            <a:r>
              <a:rPr lang="en-US" altLang="zh-CN" sz="2000" dirty="0" smtClean="0">
                <a:solidFill>
                  <a:srgbClr val="FFFFFF"/>
                </a:solidFill>
                <a:latin typeface="微软雅黑" pitchFamily="34" charset="-122"/>
                <a:ea typeface="微软雅黑" pitchFamily="34" charset="-122"/>
              </a:rPr>
              <a:t>2018</a:t>
            </a:r>
            <a:r>
              <a:rPr lang="zh-CN" altLang="en-US" sz="2000" dirty="0" smtClean="0">
                <a:solidFill>
                  <a:srgbClr val="FFFFFF"/>
                </a:solidFill>
                <a:latin typeface="微软雅黑" pitchFamily="34" charset="-122"/>
                <a:ea typeface="微软雅黑" pitchFamily="34" charset="-122"/>
              </a:rPr>
              <a:t>研</a:t>
            </a:r>
            <a:r>
              <a:rPr lang="zh-CN" altLang="en-US" sz="2000" dirty="0">
                <a:solidFill>
                  <a:srgbClr val="FFFFFF"/>
                </a:solidFill>
                <a:latin typeface="微软雅黑" pitchFamily="34" charset="-122"/>
                <a:ea typeface="微软雅黑" pitchFamily="34" charset="-122"/>
              </a:rPr>
              <a:t>究前沿</a:t>
            </a:r>
            <a:r>
              <a:rPr lang="en-US" altLang="zh-CN" sz="2000" dirty="0">
                <a:solidFill>
                  <a:srgbClr val="FFFFFF"/>
                </a:solidFill>
                <a:latin typeface="微软雅黑" pitchFamily="34" charset="-122"/>
                <a:ea typeface="微软雅黑" pitchFamily="34" charset="-122"/>
              </a:rPr>
              <a:t>》</a:t>
            </a:r>
            <a:r>
              <a:rPr lang="zh-CN" altLang="en-US" sz="2000" dirty="0" smtClean="0">
                <a:solidFill>
                  <a:srgbClr val="FFFFFF"/>
                </a:solidFill>
                <a:latin typeface="微软雅黑" pitchFamily="34" charset="-122"/>
                <a:ea typeface="微软雅黑" pitchFamily="34" charset="-122"/>
              </a:rPr>
              <a:t>报</a:t>
            </a:r>
            <a:r>
              <a:rPr lang="zh-CN" altLang="en-US" sz="2000" dirty="0">
                <a:solidFill>
                  <a:srgbClr val="FFFFFF"/>
                </a:solidFill>
                <a:latin typeface="微软雅黑" pitchFamily="34" charset="-122"/>
                <a:ea typeface="微软雅黑" pitchFamily="34" charset="-122"/>
              </a:rPr>
              <a:t>告</a:t>
            </a:r>
          </a:p>
        </p:txBody>
      </p:sp>
      <p:pic>
        <p:nvPicPr>
          <p:cNvPr id="12" name="Picture 3"/>
          <p:cNvPicPr>
            <a:picLocks noChangeAspect="1" noChangeArrowheads="1"/>
          </p:cNvPicPr>
          <p:nvPr/>
        </p:nvPicPr>
        <p:blipFill>
          <a:blip r:embed="rId3"/>
          <a:srcRect/>
          <a:stretch>
            <a:fillRect/>
          </a:stretch>
        </p:blipFill>
        <p:spPr bwMode="auto">
          <a:xfrm>
            <a:off x="125519" y="3162657"/>
            <a:ext cx="1323462" cy="1874520"/>
          </a:xfrm>
          <a:prstGeom prst="rect">
            <a:avLst/>
          </a:prstGeom>
          <a:ln>
            <a:noFill/>
          </a:ln>
          <a:effectLst>
            <a:outerShdw blurRad="292100" dist="139700" dir="2700000" algn="tl" rotWithShape="0">
              <a:srgbClr val="333333">
                <a:alpha val="65000"/>
              </a:srgbClr>
            </a:outerShdw>
          </a:effectLst>
        </p:spPr>
      </p:pic>
      <p:pic>
        <p:nvPicPr>
          <p:cNvPr id="13" name="Picture 2"/>
          <p:cNvPicPr>
            <a:picLocks noChangeAspect="1" noChangeArrowheads="1"/>
          </p:cNvPicPr>
          <p:nvPr/>
        </p:nvPicPr>
        <p:blipFill>
          <a:blip r:embed="rId4"/>
          <a:srcRect/>
          <a:stretch>
            <a:fillRect/>
          </a:stretch>
        </p:blipFill>
        <p:spPr bwMode="auto">
          <a:xfrm>
            <a:off x="1552013" y="3148802"/>
            <a:ext cx="1327215" cy="1874520"/>
          </a:xfrm>
          <a:prstGeom prst="rect">
            <a:avLst/>
          </a:prstGeom>
          <a:ln>
            <a:noFill/>
          </a:ln>
          <a:effectLst>
            <a:outerShdw blurRad="292100" dist="139700" dir="2700000" algn="tl" rotWithShape="0">
              <a:srgbClr val="333333">
                <a:alpha val="65000"/>
              </a:srgbClr>
            </a:outerShdw>
          </a:effectLst>
        </p:spPr>
      </p:pic>
      <p:pic>
        <p:nvPicPr>
          <p:cNvPr id="1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3732" y="3176512"/>
            <a:ext cx="1349669" cy="1828800"/>
          </a:xfrm>
          <a:prstGeom prst="rect">
            <a:avLst/>
          </a:prstGeom>
          <a:ln w="38100">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图片 4"/>
          <p:cNvPicPr>
            <a:picLocks noChangeAspect="1"/>
          </p:cNvPicPr>
          <p:nvPr/>
        </p:nvPicPr>
        <p:blipFill>
          <a:blip r:embed="rId6"/>
          <a:stretch>
            <a:fillRect/>
          </a:stretch>
        </p:blipFill>
        <p:spPr>
          <a:xfrm>
            <a:off x="4564132" y="3176512"/>
            <a:ext cx="1345635" cy="1828800"/>
          </a:xfrm>
          <a:prstGeom prst="rect">
            <a:avLst/>
          </a:prstGeom>
          <a:ln w="38100">
            <a:solidFill>
              <a:schemeClr val="bg1"/>
            </a:solidFill>
          </a:ln>
          <a:effectLst>
            <a:outerShdw blurRad="292100" dist="139700" dir="2700000" algn="tl" rotWithShape="0">
              <a:srgbClr val="333333">
                <a:alpha val="65000"/>
              </a:srgbClr>
            </a:outerShdw>
          </a:effectLst>
        </p:spPr>
      </p:pic>
      <p:pic>
        <p:nvPicPr>
          <p:cNvPr id="16" name="图片 5"/>
          <p:cNvPicPr>
            <a:picLocks noChangeAspect="1"/>
          </p:cNvPicPr>
          <p:nvPr/>
        </p:nvPicPr>
        <p:blipFill rotWithShape="1">
          <a:blip r:embed="rId7"/>
          <a:srcRect l="6019" r="-1"/>
          <a:stretch>
            <a:fillRect/>
          </a:stretch>
        </p:blipFill>
        <p:spPr>
          <a:xfrm>
            <a:off x="6100498" y="3176512"/>
            <a:ext cx="1348758" cy="1828800"/>
          </a:xfrm>
          <a:prstGeom prst="rect">
            <a:avLst/>
          </a:prstGeom>
          <a:ln w="38100">
            <a:solidFill>
              <a:schemeClr val="bg1"/>
            </a:solidFill>
          </a:ln>
          <a:effectLst>
            <a:outerShdw blurRad="292100" dist="139700" dir="2700000" algn="tl" rotWithShape="0">
              <a:srgbClr val="333333">
                <a:alpha val="65000"/>
              </a:srgbClr>
            </a:outerShdw>
          </a:effectLst>
        </p:spPr>
      </p:pic>
      <p:pic>
        <p:nvPicPr>
          <p:cNvPr id="17" name="Picture 16">
            <a:extLst>
              <a:ext uri="{FF2B5EF4-FFF2-40B4-BE49-F238E27FC236}">
                <a16:creationId xmlns="" xmlns:a16="http://schemas.microsoft.com/office/drawing/2014/main" id="{25F8F45C-0BCB-4EB9-B287-ABC8D5131AB3}"/>
              </a:ext>
            </a:extLst>
          </p:cNvPr>
          <p:cNvPicPr>
            <a:picLocks noChangeAspect="1"/>
          </p:cNvPicPr>
          <p:nvPr/>
        </p:nvPicPr>
        <p:blipFill>
          <a:blip r:embed="rId8"/>
          <a:stretch>
            <a:fillRect/>
          </a:stretch>
        </p:blipFill>
        <p:spPr>
          <a:xfrm>
            <a:off x="7653844" y="3176512"/>
            <a:ext cx="1373109" cy="1828800"/>
          </a:xfrm>
          <a:prstGeom prst="rect">
            <a:avLst/>
          </a:prstGeom>
          <a:ln w="38100">
            <a:solidFill>
              <a:schemeClr val="bg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214310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779"/>
            <a:ext cx="9144000" cy="5143500"/>
          </a:xfrm>
          <a:prstGeom prst="rect">
            <a:avLst/>
          </a:prstGeom>
        </p:spPr>
      </p:pic>
      <p:sp>
        <p:nvSpPr>
          <p:cNvPr id="5" name="TextBox 4"/>
          <p:cNvSpPr txBox="1"/>
          <p:nvPr/>
        </p:nvSpPr>
        <p:spPr>
          <a:xfrm>
            <a:off x="1786622" y="4928108"/>
            <a:ext cx="5570756" cy="369332"/>
          </a:xfrm>
          <a:prstGeom prst="rect">
            <a:avLst/>
          </a:prstGeom>
          <a:noFill/>
        </p:spPr>
        <p:txBody>
          <a:bodyPr wrap="none" rtlCol="0">
            <a:spAutoFit/>
          </a:bodyPr>
          <a:lstStyle/>
          <a:p>
            <a:r>
              <a:rPr lang="en-US" b="1" u="sng" dirty="0">
                <a:solidFill>
                  <a:srgbClr val="FFFFFF"/>
                </a:solidFill>
              </a:rPr>
              <a:t>https://clarivate.com.cn/blog/2018researchfronts/</a:t>
            </a:r>
            <a:endParaRPr lang="en-US" dirty="0">
              <a:solidFill>
                <a:srgbClr val="FFFFFF"/>
              </a:solidFill>
            </a:endParaRPr>
          </a:p>
        </p:txBody>
      </p:sp>
    </p:spTree>
    <p:extLst>
      <p:ext uri="{BB962C8B-B14F-4D97-AF65-F5344CB8AC3E}">
        <p14:creationId xmlns:p14="http://schemas.microsoft.com/office/powerpoint/2010/main" val="582598593"/>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9"/>
            <a:ext cx="5428021" cy="679419"/>
          </a:xfrm>
          <a:prstGeom prst="rect">
            <a:avLst/>
          </a:prstGeom>
        </p:spPr>
        <p:txBody>
          <a:bodyPr>
            <a:noAutofit/>
          </a:bodyPr>
          <a:lstStyle/>
          <a:p>
            <a:r>
              <a:rPr lang="en-US" altLang="zh-CN" dirty="0">
                <a:solidFill>
                  <a:schemeClr val="accent1">
                    <a:lumMod val="75000"/>
                  </a:schemeClr>
                </a:solidFill>
              </a:rPr>
              <a:t>《</a:t>
            </a:r>
            <a:r>
              <a:rPr lang="en-US" altLang="zh-CN" dirty="0" smtClean="0">
                <a:cs typeface="Arial" pitchFamily="34" charset="0"/>
              </a:rPr>
              <a:t>2018</a:t>
            </a:r>
            <a:r>
              <a:rPr lang="zh-CN" altLang="en-US" dirty="0" smtClean="0">
                <a:cs typeface="Arial" pitchFamily="34" charset="0"/>
              </a:rPr>
              <a:t>研</a:t>
            </a:r>
            <a:r>
              <a:rPr lang="zh-CN" altLang="en-US" dirty="0">
                <a:cs typeface="Arial" pitchFamily="34" charset="0"/>
              </a:rPr>
              <a:t>究前沿</a:t>
            </a:r>
            <a:r>
              <a:rPr lang="en-US" altLang="zh-CN" dirty="0">
                <a:cs typeface="Arial" pitchFamily="34" charset="0"/>
              </a:rPr>
              <a:t>》</a:t>
            </a:r>
            <a:r>
              <a:rPr lang="zh-CN" altLang="en-US" dirty="0">
                <a:cs typeface="Arial" pitchFamily="34" charset="0"/>
              </a:rPr>
              <a:t>发布暨研讨会</a:t>
            </a:r>
            <a:endParaRPr lang="en-US" dirty="0">
              <a:cs typeface="Arial" pitchFamily="34" charset="0"/>
            </a:endParaRPr>
          </a:p>
        </p:txBody>
      </p:sp>
      <p:sp>
        <p:nvSpPr>
          <p:cNvPr id="4" name="Rectangle 3"/>
          <p:cNvSpPr/>
          <p:nvPr/>
        </p:nvSpPr>
        <p:spPr>
          <a:xfrm>
            <a:off x="504763" y="4696005"/>
            <a:ext cx="8315635" cy="1200329"/>
          </a:xfrm>
          <a:prstGeom prst="rect">
            <a:avLst/>
          </a:prstGeom>
          <a:solidFill>
            <a:srgbClr val="6817FF"/>
          </a:solidFill>
        </p:spPr>
        <p:txBody>
          <a:bodyPr wrap="square">
            <a:spAutoFit/>
          </a:bodyPr>
          <a:lstStyle/>
          <a:p>
            <a:pPr algn="just">
              <a:spcAft>
                <a:spcPts val="900"/>
              </a:spcAft>
              <a:buClr>
                <a:srgbClr val="6817FF">
                  <a:lumMod val="75000"/>
                </a:srgbClr>
              </a:buClr>
              <a:buSzPct val="120000"/>
            </a:pPr>
            <a:r>
              <a:rPr lang="en-US" altLang="zh-CN" dirty="0">
                <a:solidFill>
                  <a:srgbClr val="FFFFFF"/>
                </a:solidFill>
                <a:latin typeface="微软雅黑" pitchFamily="34" charset="-122"/>
                <a:ea typeface="微软雅黑" pitchFamily="34" charset="-122"/>
              </a:rPr>
              <a:t>《</a:t>
            </a:r>
            <a:r>
              <a:rPr lang="en-US" altLang="zh-CN" dirty="0" smtClean="0">
                <a:solidFill>
                  <a:srgbClr val="FFFFFF"/>
                </a:solidFill>
                <a:latin typeface="微软雅黑" pitchFamily="34" charset="-122"/>
                <a:ea typeface="微软雅黑" pitchFamily="34" charset="-122"/>
              </a:rPr>
              <a:t>2018</a:t>
            </a:r>
            <a:r>
              <a:rPr lang="zh-CN" altLang="en-US" dirty="0" smtClean="0">
                <a:solidFill>
                  <a:srgbClr val="FFFFFF"/>
                </a:solidFill>
                <a:latin typeface="微软雅黑" pitchFamily="34" charset="-122"/>
                <a:ea typeface="微软雅黑" pitchFamily="34" charset="-122"/>
              </a:rPr>
              <a:t>研</a:t>
            </a:r>
            <a:r>
              <a:rPr lang="zh-CN" altLang="en-US" dirty="0">
                <a:solidFill>
                  <a:srgbClr val="FFFFFF"/>
                </a:solidFill>
                <a:latin typeface="微软雅黑" pitchFamily="34" charset="-122"/>
                <a:ea typeface="微软雅黑" pitchFamily="34" charset="-122"/>
              </a:rPr>
              <a:t>究前沿</a:t>
            </a:r>
            <a:r>
              <a:rPr lang="en-US" altLang="zh-CN" dirty="0">
                <a:solidFill>
                  <a:srgbClr val="FFFFFF"/>
                </a:solidFill>
                <a:latin typeface="微软雅黑" pitchFamily="34" charset="-122"/>
                <a:ea typeface="微软雅黑" pitchFamily="34" charset="-122"/>
              </a:rPr>
              <a:t>》</a:t>
            </a:r>
            <a:r>
              <a:rPr lang="zh-CN" altLang="en-US" dirty="0">
                <a:solidFill>
                  <a:srgbClr val="FFFFFF"/>
                </a:solidFill>
                <a:latin typeface="微软雅黑" pitchFamily="34" charset="-122"/>
                <a:ea typeface="微软雅黑" pitchFamily="34" charset="-122"/>
              </a:rPr>
              <a:t>报告依托于中国科学院杰出的文献分析实力，根据科睿唯安</a:t>
            </a:r>
            <a:r>
              <a:rPr lang="en-US" altLang="zh-CN" dirty="0">
                <a:solidFill>
                  <a:srgbClr val="FFFFFF"/>
                </a:solidFill>
                <a:latin typeface="微软雅黑" pitchFamily="34" charset="-122"/>
                <a:ea typeface="微软雅黑" pitchFamily="34" charset="-122"/>
              </a:rPr>
              <a:t>Web of Science</a:t>
            </a:r>
            <a:r>
              <a:rPr lang="zh-CN" altLang="en-US" dirty="0">
                <a:solidFill>
                  <a:srgbClr val="FFFFFF"/>
                </a:solidFill>
                <a:latin typeface="微软雅黑" pitchFamily="34" charset="-122"/>
                <a:ea typeface="微软雅黑" pitchFamily="34" charset="-122"/>
              </a:rPr>
              <a:t>和</a:t>
            </a:r>
            <a:r>
              <a:rPr lang="en-US" altLang="zh-CN" dirty="0">
                <a:solidFill>
                  <a:srgbClr val="FFFFFF"/>
                </a:solidFill>
                <a:latin typeface="微软雅黑" pitchFamily="34" charset="-122"/>
                <a:ea typeface="微软雅黑" pitchFamily="34" charset="-122"/>
              </a:rPr>
              <a:t>Essential Science Indicators </a:t>
            </a:r>
            <a:r>
              <a:rPr lang="zh-CN" altLang="en-US" dirty="0">
                <a:solidFill>
                  <a:srgbClr val="FFFFFF"/>
                </a:solidFill>
                <a:latin typeface="微软雅黑" pitchFamily="34" charset="-122"/>
                <a:ea typeface="微软雅黑" pitchFamily="34" charset="-122"/>
              </a:rPr>
              <a:t>（基础科学指标，简称</a:t>
            </a:r>
            <a:r>
              <a:rPr lang="en-US" altLang="zh-CN" dirty="0">
                <a:solidFill>
                  <a:srgbClr val="FFFFFF"/>
                </a:solidFill>
                <a:latin typeface="微软雅黑" pitchFamily="34" charset="-122"/>
                <a:ea typeface="微软雅黑" pitchFamily="34" charset="-122"/>
              </a:rPr>
              <a:t>ESI</a:t>
            </a:r>
            <a:r>
              <a:rPr lang="zh-CN" altLang="en-US" dirty="0">
                <a:solidFill>
                  <a:srgbClr val="FFFFFF"/>
                </a:solidFill>
                <a:latin typeface="微软雅黑" pitchFamily="34" charset="-122"/>
                <a:ea typeface="微软雅黑" pitchFamily="34" charset="-122"/>
              </a:rPr>
              <a:t>）的高质量数据，遴选出了</a:t>
            </a:r>
            <a:r>
              <a:rPr lang="en-US" altLang="zh-CN" dirty="0" smtClean="0">
                <a:solidFill>
                  <a:srgbClr val="FFFFFF"/>
                </a:solidFill>
                <a:latin typeface="微软雅黑" pitchFamily="34" charset="-122"/>
                <a:ea typeface="微软雅黑" pitchFamily="34" charset="-122"/>
              </a:rPr>
              <a:t>2018 </a:t>
            </a:r>
            <a:r>
              <a:rPr lang="zh-CN" altLang="en-US" dirty="0" smtClean="0">
                <a:solidFill>
                  <a:srgbClr val="FFFFFF"/>
                </a:solidFill>
                <a:latin typeface="微软雅黑" pitchFamily="34" charset="-122"/>
                <a:ea typeface="微软雅黑" pitchFamily="34" charset="-122"/>
              </a:rPr>
              <a:t>年自</a:t>
            </a:r>
            <a:r>
              <a:rPr lang="zh-CN" altLang="en-US" dirty="0">
                <a:solidFill>
                  <a:srgbClr val="FFFFFF"/>
                </a:solidFill>
                <a:latin typeface="微软雅黑" pitchFamily="34" charset="-122"/>
                <a:ea typeface="微软雅黑" pitchFamily="34" charset="-122"/>
              </a:rPr>
              <a:t>然科学和社会科学的</a:t>
            </a:r>
            <a:r>
              <a:rPr lang="en-US" altLang="zh-CN" dirty="0">
                <a:solidFill>
                  <a:srgbClr val="FFFFFF"/>
                </a:solidFill>
                <a:latin typeface="微软雅黑" pitchFamily="34" charset="-122"/>
                <a:ea typeface="微软雅黑" pitchFamily="34" charset="-122"/>
              </a:rPr>
              <a:t>10 </a:t>
            </a:r>
            <a:r>
              <a:rPr lang="zh-CN" altLang="en-US" dirty="0">
                <a:solidFill>
                  <a:srgbClr val="FFFFFF"/>
                </a:solidFill>
                <a:latin typeface="微软雅黑" pitchFamily="34" charset="-122"/>
                <a:ea typeface="微软雅黑" pitchFamily="34" charset="-122"/>
              </a:rPr>
              <a:t>个大学科领域排名最前的</a:t>
            </a:r>
            <a:r>
              <a:rPr lang="en-US" altLang="zh-CN" dirty="0">
                <a:solidFill>
                  <a:srgbClr val="FFFFFF"/>
                </a:solidFill>
                <a:latin typeface="微软雅黑" pitchFamily="34" charset="-122"/>
                <a:ea typeface="微软雅黑" pitchFamily="34" charset="-122"/>
              </a:rPr>
              <a:t>100 </a:t>
            </a:r>
            <a:r>
              <a:rPr lang="zh-CN" altLang="en-US" dirty="0">
                <a:solidFill>
                  <a:srgbClr val="FFFFFF"/>
                </a:solidFill>
                <a:latin typeface="微软雅黑" pitchFamily="34" charset="-122"/>
                <a:ea typeface="微软雅黑" pitchFamily="34" charset="-122"/>
              </a:rPr>
              <a:t>个热点前沿和 </a:t>
            </a:r>
            <a:r>
              <a:rPr lang="en-US" altLang="zh-CN" dirty="0" smtClean="0">
                <a:solidFill>
                  <a:srgbClr val="FFFFFF"/>
                </a:solidFill>
                <a:latin typeface="微软雅黑" pitchFamily="34" charset="-122"/>
                <a:ea typeface="微软雅黑" pitchFamily="34" charset="-122"/>
              </a:rPr>
              <a:t>38 </a:t>
            </a:r>
            <a:r>
              <a:rPr lang="zh-CN" altLang="en-US" dirty="0">
                <a:solidFill>
                  <a:srgbClr val="FFFFFF"/>
                </a:solidFill>
                <a:latin typeface="微软雅黑" pitchFamily="34" charset="-122"/>
                <a:ea typeface="微软雅黑" pitchFamily="34" charset="-122"/>
              </a:rPr>
              <a:t>个新兴前沿。</a:t>
            </a:r>
            <a:endParaRPr lang="en-US" altLang="zh-CN" dirty="0">
              <a:solidFill>
                <a:srgbClr val="FFFFFF"/>
              </a:solidFill>
              <a:latin typeface="微软雅黑" pitchFamily="34" charset="-122"/>
              <a:ea typeface="微软雅黑" pitchFamily="34" charset="-122"/>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763" y="1044548"/>
            <a:ext cx="6885630" cy="34428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320" y="1897627"/>
            <a:ext cx="3592078" cy="2694058"/>
          </a:xfrm>
          <a:prstGeom prst="rect">
            <a:avLst/>
          </a:prstGeom>
        </p:spPr>
      </p:pic>
    </p:spTree>
    <p:extLst>
      <p:ext uri="{BB962C8B-B14F-4D97-AF65-F5344CB8AC3E}">
        <p14:creationId xmlns:p14="http://schemas.microsoft.com/office/powerpoint/2010/main" val="658739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281" y="398607"/>
            <a:ext cx="7201161" cy="679419"/>
          </a:xfrm>
          <a:prstGeom prst="rect">
            <a:avLst/>
          </a:prstGeom>
        </p:spPr>
        <p:txBody>
          <a:bodyPr>
            <a:normAutofit/>
          </a:bodyPr>
          <a:lstStyle/>
          <a:p>
            <a:r>
              <a:rPr lang="en-US" altLang="zh-CN" sz="2400" dirty="0" smtClean="0">
                <a:cs typeface="Arial" pitchFamily="34" charset="0"/>
              </a:rPr>
              <a:t>2018</a:t>
            </a:r>
            <a:r>
              <a:rPr lang="zh-CN" altLang="en-US" sz="2400" dirty="0" smtClean="0">
                <a:cs typeface="Arial" pitchFamily="34" charset="0"/>
              </a:rPr>
              <a:t>年</a:t>
            </a:r>
            <a:r>
              <a:rPr lang="zh-CN" altLang="en-US" sz="2400" dirty="0">
                <a:cs typeface="Arial" pitchFamily="34" charset="0"/>
              </a:rPr>
              <a:t>化学与材料科学</a:t>
            </a:r>
            <a:r>
              <a:rPr lang="zh-CN" altLang="en-US" sz="2400" dirty="0" smtClean="0">
                <a:cs typeface="Arial" pitchFamily="34" charset="0"/>
              </a:rPr>
              <a:t>领域研</a:t>
            </a:r>
            <a:r>
              <a:rPr lang="zh-CN" altLang="en-US" sz="2400" dirty="0">
                <a:cs typeface="Arial" pitchFamily="34" charset="0"/>
              </a:rPr>
              <a:t>究前沿</a:t>
            </a:r>
            <a:endParaRPr lang="en-US" sz="2400" dirty="0">
              <a:cs typeface="Arial" pitchFamily="34" charset="0"/>
            </a:endParaRPr>
          </a:p>
        </p:txBody>
      </p:sp>
      <p:pic>
        <p:nvPicPr>
          <p:cNvPr id="3" name="Picture 2"/>
          <p:cNvPicPr>
            <a:picLocks noChangeAspect="1"/>
          </p:cNvPicPr>
          <p:nvPr/>
        </p:nvPicPr>
        <p:blipFill>
          <a:blip r:embed="rId3"/>
          <a:stretch>
            <a:fillRect/>
          </a:stretch>
        </p:blipFill>
        <p:spPr>
          <a:xfrm>
            <a:off x="519593" y="1045491"/>
            <a:ext cx="8024639" cy="4722546"/>
          </a:xfrm>
          <a:prstGeom prst="rect">
            <a:avLst/>
          </a:prstGeom>
        </p:spPr>
      </p:pic>
    </p:spTree>
    <p:extLst>
      <p:ext uri="{BB962C8B-B14F-4D97-AF65-F5344CB8AC3E}">
        <p14:creationId xmlns:p14="http://schemas.microsoft.com/office/powerpoint/2010/main" val="3691468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000" dirty="0"/>
              <a:t>回溯经典文献，跟踪研究前沿</a:t>
            </a:r>
          </a:p>
        </p:txBody>
      </p:sp>
      <p:sp>
        <p:nvSpPr>
          <p:cNvPr id="4" name="文本占位符 3"/>
          <p:cNvSpPr>
            <a:spLocks noGrp="1"/>
          </p:cNvSpPr>
          <p:nvPr>
            <p:ph type="body" sz="quarter" idx="13"/>
          </p:nvPr>
        </p:nvSpPr>
        <p:spPr/>
        <p:txBody>
          <a:bodyPr/>
          <a:lstStyle/>
          <a:p>
            <a:endParaRPr lang="zh-CN" altLang="en-US" dirty="0"/>
          </a:p>
        </p:txBody>
      </p:sp>
      <p:grpSp>
        <p:nvGrpSpPr>
          <p:cNvPr id="74" name="组合 73"/>
          <p:cNvGrpSpPr/>
          <p:nvPr/>
        </p:nvGrpSpPr>
        <p:grpSpPr>
          <a:xfrm>
            <a:off x="1289247" y="1260799"/>
            <a:ext cx="6469053" cy="4473249"/>
            <a:chOff x="202948" y="538064"/>
            <a:chExt cx="8625404" cy="5964332"/>
          </a:xfrm>
        </p:grpSpPr>
        <p:grpSp>
          <p:nvGrpSpPr>
            <p:cNvPr id="51" name="组合 50"/>
            <p:cNvGrpSpPr/>
            <p:nvPr/>
          </p:nvGrpSpPr>
          <p:grpSpPr>
            <a:xfrm>
              <a:off x="2988446" y="1297635"/>
              <a:ext cx="2229557" cy="2291848"/>
              <a:chOff x="3090827" y="1430610"/>
              <a:chExt cx="2229557" cy="2291848"/>
            </a:xfrm>
          </p:grpSpPr>
          <p:pic>
            <p:nvPicPr>
              <p:cNvPr id="48" name="Picture 6" descr="WoSfullrec"/>
              <p:cNvPicPr>
                <a:picLocks noChangeAspect="1" noChangeArrowheads="1"/>
              </p:cNvPicPr>
              <p:nvPr/>
            </p:nvPicPr>
            <p:blipFill>
              <a:blip r:embed="rId2" cstate="print"/>
              <a:srcRect/>
              <a:stretch>
                <a:fillRect/>
              </a:stretch>
            </p:blipFill>
            <p:spPr bwMode="auto">
              <a:xfrm>
                <a:off x="3090827" y="1430610"/>
                <a:ext cx="2229557" cy="2291848"/>
              </a:xfrm>
              <a:prstGeom prst="rect">
                <a:avLst/>
              </a:prstGeom>
              <a:ln>
                <a:noFill/>
              </a:ln>
              <a:effectLst>
                <a:outerShdw blurRad="292100" dist="139700" dir="2700000" algn="tl" rotWithShape="0">
                  <a:srgbClr val="333333">
                    <a:alpha val="65000"/>
                  </a:srgbClr>
                </a:outerShdw>
              </a:effectLst>
            </p:spPr>
          </p:pic>
          <p:pic>
            <p:nvPicPr>
              <p:cNvPr id="44" name="图片 43"/>
              <p:cNvPicPr>
                <a:picLocks noChangeAspect="1"/>
              </p:cNvPicPr>
              <p:nvPr/>
            </p:nvPicPr>
            <p:blipFill rotWithShape="1">
              <a:blip r:embed="rId3"/>
              <a:srcRect l="11342" t="9866" r="10992" b="12540"/>
              <a:stretch/>
            </p:blipFill>
            <p:spPr>
              <a:xfrm>
                <a:off x="3137985" y="1923903"/>
                <a:ext cx="2153824" cy="1390056"/>
              </a:xfrm>
              <a:prstGeom prst="rect">
                <a:avLst/>
              </a:prstGeom>
              <a:effectLst>
                <a:outerShdw blurRad="50800" dist="38100" dir="2700000" algn="tl" rotWithShape="0">
                  <a:prstClr val="black">
                    <a:alpha val="40000"/>
                  </a:prstClr>
                </a:outerShdw>
              </a:effectLst>
            </p:spPr>
          </p:pic>
          <p:sp>
            <p:nvSpPr>
              <p:cNvPr id="31" name="Text Box 38"/>
              <p:cNvSpPr txBox="1">
                <a:spLocks noChangeArrowheads="1"/>
              </p:cNvSpPr>
              <p:nvPr/>
            </p:nvSpPr>
            <p:spPr bwMode="auto">
              <a:xfrm>
                <a:off x="3915934" y="3433806"/>
                <a:ext cx="748789" cy="153888"/>
              </a:xfrm>
              <a:prstGeom prst="rect">
                <a:avLst/>
              </a:prstGeom>
              <a:solidFill>
                <a:schemeClr val="bg1"/>
              </a:solidFill>
              <a:ln w="3175">
                <a:noFill/>
                <a:miter lim="800000"/>
                <a:headEnd/>
                <a:tailEnd/>
              </a:ln>
            </p:spPr>
            <p:txBody>
              <a:bodyPr wrap="square" lIns="0" tIns="0" rIns="0" bIns="0">
                <a:spAutoFit/>
              </a:bodyPr>
              <a:lstStyle/>
              <a:p>
                <a:pPr algn="ctr">
                  <a:spcBef>
                    <a:spcPct val="50000"/>
                  </a:spcBef>
                  <a:defRPr/>
                </a:pPr>
                <a:r>
                  <a:rPr lang="en-US" altLang="zh-CN" sz="750" b="1" dirty="0">
                    <a:solidFill>
                      <a:srgbClr val="4B4B4B"/>
                    </a:solidFill>
                    <a:ea typeface="方正黑体简体"/>
                  </a:rPr>
                  <a:t>1979</a:t>
                </a:r>
              </a:p>
            </p:txBody>
          </p:sp>
        </p:grpSp>
        <p:sp>
          <p:nvSpPr>
            <p:cNvPr id="9" name="Line 21"/>
            <p:cNvSpPr>
              <a:spLocks noChangeShapeType="1"/>
            </p:cNvSpPr>
            <p:nvPr/>
          </p:nvSpPr>
          <p:spPr bwMode="auto">
            <a:xfrm flipH="1" flipV="1">
              <a:off x="4664722" y="3740758"/>
              <a:ext cx="1306071" cy="1264332"/>
            </a:xfrm>
            <a:prstGeom prst="line">
              <a:avLst/>
            </a:prstGeom>
            <a:noFill/>
            <a:ln w="76200">
              <a:solidFill>
                <a:schemeClr val="accent2"/>
              </a:solidFill>
              <a:round/>
              <a:headEnd type="triangle" w="med" len="med"/>
              <a:tailEnd type="triangle" w="med" len="med"/>
            </a:ln>
          </p:spPr>
          <p:txBody>
            <a:bodyPr/>
            <a:lstStyle/>
            <a:p>
              <a:pPr>
                <a:defRPr/>
              </a:pPr>
              <a:endParaRPr lang="en-US" sz="788">
                <a:solidFill>
                  <a:srgbClr val="000000"/>
                </a:solidFill>
                <a:ea typeface="方正黑体简体"/>
              </a:endParaRPr>
            </a:p>
          </p:txBody>
        </p:sp>
        <p:grpSp>
          <p:nvGrpSpPr>
            <p:cNvPr id="73" name="组合 72"/>
            <p:cNvGrpSpPr/>
            <p:nvPr/>
          </p:nvGrpSpPr>
          <p:grpSpPr>
            <a:xfrm>
              <a:off x="2255578" y="4753245"/>
              <a:ext cx="3135089" cy="890632"/>
              <a:chOff x="2255578" y="4753245"/>
              <a:chExt cx="3135089" cy="890632"/>
            </a:xfrm>
          </p:grpSpPr>
          <p:sp>
            <p:nvSpPr>
              <p:cNvPr id="15" name="Line 29"/>
              <p:cNvSpPr>
                <a:spLocks noChangeShapeType="1"/>
              </p:cNvSpPr>
              <p:nvPr/>
            </p:nvSpPr>
            <p:spPr bwMode="auto">
              <a:xfrm flipH="1" flipV="1">
                <a:off x="2255578" y="5157218"/>
                <a:ext cx="2573144" cy="408773"/>
              </a:xfrm>
              <a:prstGeom prst="line">
                <a:avLst/>
              </a:prstGeom>
              <a:noFill/>
              <a:ln w="28575">
                <a:solidFill>
                  <a:schemeClr val="accent2"/>
                </a:solidFill>
                <a:round/>
                <a:headEnd/>
                <a:tailEnd type="triangle" w="med" len="med"/>
              </a:ln>
            </p:spPr>
            <p:txBody>
              <a:bodyPr/>
              <a:lstStyle/>
              <a:p>
                <a:pPr>
                  <a:defRPr/>
                </a:pPr>
                <a:endParaRPr lang="en-US" sz="788">
                  <a:solidFill>
                    <a:srgbClr val="000000"/>
                  </a:solidFill>
                  <a:ea typeface="方正黑体简体"/>
                </a:endParaRPr>
              </a:p>
            </p:txBody>
          </p:sp>
          <p:sp>
            <p:nvSpPr>
              <p:cNvPr id="16" name="Line 30"/>
              <p:cNvSpPr>
                <a:spLocks noChangeShapeType="1"/>
              </p:cNvSpPr>
              <p:nvPr/>
            </p:nvSpPr>
            <p:spPr bwMode="auto">
              <a:xfrm flipH="1" flipV="1">
                <a:off x="2531345" y="4753245"/>
                <a:ext cx="2262708" cy="812746"/>
              </a:xfrm>
              <a:prstGeom prst="line">
                <a:avLst/>
              </a:prstGeom>
              <a:noFill/>
              <a:ln w="28575">
                <a:solidFill>
                  <a:schemeClr val="accent2"/>
                </a:solidFill>
                <a:round/>
                <a:headEnd/>
                <a:tailEnd type="triangle" w="med" len="med"/>
              </a:ln>
            </p:spPr>
            <p:txBody>
              <a:bodyPr/>
              <a:lstStyle/>
              <a:p>
                <a:pPr>
                  <a:defRPr/>
                </a:pPr>
                <a:endParaRPr lang="en-US" sz="788">
                  <a:solidFill>
                    <a:srgbClr val="000000"/>
                  </a:solidFill>
                  <a:ea typeface="方正黑体简体"/>
                </a:endParaRPr>
              </a:p>
            </p:txBody>
          </p:sp>
          <p:sp>
            <p:nvSpPr>
              <p:cNvPr id="18" name="Text Box 35"/>
              <p:cNvSpPr txBox="1">
                <a:spLocks noChangeArrowheads="1"/>
              </p:cNvSpPr>
              <p:nvPr/>
            </p:nvSpPr>
            <p:spPr bwMode="auto">
              <a:xfrm>
                <a:off x="4828722" y="5391415"/>
                <a:ext cx="561945" cy="252462"/>
              </a:xfrm>
              <a:prstGeom prst="rect">
                <a:avLst/>
              </a:prstGeom>
              <a:solidFill>
                <a:srgbClr val="6817FF"/>
              </a:solidFill>
              <a:ln w="28575">
                <a:solidFill>
                  <a:schemeClr val="accent1"/>
                </a:solidFill>
                <a:miter lim="800000"/>
                <a:headEnd/>
                <a:tailEnd/>
              </a:ln>
            </p:spPr>
            <p:txBody>
              <a:bodyPr wrap="square" lIns="0" rIns="0" anchor="ctr">
                <a:spAutoFit/>
              </a:bodyPr>
              <a:lstStyle>
                <a:defPPr>
                  <a:defRPr lang="zh-CN"/>
                </a:defPPr>
                <a:lvl1pPr algn="ctr" fontAlgn="auto">
                  <a:lnSpc>
                    <a:spcPct val="80000"/>
                  </a:lnSpc>
                  <a:spcBef>
                    <a:spcPct val="50000"/>
                  </a:spcBef>
                  <a:spcAft>
                    <a:spcPts val="0"/>
                  </a:spcAft>
                  <a:defRPr sz="1400" b="1">
                    <a:latin typeface="微软雅黑" pitchFamily="34" charset="-122"/>
                    <a:ea typeface="微软雅黑" pitchFamily="34" charset="-122"/>
                    <a:cs typeface="Times New Roman" pitchFamily="18" charset="0"/>
                  </a:defRPr>
                </a:lvl1pPr>
              </a:lstStyle>
              <a:p>
                <a:pPr>
                  <a:defRPr/>
                </a:pPr>
                <a:r>
                  <a:rPr lang="zh-CN" altLang="en-US" sz="788" dirty="0">
                    <a:solidFill>
                      <a:srgbClr val="FFFFFF"/>
                    </a:solidFill>
                  </a:rPr>
                  <a:t>引用</a:t>
                </a:r>
                <a:endParaRPr lang="en-US" altLang="zh-CN" sz="788" dirty="0">
                  <a:solidFill>
                    <a:srgbClr val="FFFFFF"/>
                  </a:solidFill>
                </a:endParaRPr>
              </a:p>
            </p:txBody>
          </p:sp>
        </p:grpSp>
        <p:sp>
          <p:nvSpPr>
            <p:cNvPr id="22" name="Line 4"/>
            <p:cNvSpPr>
              <a:spLocks noChangeShapeType="1"/>
            </p:cNvSpPr>
            <p:nvPr/>
          </p:nvSpPr>
          <p:spPr bwMode="auto">
            <a:xfrm flipV="1">
              <a:off x="5411595" y="2470397"/>
              <a:ext cx="1317561" cy="0"/>
            </a:xfrm>
            <a:prstGeom prst="line">
              <a:avLst/>
            </a:prstGeom>
            <a:noFill/>
            <a:ln w="76200">
              <a:solidFill>
                <a:schemeClr val="accent2"/>
              </a:solidFill>
              <a:round/>
              <a:headEnd/>
              <a:tailEnd type="triangle" w="med" len="med"/>
            </a:ln>
          </p:spPr>
          <p:txBody>
            <a:bodyPr/>
            <a:lstStyle/>
            <a:p>
              <a:pPr>
                <a:defRPr/>
              </a:pPr>
              <a:endParaRPr lang="en-US" sz="788">
                <a:solidFill>
                  <a:srgbClr val="000000"/>
                </a:solidFill>
                <a:ea typeface="方正黑体简体"/>
              </a:endParaRPr>
            </a:p>
          </p:txBody>
        </p:sp>
        <p:sp>
          <p:nvSpPr>
            <p:cNvPr id="36" name="Line 11"/>
            <p:cNvSpPr>
              <a:spLocks noChangeShapeType="1"/>
            </p:cNvSpPr>
            <p:nvPr/>
          </p:nvSpPr>
          <p:spPr bwMode="auto">
            <a:xfrm flipH="1">
              <a:off x="1964804" y="3017051"/>
              <a:ext cx="950612" cy="488966"/>
            </a:xfrm>
            <a:prstGeom prst="line">
              <a:avLst/>
            </a:prstGeom>
            <a:noFill/>
            <a:ln w="76200">
              <a:solidFill>
                <a:schemeClr val="accent2"/>
              </a:solidFill>
              <a:round/>
              <a:headEnd/>
              <a:tailEnd type="triangle" w="med" len="med"/>
            </a:ln>
          </p:spPr>
          <p:txBody>
            <a:bodyPr/>
            <a:lstStyle/>
            <a:p>
              <a:pPr>
                <a:defRPr/>
              </a:pPr>
              <a:endParaRPr lang="en-US" sz="788">
                <a:solidFill>
                  <a:srgbClr val="000000"/>
                </a:solidFill>
                <a:ea typeface="方正黑体简体"/>
              </a:endParaRPr>
            </a:p>
          </p:txBody>
        </p:sp>
        <p:grpSp>
          <p:nvGrpSpPr>
            <p:cNvPr id="50" name="组合 49"/>
            <p:cNvGrpSpPr/>
            <p:nvPr/>
          </p:nvGrpSpPr>
          <p:grpSpPr>
            <a:xfrm>
              <a:off x="202948" y="2316508"/>
              <a:ext cx="2803279" cy="3616105"/>
              <a:chOff x="229445" y="2362039"/>
              <a:chExt cx="2803279" cy="3616105"/>
            </a:xfrm>
          </p:grpSpPr>
          <p:sp>
            <p:nvSpPr>
              <p:cNvPr id="37" name="Text Box 12"/>
              <p:cNvSpPr txBox="1">
                <a:spLocks noChangeArrowheads="1"/>
              </p:cNvSpPr>
              <p:nvPr/>
            </p:nvSpPr>
            <p:spPr bwMode="auto">
              <a:xfrm>
                <a:off x="2088711" y="2745000"/>
                <a:ext cx="738417" cy="258532"/>
              </a:xfrm>
              <a:prstGeom prst="rect">
                <a:avLst/>
              </a:prstGeom>
              <a:solidFill>
                <a:srgbClr val="6817FF"/>
              </a:solidFill>
              <a:ln w="28575">
                <a:solidFill>
                  <a:schemeClr val="accent1"/>
                </a:solidFill>
                <a:miter lim="800000"/>
                <a:headEnd/>
                <a:tailEnd/>
              </a:ln>
            </p:spPr>
            <p:txBody>
              <a:bodyPr wrap="square" lIns="0" rIns="0" anchor="b">
                <a:spAutoFit/>
              </a:bodyPr>
              <a:lstStyle/>
              <a:p>
                <a:pPr algn="ctr">
                  <a:lnSpc>
                    <a:spcPct val="80000"/>
                  </a:lnSpc>
                  <a:spcBef>
                    <a:spcPct val="50000"/>
                  </a:spcBef>
                  <a:defRPr/>
                </a:pPr>
                <a:r>
                  <a:rPr lang="zh-CN" altLang="en-US" sz="825" b="1" dirty="0">
                    <a:solidFill>
                      <a:srgbClr val="FFFFFF"/>
                    </a:solidFill>
                    <a:latin typeface="微软雅黑" pitchFamily="34" charset="-122"/>
                    <a:ea typeface="微软雅黑" pitchFamily="34" charset="-122"/>
                    <a:cs typeface="Times New Roman" pitchFamily="18" charset="0"/>
                  </a:rPr>
                  <a:t>参考文献</a:t>
                </a:r>
                <a:endParaRPr lang="en-US" altLang="zh-CN" sz="825" b="1" dirty="0">
                  <a:solidFill>
                    <a:srgbClr val="FFFFFF"/>
                  </a:solidFill>
                  <a:latin typeface="微软雅黑" pitchFamily="34" charset="-122"/>
                  <a:ea typeface="微软雅黑" pitchFamily="34" charset="-122"/>
                  <a:cs typeface="Times New Roman" pitchFamily="18" charset="0"/>
                </a:endParaRPr>
              </a:p>
            </p:txBody>
          </p:sp>
          <p:grpSp>
            <p:nvGrpSpPr>
              <p:cNvPr id="49" name="组合 48"/>
              <p:cNvGrpSpPr/>
              <p:nvPr/>
            </p:nvGrpSpPr>
            <p:grpSpPr>
              <a:xfrm>
                <a:off x="229445" y="2873336"/>
                <a:ext cx="1970596" cy="1824943"/>
                <a:chOff x="229445" y="2873336"/>
                <a:chExt cx="1970596" cy="1824943"/>
              </a:xfrm>
            </p:grpSpPr>
            <p:pic>
              <p:nvPicPr>
                <p:cNvPr id="33" name="Picture 5" descr="WoSfullrec"/>
                <p:cNvPicPr>
                  <a:picLocks noChangeAspect="1" noChangeArrowheads="1"/>
                </p:cNvPicPr>
                <p:nvPr/>
              </p:nvPicPr>
              <p:blipFill>
                <a:blip r:embed="rId2" cstate="print"/>
                <a:srcRect/>
                <a:stretch>
                  <a:fillRect/>
                </a:stretch>
              </p:blipFill>
              <p:spPr bwMode="auto">
                <a:xfrm>
                  <a:off x="229445" y="3377400"/>
                  <a:ext cx="919229" cy="943246"/>
                </a:xfrm>
                <a:prstGeom prst="rect">
                  <a:avLst/>
                </a:prstGeom>
                <a:ln>
                  <a:noFill/>
                </a:ln>
                <a:effectLst>
                  <a:outerShdw blurRad="292100" dist="139700" dir="2700000" algn="tl" rotWithShape="0">
                    <a:srgbClr val="333333">
                      <a:alpha val="65000"/>
                    </a:srgbClr>
                  </a:outerShdw>
                </a:effectLst>
              </p:spPr>
            </p:pic>
            <p:pic>
              <p:nvPicPr>
                <p:cNvPr id="34" name="Picture 6" descr="WoSfullrec"/>
                <p:cNvPicPr>
                  <a:picLocks noChangeAspect="1" noChangeArrowheads="1"/>
                </p:cNvPicPr>
                <p:nvPr/>
              </p:nvPicPr>
              <p:blipFill>
                <a:blip r:embed="rId2" cstate="print"/>
                <a:srcRect/>
                <a:stretch>
                  <a:fillRect/>
                </a:stretch>
              </p:blipFill>
              <p:spPr bwMode="auto">
                <a:xfrm>
                  <a:off x="861414" y="2873336"/>
                  <a:ext cx="919229" cy="944911"/>
                </a:xfrm>
                <a:prstGeom prst="rect">
                  <a:avLst/>
                </a:prstGeom>
                <a:ln>
                  <a:noFill/>
                </a:ln>
                <a:effectLst>
                  <a:outerShdw blurRad="292100" dist="139700" dir="2700000" algn="tl" rotWithShape="0">
                    <a:srgbClr val="333333">
                      <a:alpha val="65000"/>
                    </a:srgbClr>
                  </a:outerShdw>
                </a:effectLst>
              </p:spPr>
            </p:pic>
            <p:pic>
              <p:nvPicPr>
                <p:cNvPr id="35" name="Picture 10" descr="WoSfullrec"/>
                <p:cNvPicPr>
                  <a:picLocks noChangeAspect="1" noChangeArrowheads="1"/>
                </p:cNvPicPr>
                <p:nvPr/>
              </p:nvPicPr>
              <p:blipFill>
                <a:blip r:embed="rId2" cstate="print"/>
                <a:srcRect/>
                <a:stretch>
                  <a:fillRect/>
                </a:stretch>
              </p:blipFill>
              <p:spPr bwMode="auto">
                <a:xfrm>
                  <a:off x="1282728" y="3753368"/>
                  <a:ext cx="917313" cy="944911"/>
                </a:xfrm>
                <a:prstGeom prst="rect">
                  <a:avLst/>
                </a:prstGeom>
                <a:ln>
                  <a:noFill/>
                </a:ln>
                <a:effectLst>
                  <a:outerShdw blurRad="292100" dist="139700" dir="2700000" algn="tl" rotWithShape="0">
                    <a:srgbClr val="333333">
                      <a:alpha val="65000"/>
                    </a:srgbClr>
                  </a:outerShdw>
                </a:effectLst>
              </p:spPr>
            </p:pic>
            <p:sp>
              <p:nvSpPr>
                <p:cNvPr id="38" name="Text Box 13"/>
                <p:cNvSpPr txBox="1">
                  <a:spLocks noChangeArrowheads="1"/>
                </p:cNvSpPr>
                <p:nvPr/>
              </p:nvSpPr>
              <p:spPr bwMode="auto">
                <a:xfrm>
                  <a:off x="369244" y="4067786"/>
                  <a:ext cx="421313" cy="153888"/>
                </a:xfrm>
                <a:prstGeom prst="rect">
                  <a:avLst/>
                </a:prstGeom>
                <a:solidFill>
                  <a:schemeClr val="bg1"/>
                </a:solidFill>
                <a:ln w="3175">
                  <a:noFill/>
                  <a:miter lim="800000"/>
                  <a:headEnd/>
                  <a:tailEnd/>
                </a:ln>
              </p:spPr>
              <p:txBody>
                <a:bodyPr lIns="0" tIns="0" rIns="0" bIns="0">
                  <a:spAutoFit/>
                </a:bodyPr>
                <a:lstStyle/>
                <a:p>
                  <a:pPr algn="ctr">
                    <a:spcBef>
                      <a:spcPct val="50000"/>
                    </a:spcBef>
                    <a:defRPr/>
                  </a:pPr>
                  <a:r>
                    <a:rPr lang="en-US" altLang="zh-CN" sz="750" b="1" dirty="0">
                      <a:solidFill>
                        <a:srgbClr val="4B4B4B"/>
                      </a:solidFill>
                      <a:ea typeface="方正黑体简体"/>
                    </a:rPr>
                    <a:t>1972</a:t>
                  </a:r>
                </a:p>
              </p:txBody>
            </p:sp>
            <p:sp>
              <p:nvSpPr>
                <p:cNvPr id="39" name="Text Box 14"/>
                <p:cNvSpPr txBox="1">
                  <a:spLocks noChangeArrowheads="1"/>
                </p:cNvSpPr>
                <p:nvPr/>
              </p:nvSpPr>
              <p:spPr bwMode="auto">
                <a:xfrm>
                  <a:off x="1562328" y="4157616"/>
                  <a:ext cx="421313" cy="153888"/>
                </a:xfrm>
                <a:prstGeom prst="rect">
                  <a:avLst/>
                </a:prstGeom>
                <a:solidFill>
                  <a:schemeClr val="bg1"/>
                </a:solidFill>
                <a:ln w="3175">
                  <a:noFill/>
                  <a:miter lim="800000"/>
                  <a:headEnd/>
                  <a:tailEnd/>
                </a:ln>
              </p:spPr>
              <p:txBody>
                <a:bodyPr lIns="0" tIns="0" rIns="0" bIns="0">
                  <a:spAutoFit/>
                </a:bodyPr>
                <a:lstStyle/>
                <a:p>
                  <a:pPr algn="ctr">
                    <a:spcBef>
                      <a:spcPct val="50000"/>
                    </a:spcBef>
                    <a:defRPr/>
                  </a:pPr>
                  <a:r>
                    <a:rPr lang="en-US" altLang="zh-CN" sz="750" b="1" dirty="0">
                      <a:solidFill>
                        <a:srgbClr val="4B4B4B"/>
                      </a:solidFill>
                      <a:ea typeface="方正黑体简体"/>
                    </a:rPr>
                    <a:t>1974</a:t>
                  </a:r>
                </a:p>
              </p:txBody>
            </p:sp>
            <p:sp>
              <p:nvSpPr>
                <p:cNvPr id="40" name="Text Box 15"/>
                <p:cNvSpPr txBox="1">
                  <a:spLocks noChangeArrowheads="1"/>
                </p:cNvSpPr>
                <p:nvPr/>
              </p:nvSpPr>
              <p:spPr bwMode="auto">
                <a:xfrm>
                  <a:off x="1072072" y="3540431"/>
                  <a:ext cx="419397" cy="153888"/>
                </a:xfrm>
                <a:prstGeom prst="rect">
                  <a:avLst/>
                </a:prstGeom>
                <a:solidFill>
                  <a:schemeClr val="bg1"/>
                </a:solidFill>
                <a:ln w="3175">
                  <a:noFill/>
                  <a:miter lim="800000"/>
                  <a:headEnd/>
                  <a:tailEnd/>
                </a:ln>
              </p:spPr>
              <p:txBody>
                <a:bodyPr lIns="0" tIns="0" rIns="0" bIns="0">
                  <a:spAutoFit/>
                </a:bodyPr>
                <a:lstStyle/>
                <a:p>
                  <a:pPr algn="ctr">
                    <a:spcBef>
                      <a:spcPct val="50000"/>
                    </a:spcBef>
                    <a:defRPr/>
                  </a:pPr>
                  <a:r>
                    <a:rPr lang="en-US" altLang="zh-CN" sz="750" b="1" dirty="0">
                      <a:solidFill>
                        <a:srgbClr val="4B4B4B"/>
                      </a:solidFill>
                      <a:ea typeface="方正黑体简体"/>
                    </a:rPr>
                    <a:t>1969</a:t>
                  </a:r>
                </a:p>
              </p:txBody>
            </p:sp>
          </p:grpSp>
          <p:sp>
            <p:nvSpPr>
              <p:cNvPr id="46" name="文本框 45"/>
              <p:cNvSpPr txBox="1"/>
              <p:nvPr/>
            </p:nvSpPr>
            <p:spPr>
              <a:xfrm>
                <a:off x="1686071" y="2362039"/>
                <a:ext cx="1346653" cy="338555"/>
              </a:xfrm>
              <a:prstGeom prst="rect">
                <a:avLst/>
              </a:prstGeom>
              <a:noFill/>
            </p:spPr>
            <p:txBody>
              <a:bodyPr wrap="square" rtlCol="0">
                <a:spAutoFit/>
              </a:bodyPr>
              <a:lstStyle/>
              <a:p>
                <a:pPr marL="214313" indent="-214313">
                  <a:buFont typeface="Wingdings" panose="05000000000000000000" pitchFamily="2" charset="2"/>
                  <a:buChar char="n"/>
                </a:pPr>
                <a:r>
                  <a:rPr lang="zh-CN" altLang="en-US" sz="1050" dirty="0">
                    <a:solidFill>
                      <a:srgbClr val="000000"/>
                    </a:solidFill>
                    <a:latin typeface="Microsoft YaHei UI" panose="020B0503020204020204" pitchFamily="34" charset="-122"/>
                    <a:ea typeface="Microsoft YaHei UI" panose="020B0503020204020204" pitchFamily="34" charset="-122"/>
                  </a:rPr>
                  <a:t>越查越深</a:t>
                </a:r>
              </a:p>
            </p:txBody>
          </p:sp>
          <p:pic>
            <p:nvPicPr>
              <p:cNvPr id="47" name="图片 46"/>
              <p:cNvPicPr>
                <a:picLocks noChangeAspect="1"/>
              </p:cNvPicPr>
              <p:nvPr/>
            </p:nvPicPr>
            <p:blipFill>
              <a:blip r:embed="rId4"/>
              <a:stretch>
                <a:fillRect/>
              </a:stretch>
            </p:blipFill>
            <p:spPr>
              <a:xfrm>
                <a:off x="574747" y="4435964"/>
                <a:ext cx="1263220" cy="1542180"/>
              </a:xfrm>
              <a:prstGeom prst="rect">
                <a:avLst/>
              </a:prstGeom>
              <a:effectLst>
                <a:outerShdw blurRad="50800" dist="38100" dir="2700000" algn="tl" rotWithShape="0">
                  <a:prstClr val="black">
                    <a:alpha val="40000"/>
                  </a:prstClr>
                </a:outerShdw>
              </a:effectLst>
            </p:spPr>
          </p:pic>
        </p:grpSp>
        <p:grpSp>
          <p:nvGrpSpPr>
            <p:cNvPr id="70" name="组合 69"/>
            <p:cNvGrpSpPr/>
            <p:nvPr/>
          </p:nvGrpSpPr>
          <p:grpSpPr>
            <a:xfrm>
              <a:off x="5411596" y="538064"/>
              <a:ext cx="3416756" cy="3378012"/>
              <a:chOff x="5411596" y="538064"/>
              <a:chExt cx="3416756" cy="3378012"/>
            </a:xfrm>
          </p:grpSpPr>
          <p:sp>
            <p:nvSpPr>
              <p:cNvPr id="25" name="Text Box 20"/>
              <p:cNvSpPr txBox="1">
                <a:spLocks noChangeArrowheads="1"/>
              </p:cNvSpPr>
              <p:nvPr/>
            </p:nvSpPr>
            <p:spPr bwMode="auto">
              <a:xfrm>
                <a:off x="5411596" y="2033969"/>
                <a:ext cx="766023" cy="252463"/>
              </a:xfrm>
              <a:prstGeom prst="rect">
                <a:avLst/>
              </a:prstGeom>
              <a:solidFill>
                <a:srgbClr val="6817FF"/>
              </a:solidFill>
              <a:ln w="28575">
                <a:solidFill>
                  <a:schemeClr val="accent1"/>
                </a:solidFill>
                <a:miter lim="800000"/>
                <a:headEnd/>
                <a:tailEnd/>
              </a:ln>
            </p:spPr>
            <p:txBody>
              <a:bodyPr wrap="square" lIns="0" rIns="0" anchor="ctr">
                <a:spAutoFit/>
              </a:bodyPr>
              <a:lstStyle>
                <a:lvl1pPr>
                  <a:defRPr>
                    <a:solidFill>
                      <a:schemeClr val="tx1"/>
                    </a:solidFill>
                    <a:latin typeface="Calibri" pitchFamily="34" charset="0"/>
                    <a:ea typeface="Microsoft YaHei" pitchFamily="34" charset="-122"/>
                  </a:defRPr>
                </a:lvl1pPr>
                <a:lvl2pPr marL="742950" indent="-285750">
                  <a:defRPr>
                    <a:solidFill>
                      <a:schemeClr val="tx1"/>
                    </a:solidFill>
                    <a:latin typeface="Calibri" pitchFamily="34" charset="0"/>
                    <a:ea typeface="Microsoft YaHei" pitchFamily="34" charset="-122"/>
                  </a:defRPr>
                </a:lvl2pPr>
                <a:lvl3pPr marL="1143000" indent="-228600">
                  <a:defRPr>
                    <a:solidFill>
                      <a:schemeClr val="tx1"/>
                    </a:solidFill>
                    <a:latin typeface="Calibri" pitchFamily="34" charset="0"/>
                    <a:ea typeface="Microsoft YaHei" pitchFamily="34" charset="-122"/>
                  </a:defRPr>
                </a:lvl3pPr>
                <a:lvl4pPr marL="1600200" indent="-228600">
                  <a:defRPr>
                    <a:solidFill>
                      <a:schemeClr val="tx1"/>
                    </a:solidFill>
                    <a:latin typeface="Calibri" pitchFamily="34" charset="0"/>
                    <a:ea typeface="Microsoft YaHei" pitchFamily="34" charset="-122"/>
                  </a:defRPr>
                </a:lvl4pPr>
                <a:lvl5pPr marL="2057400" indent="-228600">
                  <a:defRPr>
                    <a:solidFill>
                      <a:schemeClr val="tx1"/>
                    </a:solidFill>
                    <a:latin typeface="Calibri" pitchFamily="34" charset="0"/>
                    <a:ea typeface="Microsoft YaHei" pitchFamily="34" charset="-122"/>
                  </a:defRPr>
                </a:lvl5pPr>
                <a:lvl6pPr marL="2514600" indent="-228600" eaLnBrk="0" fontAlgn="base" hangingPunct="0">
                  <a:spcBef>
                    <a:spcPct val="0"/>
                  </a:spcBef>
                  <a:spcAft>
                    <a:spcPct val="0"/>
                  </a:spcAft>
                  <a:defRPr>
                    <a:solidFill>
                      <a:schemeClr val="tx1"/>
                    </a:solidFill>
                    <a:latin typeface="Calibri" pitchFamily="34" charset="0"/>
                    <a:ea typeface="Microsoft YaHei" pitchFamily="34" charset="-122"/>
                  </a:defRPr>
                </a:lvl6pPr>
                <a:lvl7pPr marL="2971800" indent="-228600" eaLnBrk="0" fontAlgn="base" hangingPunct="0">
                  <a:spcBef>
                    <a:spcPct val="0"/>
                  </a:spcBef>
                  <a:spcAft>
                    <a:spcPct val="0"/>
                  </a:spcAft>
                  <a:defRPr>
                    <a:solidFill>
                      <a:schemeClr val="tx1"/>
                    </a:solidFill>
                    <a:latin typeface="Calibri" pitchFamily="34" charset="0"/>
                    <a:ea typeface="Microsoft YaHei" pitchFamily="34" charset="-122"/>
                  </a:defRPr>
                </a:lvl7pPr>
                <a:lvl8pPr marL="3429000" indent="-228600" eaLnBrk="0" fontAlgn="base" hangingPunct="0">
                  <a:spcBef>
                    <a:spcPct val="0"/>
                  </a:spcBef>
                  <a:spcAft>
                    <a:spcPct val="0"/>
                  </a:spcAft>
                  <a:defRPr>
                    <a:solidFill>
                      <a:schemeClr val="tx1"/>
                    </a:solidFill>
                    <a:latin typeface="Calibri" pitchFamily="34" charset="0"/>
                    <a:ea typeface="Microsoft YaHei" pitchFamily="34" charset="-122"/>
                  </a:defRPr>
                </a:lvl8pPr>
                <a:lvl9pPr marL="3886200" indent="-228600" eaLnBrk="0" fontAlgn="base" hangingPunct="0">
                  <a:spcBef>
                    <a:spcPct val="0"/>
                  </a:spcBef>
                  <a:spcAft>
                    <a:spcPct val="0"/>
                  </a:spcAft>
                  <a:defRPr>
                    <a:solidFill>
                      <a:schemeClr val="tx1"/>
                    </a:solidFill>
                    <a:latin typeface="Calibri" pitchFamily="34" charset="0"/>
                    <a:ea typeface="Microsoft YaHei" pitchFamily="34" charset="-122"/>
                  </a:defRPr>
                </a:lvl9pPr>
              </a:lstStyle>
              <a:p>
                <a:pPr algn="ctr">
                  <a:lnSpc>
                    <a:spcPct val="80000"/>
                  </a:lnSpc>
                  <a:spcBef>
                    <a:spcPct val="50000"/>
                  </a:spcBef>
                  <a:defRPr/>
                </a:pPr>
                <a:r>
                  <a:rPr lang="en-US" altLang="zh-CN" sz="619" b="1" i="1" dirty="0">
                    <a:solidFill>
                      <a:srgbClr val="FFFFFF"/>
                    </a:solidFill>
                    <a:latin typeface="Calibri Light" pitchFamily="34" charset="0"/>
                    <a:ea typeface="方正黑体简体"/>
                    <a:cs typeface="Times New Roman" pitchFamily="18" charset="0"/>
                  </a:rPr>
                  <a:t> </a:t>
                </a:r>
                <a:r>
                  <a:rPr lang="zh-CN" altLang="en-US" sz="788" b="1" dirty="0">
                    <a:solidFill>
                      <a:srgbClr val="FFFFFF"/>
                    </a:solidFill>
                    <a:latin typeface="Microsoft YaHei" pitchFamily="34" charset="-122"/>
                    <a:ea typeface="方正黑体简体"/>
                    <a:cs typeface="Times New Roman" pitchFamily="18" charset="0"/>
                  </a:rPr>
                  <a:t>施引文献</a:t>
                </a:r>
                <a:endParaRPr lang="en-US" altLang="zh-CN" sz="788" b="1" dirty="0">
                  <a:solidFill>
                    <a:srgbClr val="FFFFFF"/>
                  </a:solidFill>
                  <a:latin typeface="Microsoft YaHei" pitchFamily="34" charset="-122"/>
                  <a:ea typeface="方正黑体简体"/>
                  <a:cs typeface="Times New Roman" pitchFamily="18" charset="0"/>
                </a:endParaRPr>
              </a:p>
            </p:txBody>
          </p:sp>
          <p:grpSp>
            <p:nvGrpSpPr>
              <p:cNvPr id="69" name="组合 68"/>
              <p:cNvGrpSpPr/>
              <p:nvPr/>
            </p:nvGrpSpPr>
            <p:grpSpPr>
              <a:xfrm>
                <a:off x="6764875" y="538064"/>
                <a:ext cx="2063477" cy="3378012"/>
                <a:chOff x="6764875" y="538064"/>
                <a:chExt cx="2063477" cy="3378012"/>
              </a:xfrm>
            </p:grpSpPr>
            <p:grpSp>
              <p:nvGrpSpPr>
                <p:cNvPr id="68" name="组合 67"/>
                <p:cNvGrpSpPr/>
                <p:nvPr/>
              </p:nvGrpSpPr>
              <p:grpSpPr>
                <a:xfrm>
                  <a:off x="6764875" y="1357831"/>
                  <a:ext cx="2063477" cy="1707388"/>
                  <a:chOff x="6764875" y="1357831"/>
                  <a:chExt cx="2063477" cy="1707388"/>
                </a:xfrm>
              </p:grpSpPr>
              <p:pic>
                <p:nvPicPr>
                  <p:cNvPr id="54" name="Picture 5" descr="WoSfullrec"/>
                  <p:cNvPicPr>
                    <a:picLocks noChangeAspect="1" noChangeArrowheads="1"/>
                  </p:cNvPicPr>
                  <p:nvPr/>
                </p:nvPicPr>
                <p:blipFill>
                  <a:blip r:embed="rId2" cstate="print"/>
                  <a:srcRect/>
                  <a:stretch>
                    <a:fillRect/>
                  </a:stretch>
                </p:blipFill>
                <p:spPr bwMode="auto">
                  <a:xfrm>
                    <a:off x="6764875" y="2121973"/>
                    <a:ext cx="919229" cy="943246"/>
                  </a:xfrm>
                  <a:prstGeom prst="rect">
                    <a:avLst/>
                  </a:prstGeom>
                  <a:ln>
                    <a:noFill/>
                  </a:ln>
                  <a:effectLst>
                    <a:outerShdw blurRad="292100" dist="139700" dir="2700000" algn="tl" rotWithShape="0">
                      <a:srgbClr val="333333">
                        <a:alpha val="65000"/>
                      </a:srgbClr>
                    </a:outerShdw>
                  </a:effectLst>
                </p:spPr>
              </p:pic>
              <p:pic>
                <p:nvPicPr>
                  <p:cNvPr id="55" name="Picture 6" descr="WoSfullrec"/>
                  <p:cNvPicPr>
                    <a:picLocks noChangeAspect="1" noChangeArrowheads="1"/>
                  </p:cNvPicPr>
                  <p:nvPr/>
                </p:nvPicPr>
                <p:blipFill>
                  <a:blip r:embed="rId2" cstate="print"/>
                  <a:srcRect/>
                  <a:stretch>
                    <a:fillRect/>
                  </a:stretch>
                </p:blipFill>
                <p:spPr bwMode="auto">
                  <a:xfrm>
                    <a:off x="7909123" y="1882894"/>
                    <a:ext cx="919229" cy="944911"/>
                  </a:xfrm>
                  <a:prstGeom prst="rect">
                    <a:avLst/>
                  </a:prstGeom>
                  <a:ln>
                    <a:noFill/>
                  </a:ln>
                  <a:effectLst>
                    <a:outerShdw blurRad="292100" dist="139700" dir="2700000" algn="tl" rotWithShape="0">
                      <a:srgbClr val="333333">
                        <a:alpha val="65000"/>
                      </a:srgbClr>
                    </a:outerShdw>
                  </a:effectLst>
                </p:spPr>
              </p:pic>
              <p:pic>
                <p:nvPicPr>
                  <p:cNvPr id="56" name="Picture 10" descr="WoSfullrec"/>
                  <p:cNvPicPr>
                    <a:picLocks noChangeAspect="1" noChangeArrowheads="1"/>
                  </p:cNvPicPr>
                  <p:nvPr/>
                </p:nvPicPr>
                <p:blipFill>
                  <a:blip r:embed="rId2" cstate="print"/>
                  <a:srcRect/>
                  <a:stretch>
                    <a:fillRect/>
                  </a:stretch>
                </p:blipFill>
                <p:spPr bwMode="auto">
                  <a:xfrm>
                    <a:off x="7052003" y="1357831"/>
                    <a:ext cx="917313" cy="944911"/>
                  </a:xfrm>
                  <a:prstGeom prst="rect">
                    <a:avLst/>
                  </a:prstGeom>
                  <a:ln>
                    <a:noFill/>
                  </a:ln>
                  <a:effectLst>
                    <a:outerShdw blurRad="292100" dist="139700" dir="2700000" algn="tl" rotWithShape="0">
                      <a:srgbClr val="333333">
                        <a:alpha val="65000"/>
                      </a:srgbClr>
                    </a:outerShdw>
                  </a:effectLst>
                </p:spPr>
              </p:pic>
              <p:sp>
                <p:nvSpPr>
                  <p:cNvPr id="57" name="Text Box 14"/>
                  <p:cNvSpPr txBox="1">
                    <a:spLocks noChangeArrowheads="1"/>
                  </p:cNvSpPr>
                  <p:nvPr/>
                </p:nvSpPr>
                <p:spPr bwMode="auto">
                  <a:xfrm>
                    <a:off x="7305096" y="1775339"/>
                    <a:ext cx="421313" cy="153888"/>
                  </a:xfrm>
                  <a:prstGeom prst="rect">
                    <a:avLst/>
                  </a:prstGeom>
                  <a:solidFill>
                    <a:schemeClr val="bg1"/>
                  </a:solidFill>
                  <a:ln w="3175">
                    <a:noFill/>
                    <a:miter lim="800000"/>
                    <a:headEnd/>
                    <a:tailEnd/>
                  </a:ln>
                </p:spPr>
                <p:txBody>
                  <a:bodyPr lIns="0" tIns="0" rIns="0" bIns="0">
                    <a:spAutoFit/>
                  </a:bodyPr>
                  <a:lstStyle/>
                  <a:p>
                    <a:pPr algn="ctr">
                      <a:spcBef>
                        <a:spcPct val="50000"/>
                      </a:spcBef>
                      <a:defRPr/>
                    </a:pPr>
                    <a:r>
                      <a:rPr lang="en-US" altLang="zh-CN" sz="750" b="1" dirty="0">
                        <a:solidFill>
                          <a:srgbClr val="4B4B4B"/>
                        </a:solidFill>
                        <a:ea typeface="方正黑体简体"/>
                      </a:rPr>
                      <a:t>1990</a:t>
                    </a:r>
                  </a:p>
                </p:txBody>
              </p:sp>
              <p:sp>
                <p:nvSpPr>
                  <p:cNvPr id="60" name="Text Box 14"/>
                  <p:cNvSpPr txBox="1">
                    <a:spLocks noChangeArrowheads="1"/>
                  </p:cNvSpPr>
                  <p:nvPr/>
                </p:nvSpPr>
                <p:spPr bwMode="auto">
                  <a:xfrm>
                    <a:off x="6999178" y="2358063"/>
                    <a:ext cx="421313" cy="153888"/>
                  </a:xfrm>
                  <a:prstGeom prst="rect">
                    <a:avLst/>
                  </a:prstGeom>
                  <a:solidFill>
                    <a:schemeClr val="bg1"/>
                  </a:solidFill>
                  <a:ln w="3175">
                    <a:noFill/>
                    <a:miter lim="800000"/>
                    <a:headEnd/>
                    <a:tailEnd/>
                  </a:ln>
                </p:spPr>
                <p:txBody>
                  <a:bodyPr lIns="0" tIns="0" rIns="0" bIns="0">
                    <a:spAutoFit/>
                  </a:bodyPr>
                  <a:lstStyle/>
                  <a:p>
                    <a:pPr algn="ctr">
                      <a:spcBef>
                        <a:spcPct val="50000"/>
                      </a:spcBef>
                      <a:defRPr/>
                    </a:pPr>
                    <a:r>
                      <a:rPr lang="en-US" altLang="zh-CN" sz="750" b="1" dirty="0">
                        <a:solidFill>
                          <a:srgbClr val="4B4B4B"/>
                        </a:solidFill>
                        <a:ea typeface="方正黑体简体"/>
                      </a:rPr>
                      <a:t>1981</a:t>
                    </a:r>
                  </a:p>
                </p:txBody>
              </p:sp>
              <p:sp>
                <p:nvSpPr>
                  <p:cNvPr id="61" name="Text Box 14"/>
                  <p:cNvSpPr txBox="1">
                    <a:spLocks noChangeArrowheads="1"/>
                  </p:cNvSpPr>
                  <p:nvPr/>
                </p:nvSpPr>
                <p:spPr bwMode="auto">
                  <a:xfrm>
                    <a:off x="8158080" y="2273552"/>
                    <a:ext cx="421313" cy="153888"/>
                  </a:xfrm>
                  <a:prstGeom prst="rect">
                    <a:avLst/>
                  </a:prstGeom>
                  <a:solidFill>
                    <a:schemeClr val="bg1"/>
                  </a:solidFill>
                  <a:ln w="3175">
                    <a:noFill/>
                    <a:miter lim="800000"/>
                    <a:headEnd/>
                    <a:tailEnd/>
                  </a:ln>
                </p:spPr>
                <p:txBody>
                  <a:bodyPr lIns="0" tIns="0" rIns="0" bIns="0">
                    <a:spAutoFit/>
                  </a:bodyPr>
                  <a:lstStyle/>
                  <a:p>
                    <a:pPr algn="ctr">
                      <a:spcBef>
                        <a:spcPct val="50000"/>
                      </a:spcBef>
                      <a:defRPr/>
                    </a:pPr>
                    <a:r>
                      <a:rPr lang="en-US" altLang="zh-CN" sz="750" b="1" dirty="0">
                        <a:solidFill>
                          <a:srgbClr val="4B4B4B"/>
                        </a:solidFill>
                        <a:ea typeface="方正黑体简体"/>
                      </a:rPr>
                      <a:t>2017</a:t>
                    </a:r>
                  </a:p>
                </p:txBody>
              </p:sp>
            </p:grpSp>
            <p:pic>
              <p:nvPicPr>
                <p:cNvPr id="59" name="图片 5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2865" y="2634044"/>
                  <a:ext cx="1282032" cy="1282032"/>
                </a:xfrm>
                <a:prstGeom prst="rect">
                  <a:avLst/>
                </a:prstGeom>
                <a:effectLst>
                  <a:outerShdw blurRad="50800" dist="38100" dir="2700000" algn="tl" rotWithShape="0">
                    <a:prstClr val="black">
                      <a:alpha val="40000"/>
                    </a:prstClr>
                  </a:outerShdw>
                </a:effectLst>
              </p:spPr>
            </p:pic>
            <p:pic>
              <p:nvPicPr>
                <p:cNvPr id="63" name="图片 62"/>
                <p:cNvPicPr>
                  <a:picLocks noChangeAspect="1"/>
                </p:cNvPicPr>
                <p:nvPr/>
              </p:nvPicPr>
              <p:blipFill rotWithShape="1">
                <a:blip r:embed="rId6"/>
                <a:srcRect l="34683" t="667" r="12335"/>
                <a:stretch/>
              </p:blipFill>
              <p:spPr>
                <a:xfrm>
                  <a:off x="7678599" y="538064"/>
                  <a:ext cx="1126147" cy="1192861"/>
                </a:xfrm>
                <a:prstGeom prst="rect">
                  <a:avLst/>
                </a:prstGeom>
                <a:effectLst>
                  <a:outerShdw blurRad="50800" dist="38100" dir="2700000" algn="tl" rotWithShape="0">
                    <a:prstClr val="black">
                      <a:alpha val="40000"/>
                    </a:prstClr>
                  </a:outerShdw>
                </a:effectLst>
              </p:spPr>
            </p:pic>
          </p:grpSp>
          <p:sp>
            <p:nvSpPr>
              <p:cNvPr id="62" name="文本框 61"/>
              <p:cNvSpPr txBox="1"/>
              <p:nvPr/>
            </p:nvSpPr>
            <p:spPr>
              <a:xfrm>
                <a:off x="5441533" y="1561215"/>
                <a:ext cx="1346653" cy="338555"/>
              </a:xfrm>
              <a:prstGeom prst="rect">
                <a:avLst/>
              </a:prstGeom>
              <a:noFill/>
            </p:spPr>
            <p:txBody>
              <a:bodyPr wrap="square" rtlCol="0">
                <a:spAutoFit/>
              </a:bodyPr>
              <a:lstStyle/>
              <a:p>
                <a:pPr marL="214313" indent="-214313">
                  <a:buFont typeface="Wingdings" panose="05000000000000000000" pitchFamily="2" charset="2"/>
                  <a:buChar char="n"/>
                </a:pPr>
                <a:r>
                  <a:rPr lang="zh-CN" altLang="en-US" sz="1050" dirty="0">
                    <a:solidFill>
                      <a:srgbClr val="000000"/>
                    </a:solidFill>
                    <a:latin typeface="Microsoft YaHei UI" panose="020B0503020204020204" pitchFamily="34" charset="-122"/>
                    <a:ea typeface="Microsoft YaHei UI" panose="020B0503020204020204" pitchFamily="34" charset="-122"/>
                  </a:rPr>
                  <a:t>越查越新</a:t>
                </a:r>
              </a:p>
            </p:txBody>
          </p:sp>
        </p:grpSp>
        <p:grpSp>
          <p:nvGrpSpPr>
            <p:cNvPr id="72" name="组合 71"/>
            <p:cNvGrpSpPr/>
            <p:nvPr/>
          </p:nvGrpSpPr>
          <p:grpSpPr>
            <a:xfrm>
              <a:off x="4323053" y="4187905"/>
              <a:ext cx="3625214" cy="2314491"/>
              <a:chOff x="4323053" y="4187905"/>
              <a:chExt cx="3625214" cy="2314491"/>
            </a:xfrm>
          </p:grpSpPr>
          <p:sp>
            <p:nvSpPr>
              <p:cNvPr id="10" name="Text Box 22"/>
              <p:cNvSpPr txBox="1">
                <a:spLocks noChangeArrowheads="1"/>
              </p:cNvSpPr>
              <p:nvPr/>
            </p:nvSpPr>
            <p:spPr bwMode="auto">
              <a:xfrm>
                <a:off x="4947449" y="4284502"/>
                <a:ext cx="808880" cy="258532"/>
              </a:xfrm>
              <a:prstGeom prst="rect">
                <a:avLst/>
              </a:prstGeom>
              <a:solidFill>
                <a:srgbClr val="6817FF"/>
              </a:solidFill>
              <a:ln w="28575">
                <a:solidFill>
                  <a:schemeClr val="accent1"/>
                </a:solidFill>
                <a:miter lim="800000"/>
                <a:headEnd/>
                <a:tailEnd/>
              </a:ln>
            </p:spPr>
            <p:txBody>
              <a:bodyPr wrap="square" lIns="0" rIns="0" anchor="ctr">
                <a:spAutoFit/>
              </a:bodyPr>
              <a:lstStyle>
                <a:defPPr>
                  <a:defRPr lang="zh-CN"/>
                </a:defPPr>
                <a:lvl1pPr algn="ctr" fontAlgn="auto">
                  <a:lnSpc>
                    <a:spcPct val="80000"/>
                  </a:lnSpc>
                  <a:spcBef>
                    <a:spcPct val="50000"/>
                  </a:spcBef>
                  <a:spcAft>
                    <a:spcPts val="0"/>
                  </a:spcAft>
                  <a:defRPr sz="1400" b="1">
                    <a:latin typeface="微软雅黑" pitchFamily="34" charset="-122"/>
                    <a:ea typeface="微软雅黑" pitchFamily="34" charset="-122"/>
                    <a:cs typeface="Times New Roman" pitchFamily="18" charset="0"/>
                  </a:defRPr>
                </a:lvl1pPr>
              </a:lstStyle>
              <a:p>
                <a:pPr>
                  <a:defRPr/>
                </a:pPr>
                <a:r>
                  <a:rPr lang="zh-CN" altLang="en-US" sz="825" dirty="0">
                    <a:solidFill>
                      <a:srgbClr val="FFFFFF"/>
                    </a:solidFill>
                  </a:rPr>
                  <a:t>相关综述</a:t>
                </a:r>
                <a:endParaRPr lang="en-US" altLang="zh-CN" sz="825" dirty="0">
                  <a:solidFill>
                    <a:srgbClr val="FFFFFF"/>
                  </a:solidFill>
                </a:endParaRPr>
              </a:p>
            </p:txBody>
          </p:sp>
          <p:grpSp>
            <p:nvGrpSpPr>
              <p:cNvPr id="71" name="组合 70"/>
              <p:cNvGrpSpPr/>
              <p:nvPr/>
            </p:nvGrpSpPr>
            <p:grpSpPr>
              <a:xfrm>
                <a:off x="5511479" y="5027802"/>
                <a:ext cx="2436788" cy="1474594"/>
                <a:chOff x="5511479" y="5027802"/>
                <a:chExt cx="2436788" cy="1474594"/>
              </a:xfrm>
            </p:grpSpPr>
            <p:pic>
              <p:nvPicPr>
                <p:cNvPr id="6" name="Picture 31" descr="WoSfullrec"/>
                <p:cNvPicPr>
                  <a:picLocks noChangeAspect="1" noChangeArrowheads="1"/>
                </p:cNvPicPr>
                <p:nvPr/>
              </p:nvPicPr>
              <p:blipFill>
                <a:blip r:embed="rId2" cstate="print"/>
                <a:srcRect/>
                <a:stretch>
                  <a:fillRect/>
                </a:stretch>
              </p:blipFill>
              <p:spPr bwMode="auto">
                <a:xfrm>
                  <a:off x="6365493" y="5743029"/>
                  <a:ext cx="901993" cy="759367"/>
                </a:xfrm>
                <a:prstGeom prst="rect">
                  <a:avLst/>
                </a:prstGeom>
                <a:ln>
                  <a:noFill/>
                </a:ln>
                <a:effectLst>
                  <a:outerShdw blurRad="292100" dist="139700" dir="2700000" algn="tl" rotWithShape="0">
                    <a:srgbClr val="333333">
                      <a:alpha val="65000"/>
                    </a:srgbClr>
                  </a:outerShdw>
                </a:effectLst>
              </p:spPr>
            </p:pic>
            <p:pic>
              <p:nvPicPr>
                <p:cNvPr id="7" name="Picture 8" descr="WoSfullrec"/>
                <p:cNvPicPr>
                  <a:picLocks noChangeAspect="1" noChangeArrowheads="1"/>
                </p:cNvPicPr>
                <p:nvPr/>
              </p:nvPicPr>
              <p:blipFill>
                <a:blip r:embed="rId2" cstate="print"/>
                <a:srcRect/>
                <a:stretch>
                  <a:fillRect/>
                </a:stretch>
              </p:blipFill>
              <p:spPr bwMode="auto">
                <a:xfrm>
                  <a:off x="5511479" y="5368613"/>
                  <a:ext cx="901994" cy="759367"/>
                </a:xfrm>
                <a:prstGeom prst="rect">
                  <a:avLst/>
                </a:prstGeom>
                <a:ln>
                  <a:noFill/>
                </a:ln>
                <a:effectLst>
                  <a:outerShdw blurRad="292100" dist="139700" dir="2700000" algn="tl" rotWithShape="0">
                    <a:srgbClr val="333333">
                      <a:alpha val="65000"/>
                    </a:srgbClr>
                  </a:outerShdw>
                </a:effectLst>
              </p:spPr>
            </p:pic>
            <p:pic>
              <p:nvPicPr>
                <p:cNvPr id="13" name="Picture 27" descr="WoSfullrec"/>
                <p:cNvPicPr>
                  <a:picLocks noChangeAspect="1" noChangeArrowheads="1"/>
                </p:cNvPicPr>
                <p:nvPr/>
              </p:nvPicPr>
              <p:blipFill>
                <a:blip r:embed="rId2" cstate="print"/>
                <a:srcRect/>
                <a:stretch>
                  <a:fillRect/>
                </a:stretch>
              </p:blipFill>
              <p:spPr bwMode="auto">
                <a:xfrm>
                  <a:off x="7046273" y="5027802"/>
                  <a:ext cx="901994" cy="758088"/>
                </a:xfrm>
                <a:prstGeom prst="rect">
                  <a:avLst/>
                </a:prstGeom>
                <a:ln>
                  <a:noFill/>
                </a:ln>
                <a:effectLst>
                  <a:outerShdw blurRad="292100" dist="139700" dir="2700000" algn="tl" rotWithShape="0">
                    <a:srgbClr val="333333">
                      <a:alpha val="65000"/>
                    </a:srgbClr>
                  </a:outerShdw>
                </a:effectLst>
              </p:spPr>
            </p:pic>
            <p:sp>
              <p:nvSpPr>
                <p:cNvPr id="12" name="Text Box 26"/>
                <p:cNvSpPr txBox="1">
                  <a:spLocks noChangeArrowheads="1"/>
                </p:cNvSpPr>
                <p:nvPr/>
              </p:nvSpPr>
              <p:spPr bwMode="auto">
                <a:xfrm>
                  <a:off x="7353630" y="5412104"/>
                  <a:ext cx="413652" cy="153888"/>
                </a:xfrm>
                <a:prstGeom prst="rect">
                  <a:avLst/>
                </a:prstGeom>
                <a:solidFill>
                  <a:schemeClr val="bg1"/>
                </a:solidFill>
                <a:ln w="3175">
                  <a:noFill/>
                  <a:miter lim="800000"/>
                  <a:headEnd/>
                  <a:tailEnd/>
                </a:ln>
              </p:spPr>
              <p:txBody>
                <a:bodyPr lIns="0" tIns="0" rIns="0" bIns="0">
                  <a:spAutoFit/>
                </a:bodyPr>
                <a:lstStyle/>
                <a:p>
                  <a:pPr algn="ctr">
                    <a:spcBef>
                      <a:spcPct val="50000"/>
                    </a:spcBef>
                    <a:defRPr/>
                  </a:pPr>
                  <a:r>
                    <a:rPr lang="en-US" altLang="zh-CN" sz="750" b="1" dirty="0">
                      <a:solidFill>
                        <a:srgbClr val="4B4B4B"/>
                      </a:solidFill>
                      <a:ea typeface="方正黑体简体"/>
                    </a:rPr>
                    <a:t>1955</a:t>
                  </a:r>
                </a:p>
              </p:txBody>
            </p:sp>
            <p:sp>
              <p:nvSpPr>
                <p:cNvPr id="65" name="Text Box 26"/>
                <p:cNvSpPr txBox="1">
                  <a:spLocks noChangeArrowheads="1"/>
                </p:cNvSpPr>
                <p:nvPr/>
              </p:nvSpPr>
              <p:spPr bwMode="auto">
                <a:xfrm>
                  <a:off x="5732160" y="5871938"/>
                  <a:ext cx="413652" cy="153888"/>
                </a:xfrm>
                <a:prstGeom prst="rect">
                  <a:avLst/>
                </a:prstGeom>
                <a:solidFill>
                  <a:schemeClr val="bg1"/>
                </a:solidFill>
                <a:ln w="3175">
                  <a:noFill/>
                  <a:miter lim="800000"/>
                  <a:headEnd/>
                  <a:tailEnd/>
                </a:ln>
              </p:spPr>
              <p:txBody>
                <a:bodyPr lIns="0" tIns="0" rIns="0" bIns="0">
                  <a:spAutoFit/>
                </a:bodyPr>
                <a:lstStyle/>
                <a:p>
                  <a:pPr algn="ctr">
                    <a:spcBef>
                      <a:spcPct val="50000"/>
                    </a:spcBef>
                    <a:defRPr/>
                  </a:pPr>
                  <a:r>
                    <a:rPr lang="en-US" altLang="zh-CN" sz="750" b="1" dirty="0">
                      <a:solidFill>
                        <a:srgbClr val="4B4B4B"/>
                      </a:solidFill>
                      <a:ea typeface="方正黑体简体"/>
                    </a:rPr>
                    <a:t>1979</a:t>
                  </a:r>
                </a:p>
              </p:txBody>
            </p:sp>
            <p:sp>
              <p:nvSpPr>
                <p:cNvPr id="66" name="Text Box 26"/>
                <p:cNvSpPr txBox="1">
                  <a:spLocks noChangeArrowheads="1"/>
                </p:cNvSpPr>
                <p:nvPr/>
              </p:nvSpPr>
              <p:spPr bwMode="auto">
                <a:xfrm>
                  <a:off x="6609663" y="6259708"/>
                  <a:ext cx="413652" cy="153888"/>
                </a:xfrm>
                <a:prstGeom prst="rect">
                  <a:avLst/>
                </a:prstGeom>
                <a:solidFill>
                  <a:schemeClr val="bg1"/>
                </a:solidFill>
                <a:ln w="3175">
                  <a:noFill/>
                  <a:miter lim="800000"/>
                  <a:headEnd/>
                  <a:tailEnd/>
                </a:ln>
              </p:spPr>
              <p:txBody>
                <a:bodyPr lIns="0" tIns="0" rIns="0" bIns="0">
                  <a:spAutoFit/>
                </a:bodyPr>
                <a:lstStyle/>
                <a:p>
                  <a:pPr algn="ctr">
                    <a:spcBef>
                      <a:spcPct val="50000"/>
                    </a:spcBef>
                    <a:defRPr/>
                  </a:pPr>
                  <a:r>
                    <a:rPr lang="en-US" altLang="zh-CN" sz="750" b="1" dirty="0">
                      <a:solidFill>
                        <a:srgbClr val="4B4B4B"/>
                      </a:solidFill>
                      <a:ea typeface="方正黑体简体"/>
                    </a:rPr>
                    <a:t>2003</a:t>
                  </a:r>
                </a:p>
              </p:txBody>
            </p:sp>
          </p:grpSp>
          <p:sp>
            <p:nvSpPr>
              <p:cNvPr id="67" name="文本框 66"/>
              <p:cNvSpPr txBox="1"/>
              <p:nvPr/>
            </p:nvSpPr>
            <p:spPr>
              <a:xfrm>
                <a:off x="4323053" y="4635790"/>
                <a:ext cx="1346653" cy="338555"/>
              </a:xfrm>
              <a:prstGeom prst="rect">
                <a:avLst/>
              </a:prstGeom>
              <a:noFill/>
            </p:spPr>
            <p:txBody>
              <a:bodyPr wrap="square" rtlCol="0">
                <a:spAutoFit/>
              </a:bodyPr>
              <a:lstStyle/>
              <a:p>
                <a:pPr marL="214313" indent="-214313">
                  <a:buFont typeface="Wingdings" panose="05000000000000000000" pitchFamily="2" charset="2"/>
                  <a:buChar char="n"/>
                </a:pPr>
                <a:r>
                  <a:rPr lang="zh-CN" altLang="en-US" sz="1050" dirty="0">
                    <a:solidFill>
                      <a:srgbClr val="000000"/>
                    </a:solidFill>
                    <a:latin typeface="Microsoft YaHei UI" panose="020B0503020204020204" pitchFamily="34" charset="-122"/>
                    <a:ea typeface="Microsoft YaHei UI" panose="020B0503020204020204" pitchFamily="34" charset="-122"/>
                  </a:rPr>
                  <a:t>越查越广</a:t>
                </a:r>
              </a:p>
            </p:txBody>
          </p:sp>
          <p:pic>
            <p:nvPicPr>
              <p:cNvPr id="64" name="图片 63"/>
              <p:cNvPicPr>
                <a:picLocks noChangeAspect="1"/>
              </p:cNvPicPr>
              <p:nvPr/>
            </p:nvPicPr>
            <p:blipFill rotWithShape="1">
              <a:blip r:embed="rId7"/>
              <a:srcRect r="1890" b="12411"/>
              <a:stretch/>
            </p:blipFill>
            <p:spPr>
              <a:xfrm>
                <a:off x="6031245" y="4187905"/>
                <a:ext cx="1201572" cy="1599199"/>
              </a:xfrm>
              <a:prstGeom prst="rect">
                <a:avLst/>
              </a:prstGeom>
              <a:effectLst>
                <a:outerShdw blurRad="50800" dist="38100" dir="2700000" algn="tl" rotWithShape="0">
                  <a:prstClr val="black">
                    <a:alpha val="40000"/>
                  </a:prstClr>
                </a:outerShdw>
              </a:effectLst>
            </p:spPr>
          </p:pic>
        </p:grpSp>
      </p:grpSp>
    </p:spTree>
    <p:extLst>
      <p:ext uri="{BB962C8B-B14F-4D97-AF65-F5344CB8AC3E}">
        <p14:creationId xmlns:p14="http://schemas.microsoft.com/office/powerpoint/2010/main" val="74834429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2C31A14F-0CD6-42F0-A176-190A73E06DF1}"/>
              </a:ext>
            </a:extLst>
          </p:cNvPr>
          <p:cNvSpPr>
            <a:spLocks noGrp="1"/>
          </p:cNvSpPr>
          <p:nvPr>
            <p:ph type="body" sz="quarter" idx="13"/>
          </p:nvPr>
        </p:nvSpPr>
        <p:spPr/>
        <p:txBody>
          <a:bodyPr/>
          <a:lstStyle/>
          <a:p>
            <a:endParaRPr lang="en-US"/>
          </a:p>
        </p:txBody>
      </p:sp>
      <p:sp>
        <p:nvSpPr>
          <p:cNvPr id="99331" name="TextBox 2">
            <a:extLst>
              <a:ext uri="{FF2B5EF4-FFF2-40B4-BE49-F238E27FC236}">
                <a16:creationId xmlns="" xmlns:a16="http://schemas.microsoft.com/office/drawing/2014/main" id="{134B095C-BF66-48E8-983C-B68854C25E9A}"/>
              </a:ext>
            </a:extLst>
          </p:cNvPr>
          <p:cNvSpPr txBox="1">
            <a:spLocks noChangeArrowheads="1"/>
          </p:cNvSpPr>
          <p:nvPr/>
        </p:nvSpPr>
        <p:spPr bwMode="auto">
          <a:xfrm>
            <a:off x="1697831" y="1706166"/>
            <a:ext cx="32337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ea typeface="宋体" panose="02010600030101010101" pitchFamily="2" charset="-122"/>
              </a:defRPr>
            </a:lvl1pPr>
            <a:lvl2pPr marL="742950" indent="-285750" defTabSz="457200">
              <a:defRPr>
                <a:solidFill>
                  <a:schemeClr val="tx1"/>
                </a:solidFill>
                <a:latin typeface="Arial" panose="020B0604020202020204" pitchFamily="34" charset="0"/>
                <a:ea typeface="宋体" panose="02010600030101010101" pitchFamily="2" charset="-122"/>
              </a:defRPr>
            </a:lvl2pPr>
            <a:lvl3pPr marL="1143000" indent="-228600" defTabSz="457200">
              <a:defRPr>
                <a:solidFill>
                  <a:schemeClr val="tx1"/>
                </a:solidFill>
                <a:latin typeface="Arial" panose="020B0604020202020204" pitchFamily="34" charset="0"/>
                <a:ea typeface="宋体" panose="02010600030101010101" pitchFamily="2" charset="-122"/>
              </a:defRPr>
            </a:lvl3pPr>
            <a:lvl4pPr marL="1600200" indent="-228600" defTabSz="457200">
              <a:defRPr>
                <a:solidFill>
                  <a:schemeClr val="tx1"/>
                </a:solidFill>
                <a:latin typeface="Arial" panose="020B0604020202020204" pitchFamily="34" charset="0"/>
                <a:ea typeface="宋体" panose="02010600030101010101" pitchFamily="2" charset="-122"/>
              </a:defRPr>
            </a:lvl4pPr>
            <a:lvl5pPr marL="2057400" indent="-228600" defTabSz="4572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b="1">
                <a:solidFill>
                  <a:srgbClr val="6816FF"/>
                </a:solidFill>
                <a:latin typeface="微软雅黑" panose="020B0503020204020204" pitchFamily="34" charset="-122"/>
                <a:ea typeface="微软雅黑" panose="020B0503020204020204" pitchFamily="34" charset="-122"/>
              </a:rPr>
              <a:t>从</a:t>
            </a:r>
            <a:r>
              <a:rPr lang="en-US" altLang="en-US" b="1">
                <a:solidFill>
                  <a:srgbClr val="6816FF"/>
                </a:solidFill>
                <a:latin typeface="微软雅黑" panose="020B0503020204020204" pitchFamily="34" charset="-122"/>
                <a:ea typeface="微软雅黑" panose="020B0503020204020204" pitchFamily="34" charset="-122"/>
              </a:rPr>
              <a:t>SSCI</a:t>
            </a:r>
            <a:r>
              <a:rPr lang="zh-CN" altLang="en-US" b="1">
                <a:solidFill>
                  <a:srgbClr val="6816FF"/>
                </a:solidFill>
                <a:latin typeface="微软雅黑" panose="020B0503020204020204" pitchFamily="34" charset="-122"/>
                <a:ea typeface="微软雅黑" panose="020B0503020204020204" pitchFamily="34" charset="-122"/>
              </a:rPr>
              <a:t>看世界</a:t>
            </a:r>
            <a:endParaRPr lang="en-US" altLang="en-US" b="1">
              <a:solidFill>
                <a:srgbClr val="6816FF"/>
              </a:solidFill>
              <a:latin typeface="微软雅黑" panose="020B0503020204020204" pitchFamily="34" charset="-122"/>
              <a:ea typeface="微软雅黑" panose="020B0503020204020204" pitchFamily="34" charset="-122"/>
            </a:endParaRPr>
          </a:p>
        </p:txBody>
      </p:sp>
      <p:grpSp>
        <p:nvGrpSpPr>
          <p:cNvPr id="99332" name="1dd1f462-1322-4a33-b291-270a03d9ee91" descr="/SkAAB+LCAAAAAAABADlmN9vmzAQx/8Xb3tDExjs/Hhj2bpFU9dqrbqHqQ8sOIknMBE4Vdcq/3vtAAleaHfRIqUxr+c77u7L+T6CR/RW/lkwNERXaZTLjzya5VE6lixFDhrHaCiWSeKgD1zEXMw+59lyUaDhz8dNWPPkB5fzUZZkuY4VXPIouYmSpXLb8a/dds4vplM+YddzlrLa55oLGYr4ah7FysN976p6cj6bS8GKojJc/PrNJrIRNiTaa1nM1TPfnJ0FuEfDUD9sncZdrXSJMbtHQ682ojphVaNWobVZfdDstTJfRko6Jlne0q8RsnV0dL8Fk+FkwoSsKi8bWtt3+qzL3yRVqizYN/U4XWkp59rkodudvlRelcUwrpzX1x1+sbtrdi+hzd22tLeZ1HL0/jmptds5FzxdppXbutzz6L5h8tzSyOM4YU23sVBi3G0yeNpWviiZqwRnWZ5GUiV8dFfvtleir2LbhrSuBzqkl1kheSb2e5FVUPNV3rBc8kmUhAmfiVRJraLKXtXhlyznD5mQ5vGIiTL2K2OLSr8r/qDyTaOkYE5jXPU7rpur5tdB31kSSX5neBg2Dz03Kn+5Oc/cjK04xviUGr9wN05K1PEkE3toioGiYn13to/+f1H1zd5PUR3RlLPtQu21TKoS2up+cZe8GupRg3perx+GXiv1sJXUwzZTD9rcKVOvR5rUw12jHoZsaOCCxgb1cGepB9MUKqpBvUOIeiTqYZuo1zO/9dyQDvxW6vlWUs+3mXrQ5k6ZetRvUs/vGvV8yIb2YQvaN6jnd5Z6ME2B1PMN6h1C1CNRz7eJen2DegTTfkhaqRdYSb3AZupBmztp6hl/OIOuUS+AbOgAtqADg3pBZ6kH0xRIvcCg3iFEPRL1ApuoNzCp94mMQtxKPWIl9YjN1IM2d8rUI8YfTtI16hHIhiawBU0M6pHOUg+mKZB6xKDeIUQ9EvWITdTzXAN7vV4/GLR/7FErsUdtxh60uZPGntfEHu0a9ihkRVPYhqYG9mhnsQfTFIg9amDvEKIeCXsUir3b1RM6h6BN/SkAAA==">
            <a:extLst>
              <a:ext uri="{FF2B5EF4-FFF2-40B4-BE49-F238E27FC236}">
                <a16:creationId xmlns="" xmlns:a16="http://schemas.microsoft.com/office/drawing/2014/main" id="{30F7DC67-9938-4CFD-AF0B-6BF7FA620D86}"/>
              </a:ext>
            </a:extLst>
          </p:cNvPr>
          <p:cNvGrpSpPr>
            <a:grpSpLocks noChangeAspect="1"/>
          </p:cNvGrpSpPr>
          <p:nvPr/>
        </p:nvGrpSpPr>
        <p:grpSpPr bwMode="auto">
          <a:xfrm>
            <a:off x="2141935" y="2306241"/>
            <a:ext cx="4179094" cy="2738438"/>
            <a:chOff x="3015208" y="1679092"/>
            <a:chExt cx="6221433" cy="4077866"/>
          </a:xfrm>
        </p:grpSpPr>
        <p:sp>
          <p:nvSpPr>
            <p:cNvPr id="99344" name="BackShape1">
              <a:extLst>
                <a:ext uri="{FF2B5EF4-FFF2-40B4-BE49-F238E27FC236}">
                  <a16:creationId xmlns="" xmlns:a16="http://schemas.microsoft.com/office/drawing/2014/main" id="{9F7EEF81-E394-4A7A-8370-B624D68068B7}"/>
                </a:ext>
              </a:extLst>
            </p:cNvPr>
            <p:cNvSpPr>
              <a:spLocks noChangeArrowheads="1"/>
            </p:cNvSpPr>
            <p:nvPr/>
          </p:nvSpPr>
          <p:spPr bwMode="auto">
            <a:xfrm>
              <a:off x="4685649" y="2117801"/>
              <a:ext cx="2820701" cy="2820701"/>
            </a:xfrm>
            <a:prstGeom prst="ellipse">
              <a:avLst/>
            </a:prstGeom>
            <a:noFill/>
            <a:ln w="9525" algn="ctr">
              <a:solidFill>
                <a:srgbClr val="A6A6A6"/>
              </a:solidFill>
              <a:round/>
              <a:headEnd/>
              <a:tailEnd/>
            </a:ln>
            <a:extLst>
              <a:ext uri="{909E8E84-426E-40DD-AFC4-6F175D3DCCD1}">
                <a14:hiddenFill xmlns:a14="http://schemas.microsoft.com/office/drawing/2010/main">
                  <a:solidFill>
                    <a:srgbClr val="FFFFFF"/>
                  </a:solidFill>
                </a14:hiddenFill>
              </a:ext>
            </a:extLst>
          </p:spPr>
          <p:txBody>
            <a:bodyPr anchor="ctr"/>
            <a:lstStyle>
              <a:lvl1pPr defTabSz="457200">
                <a:defRPr>
                  <a:solidFill>
                    <a:schemeClr val="tx1"/>
                  </a:solidFill>
                  <a:latin typeface="Arial" panose="020B0604020202020204" pitchFamily="34" charset="0"/>
                  <a:ea typeface="宋体" panose="02010600030101010101" pitchFamily="2" charset="-122"/>
                </a:defRPr>
              </a:lvl1pPr>
              <a:lvl2pPr marL="742950" indent="-285750" defTabSz="457200">
                <a:defRPr>
                  <a:solidFill>
                    <a:schemeClr val="tx1"/>
                  </a:solidFill>
                  <a:latin typeface="Arial" panose="020B0604020202020204" pitchFamily="34" charset="0"/>
                  <a:ea typeface="宋体" panose="02010600030101010101" pitchFamily="2" charset="-122"/>
                </a:defRPr>
              </a:lvl2pPr>
              <a:lvl3pPr marL="1143000" indent="-228600" defTabSz="457200">
                <a:defRPr>
                  <a:solidFill>
                    <a:schemeClr val="tx1"/>
                  </a:solidFill>
                  <a:latin typeface="Arial" panose="020B0604020202020204" pitchFamily="34" charset="0"/>
                  <a:ea typeface="宋体" panose="02010600030101010101" pitchFamily="2" charset="-122"/>
                </a:defRPr>
              </a:lvl3pPr>
              <a:lvl4pPr marL="1600200" indent="-228600" defTabSz="457200">
                <a:defRPr>
                  <a:solidFill>
                    <a:schemeClr val="tx1"/>
                  </a:solidFill>
                  <a:latin typeface="Arial" panose="020B0604020202020204" pitchFamily="34" charset="0"/>
                  <a:ea typeface="宋体" panose="02010600030101010101" pitchFamily="2" charset="-122"/>
                </a:defRPr>
              </a:lvl4pPr>
              <a:lvl5pPr marL="2057400" indent="-228600" defTabSz="4572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en-US" altLang="en-US" sz="1350">
                <a:solidFill>
                  <a:srgbClr val="FFFFFF"/>
                </a:solidFill>
                <a:latin typeface="Calibri" panose="020F0502020204030204" pitchFamily="34" charset="0"/>
              </a:endParaRPr>
            </a:p>
          </p:txBody>
        </p:sp>
        <p:sp>
          <p:nvSpPr>
            <p:cNvPr id="99345" name="BackShape2">
              <a:extLst>
                <a:ext uri="{FF2B5EF4-FFF2-40B4-BE49-F238E27FC236}">
                  <a16:creationId xmlns="" xmlns:a16="http://schemas.microsoft.com/office/drawing/2014/main" id="{088EF7C1-C3E8-4928-B3A3-3EC8C347F00B}"/>
                </a:ext>
              </a:extLst>
            </p:cNvPr>
            <p:cNvSpPr>
              <a:spLocks noChangeArrowheads="1"/>
            </p:cNvSpPr>
            <p:nvPr/>
          </p:nvSpPr>
          <p:spPr bwMode="auto">
            <a:xfrm>
              <a:off x="5297214" y="2729365"/>
              <a:ext cx="1597572" cy="1597572"/>
            </a:xfrm>
            <a:prstGeom prst="ellipse">
              <a:avLst/>
            </a:prstGeom>
            <a:solidFill>
              <a:srgbClr val="E0E0E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defTabSz="457200">
                <a:defRPr>
                  <a:solidFill>
                    <a:schemeClr val="tx1"/>
                  </a:solidFill>
                  <a:latin typeface="Arial" panose="020B0604020202020204" pitchFamily="34" charset="0"/>
                  <a:ea typeface="宋体" panose="02010600030101010101" pitchFamily="2" charset="-122"/>
                </a:defRPr>
              </a:lvl1pPr>
              <a:lvl2pPr marL="742950" indent="-285750" defTabSz="457200">
                <a:defRPr>
                  <a:solidFill>
                    <a:schemeClr val="tx1"/>
                  </a:solidFill>
                  <a:latin typeface="Arial" panose="020B0604020202020204" pitchFamily="34" charset="0"/>
                  <a:ea typeface="宋体" panose="02010600030101010101" pitchFamily="2" charset="-122"/>
                </a:defRPr>
              </a:lvl2pPr>
              <a:lvl3pPr marL="1143000" indent="-228600" defTabSz="457200">
                <a:defRPr>
                  <a:solidFill>
                    <a:schemeClr val="tx1"/>
                  </a:solidFill>
                  <a:latin typeface="Arial" panose="020B0604020202020204" pitchFamily="34" charset="0"/>
                  <a:ea typeface="宋体" panose="02010600030101010101" pitchFamily="2" charset="-122"/>
                </a:defRPr>
              </a:lvl3pPr>
              <a:lvl4pPr marL="1600200" indent="-228600" defTabSz="457200">
                <a:defRPr>
                  <a:solidFill>
                    <a:schemeClr val="tx1"/>
                  </a:solidFill>
                  <a:latin typeface="Arial" panose="020B0604020202020204" pitchFamily="34" charset="0"/>
                  <a:ea typeface="宋体" panose="02010600030101010101" pitchFamily="2" charset="-122"/>
                </a:defRPr>
              </a:lvl4pPr>
              <a:lvl5pPr marL="2057400" indent="-228600" defTabSz="4572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en-US" altLang="en-US" sz="1350">
                <a:solidFill>
                  <a:srgbClr val="FFFFFF"/>
                </a:solidFill>
                <a:latin typeface="Calibri" panose="020F0502020204030204" pitchFamily="34" charset="0"/>
              </a:endParaRPr>
            </a:p>
          </p:txBody>
        </p:sp>
        <p:sp>
          <p:nvSpPr>
            <p:cNvPr id="143" name="BackShape3">
              <a:extLst>
                <a:ext uri="{FF2B5EF4-FFF2-40B4-BE49-F238E27FC236}">
                  <a16:creationId xmlns="" xmlns:a16="http://schemas.microsoft.com/office/drawing/2014/main" id="{B48BFE4C-7461-4012-A5A3-6FD74A30F1CF}"/>
                </a:ext>
              </a:extLst>
            </p:cNvPr>
            <p:cNvSpPr/>
            <p:nvPr/>
          </p:nvSpPr>
          <p:spPr>
            <a:xfrm>
              <a:off x="5571136" y="3003511"/>
              <a:ext cx="1051085" cy="1049607"/>
            </a:xfrm>
            <a:prstGeom prst="ellipse">
              <a:avLst/>
            </a:prstGeom>
            <a:solidFill>
              <a:srgbClr val="666666"/>
            </a:solidFill>
            <a:ln w="9525" cap="flat" cmpd="sng" algn="ctr">
              <a:noFill/>
              <a:prstDash val="solid"/>
            </a:ln>
            <a:effectLst/>
          </p:spPr>
          <p:txBody>
            <a:bodyPr wrap="none" tIns="91440" bIns="91440" anchor="ctr">
              <a:normAutofit lnSpcReduction="1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en-US" altLang="zh-CN" sz="2100" b="1" dirty="0">
                  <a:solidFill>
                    <a:srgbClr val="FFFFFF"/>
                  </a:solidFill>
                </a:rPr>
                <a:t>SSCI</a:t>
              </a:r>
            </a:p>
          </p:txBody>
        </p:sp>
        <p:sp>
          <p:nvSpPr>
            <p:cNvPr id="99347" name="RelativeShape1">
              <a:extLst>
                <a:ext uri="{FF2B5EF4-FFF2-40B4-BE49-F238E27FC236}">
                  <a16:creationId xmlns="" xmlns:a16="http://schemas.microsoft.com/office/drawing/2014/main" id="{E7F216BA-585D-4867-B05C-66CE1A3B3749}"/>
                </a:ext>
              </a:extLst>
            </p:cNvPr>
            <p:cNvSpPr>
              <a:spLocks noChangeArrowheads="1"/>
            </p:cNvSpPr>
            <p:nvPr/>
          </p:nvSpPr>
          <p:spPr bwMode="auto">
            <a:xfrm>
              <a:off x="4176069" y="3018570"/>
              <a:ext cx="1019161" cy="1019161"/>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nchor="ctr"/>
            <a:lstStyle>
              <a:lvl1pPr defTabSz="457200">
                <a:defRPr>
                  <a:solidFill>
                    <a:schemeClr val="tx1"/>
                  </a:solidFill>
                  <a:latin typeface="Arial" panose="020B0604020202020204" pitchFamily="34" charset="0"/>
                  <a:ea typeface="宋体" panose="02010600030101010101" pitchFamily="2" charset="-122"/>
                </a:defRPr>
              </a:lvl1pPr>
              <a:lvl2pPr marL="742950" indent="-285750" defTabSz="457200">
                <a:defRPr>
                  <a:solidFill>
                    <a:schemeClr val="tx1"/>
                  </a:solidFill>
                  <a:latin typeface="Arial" panose="020B0604020202020204" pitchFamily="34" charset="0"/>
                  <a:ea typeface="宋体" panose="02010600030101010101" pitchFamily="2" charset="-122"/>
                </a:defRPr>
              </a:lvl2pPr>
              <a:lvl3pPr marL="1143000" indent="-228600" defTabSz="457200">
                <a:defRPr>
                  <a:solidFill>
                    <a:schemeClr val="tx1"/>
                  </a:solidFill>
                  <a:latin typeface="Arial" panose="020B0604020202020204" pitchFamily="34" charset="0"/>
                  <a:ea typeface="宋体" panose="02010600030101010101" pitchFamily="2" charset="-122"/>
                </a:defRPr>
              </a:lvl3pPr>
              <a:lvl4pPr marL="1600200" indent="-228600" defTabSz="457200">
                <a:defRPr>
                  <a:solidFill>
                    <a:schemeClr val="tx1"/>
                  </a:solidFill>
                  <a:latin typeface="Arial" panose="020B0604020202020204" pitchFamily="34" charset="0"/>
                  <a:ea typeface="宋体" panose="02010600030101010101" pitchFamily="2" charset="-122"/>
                </a:defRPr>
              </a:lvl4pPr>
              <a:lvl5pPr marL="2057400" indent="-228600" defTabSz="4572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en-US" altLang="en-US" sz="1350">
                <a:solidFill>
                  <a:srgbClr val="FFFFFF"/>
                </a:solidFill>
                <a:latin typeface="Calibri" panose="020F0502020204030204" pitchFamily="34" charset="0"/>
              </a:endParaRPr>
            </a:p>
          </p:txBody>
        </p:sp>
        <p:sp>
          <p:nvSpPr>
            <p:cNvPr id="99348" name="RelativeShape2">
              <a:extLst>
                <a:ext uri="{FF2B5EF4-FFF2-40B4-BE49-F238E27FC236}">
                  <a16:creationId xmlns="" xmlns:a16="http://schemas.microsoft.com/office/drawing/2014/main" id="{A3A12DE0-E23C-4176-8F34-6BD93CB5D845}"/>
                </a:ext>
              </a:extLst>
            </p:cNvPr>
            <p:cNvSpPr>
              <a:spLocks noChangeArrowheads="1"/>
            </p:cNvSpPr>
            <p:nvPr/>
          </p:nvSpPr>
          <p:spPr bwMode="auto">
            <a:xfrm>
              <a:off x="4916407" y="1800420"/>
              <a:ext cx="1019161" cy="1019161"/>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nchor="ctr"/>
            <a:lstStyle>
              <a:lvl1pPr defTabSz="457200">
                <a:defRPr>
                  <a:solidFill>
                    <a:schemeClr val="tx1"/>
                  </a:solidFill>
                  <a:latin typeface="Arial" panose="020B0604020202020204" pitchFamily="34" charset="0"/>
                  <a:ea typeface="宋体" panose="02010600030101010101" pitchFamily="2" charset="-122"/>
                </a:defRPr>
              </a:lvl1pPr>
              <a:lvl2pPr marL="742950" indent="-285750" defTabSz="457200">
                <a:defRPr>
                  <a:solidFill>
                    <a:schemeClr val="tx1"/>
                  </a:solidFill>
                  <a:latin typeface="Arial" panose="020B0604020202020204" pitchFamily="34" charset="0"/>
                  <a:ea typeface="宋体" panose="02010600030101010101" pitchFamily="2" charset="-122"/>
                </a:defRPr>
              </a:lvl2pPr>
              <a:lvl3pPr marL="1143000" indent="-228600" defTabSz="457200">
                <a:defRPr>
                  <a:solidFill>
                    <a:schemeClr val="tx1"/>
                  </a:solidFill>
                  <a:latin typeface="Arial" panose="020B0604020202020204" pitchFamily="34" charset="0"/>
                  <a:ea typeface="宋体" panose="02010600030101010101" pitchFamily="2" charset="-122"/>
                </a:defRPr>
              </a:lvl3pPr>
              <a:lvl4pPr marL="1600200" indent="-228600" defTabSz="457200">
                <a:defRPr>
                  <a:solidFill>
                    <a:schemeClr val="tx1"/>
                  </a:solidFill>
                  <a:latin typeface="Arial" panose="020B0604020202020204" pitchFamily="34" charset="0"/>
                  <a:ea typeface="宋体" panose="02010600030101010101" pitchFamily="2" charset="-122"/>
                </a:defRPr>
              </a:lvl4pPr>
              <a:lvl5pPr marL="2057400" indent="-228600" defTabSz="4572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en-US" altLang="en-US" sz="1350">
                <a:solidFill>
                  <a:srgbClr val="FFFFFF"/>
                </a:solidFill>
                <a:latin typeface="Calibri" panose="020F0502020204030204" pitchFamily="34" charset="0"/>
              </a:endParaRPr>
            </a:p>
          </p:txBody>
        </p:sp>
        <p:sp>
          <p:nvSpPr>
            <p:cNvPr id="99349" name="RelativeShape3">
              <a:extLst>
                <a:ext uri="{FF2B5EF4-FFF2-40B4-BE49-F238E27FC236}">
                  <a16:creationId xmlns="" xmlns:a16="http://schemas.microsoft.com/office/drawing/2014/main" id="{539E15E4-3F19-47E3-B212-4CE529088D76}"/>
                </a:ext>
              </a:extLst>
            </p:cNvPr>
            <p:cNvSpPr>
              <a:spLocks noChangeArrowheads="1"/>
            </p:cNvSpPr>
            <p:nvPr/>
          </p:nvSpPr>
          <p:spPr bwMode="auto">
            <a:xfrm>
              <a:off x="6291269" y="1800420"/>
              <a:ext cx="1019161" cy="1019161"/>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nchor="ctr"/>
            <a:lstStyle>
              <a:lvl1pPr defTabSz="457200">
                <a:defRPr>
                  <a:solidFill>
                    <a:schemeClr val="tx1"/>
                  </a:solidFill>
                  <a:latin typeface="Arial" panose="020B0604020202020204" pitchFamily="34" charset="0"/>
                  <a:ea typeface="宋体" panose="02010600030101010101" pitchFamily="2" charset="-122"/>
                </a:defRPr>
              </a:lvl1pPr>
              <a:lvl2pPr marL="742950" indent="-285750" defTabSz="457200">
                <a:defRPr>
                  <a:solidFill>
                    <a:schemeClr val="tx1"/>
                  </a:solidFill>
                  <a:latin typeface="Arial" panose="020B0604020202020204" pitchFamily="34" charset="0"/>
                  <a:ea typeface="宋体" panose="02010600030101010101" pitchFamily="2" charset="-122"/>
                </a:defRPr>
              </a:lvl2pPr>
              <a:lvl3pPr marL="1143000" indent="-228600" defTabSz="457200">
                <a:defRPr>
                  <a:solidFill>
                    <a:schemeClr val="tx1"/>
                  </a:solidFill>
                  <a:latin typeface="Arial" panose="020B0604020202020204" pitchFamily="34" charset="0"/>
                  <a:ea typeface="宋体" panose="02010600030101010101" pitchFamily="2" charset="-122"/>
                </a:defRPr>
              </a:lvl3pPr>
              <a:lvl4pPr marL="1600200" indent="-228600" defTabSz="457200">
                <a:defRPr>
                  <a:solidFill>
                    <a:schemeClr val="tx1"/>
                  </a:solidFill>
                  <a:latin typeface="Arial" panose="020B0604020202020204" pitchFamily="34" charset="0"/>
                  <a:ea typeface="宋体" panose="02010600030101010101" pitchFamily="2" charset="-122"/>
                </a:defRPr>
              </a:lvl4pPr>
              <a:lvl5pPr marL="2057400" indent="-228600" defTabSz="4572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en-US" altLang="en-US" sz="1350">
                <a:solidFill>
                  <a:srgbClr val="FFFFFF"/>
                </a:solidFill>
                <a:latin typeface="Calibri" panose="020F0502020204030204" pitchFamily="34" charset="0"/>
              </a:endParaRPr>
            </a:p>
          </p:txBody>
        </p:sp>
        <p:sp>
          <p:nvSpPr>
            <p:cNvPr id="99350" name="RelativeShape4">
              <a:extLst>
                <a:ext uri="{FF2B5EF4-FFF2-40B4-BE49-F238E27FC236}">
                  <a16:creationId xmlns="" xmlns:a16="http://schemas.microsoft.com/office/drawing/2014/main" id="{6C49F91B-0D4C-42C2-BE6B-EBE6E6737E36}"/>
                </a:ext>
              </a:extLst>
            </p:cNvPr>
            <p:cNvSpPr>
              <a:spLocks noChangeArrowheads="1"/>
            </p:cNvSpPr>
            <p:nvPr/>
          </p:nvSpPr>
          <p:spPr bwMode="auto">
            <a:xfrm>
              <a:off x="6996720" y="3022847"/>
              <a:ext cx="1019161" cy="1019161"/>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nchor="ctr"/>
            <a:lstStyle>
              <a:lvl1pPr defTabSz="457200">
                <a:defRPr>
                  <a:solidFill>
                    <a:schemeClr val="tx1"/>
                  </a:solidFill>
                  <a:latin typeface="Arial" panose="020B0604020202020204" pitchFamily="34" charset="0"/>
                  <a:ea typeface="宋体" panose="02010600030101010101" pitchFamily="2" charset="-122"/>
                </a:defRPr>
              </a:lvl1pPr>
              <a:lvl2pPr marL="742950" indent="-285750" defTabSz="457200">
                <a:defRPr>
                  <a:solidFill>
                    <a:schemeClr val="tx1"/>
                  </a:solidFill>
                  <a:latin typeface="Arial" panose="020B0604020202020204" pitchFamily="34" charset="0"/>
                  <a:ea typeface="宋体" panose="02010600030101010101" pitchFamily="2" charset="-122"/>
                </a:defRPr>
              </a:lvl2pPr>
              <a:lvl3pPr marL="1143000" indent="-228600" defTabSz="457200">
                <a:defRPr>
                  <a:solidFill>
                    <a:schemeClr val="tx1"/>
                  </a:solidFill>
                  <a:latin typeface="Arial" panose="020B0604020202020204" pitchFamily="34" charset="0"/>
                  <a:ea typeface="宋体" panose="02010600030101010101" pitchFamily="2" charset="-122"/>
                </a:defRPr>
              </a:lvl3pPr>
              <a:lvl4pPr marL="1600200" indent="-228600" defTabSz="457200">
                <a:defRPr>
                  <a:solidFill>
                    <a:schemeClr val="tx1"/>
                  </a:solidFill>
                  <a:latin typeface="Arial" panose="020B0604020202020204" pitchFamily="34" charset="0"/>
                  <a:ea typeface="宋体" panose="02010600030101010101" pitchFamily="2" charset="-122"/>
                </a:defRPr>
              </a:lvl4pPr>
              <a:lvl5pPr marL="2057400" indent="-228600" defTabSz="4572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en-US" altLang="en-US" sz="1350">
                <a:solidFill>
                  <a:srgbClr val="FFFFFF"/>
                </a:solidFill>
                <a:latin typeface="Calibri" panose="020F0502020204030204" pitchFamily="34" charset="0"/>
              </a:endParaRPr>
            </a:p>
          </p:txBody>
        </p:sp>
        <p:sp>
          <p:nvSpPr>
            <p:cNvPr id="99351" name="RelativeShape5">
              <a:extLst>
                <a:ext uri="{FF2B5EF4-FFF2-40B4-BE49-F238E27FC236}">
                  <a16:creationId xmlns="" xmlns:a16="http://schemas.microsoft.com/office/drawing/2014/main" id="{CB1FB388-838A-462C-9D4D-4DA000A8EFDF}"/>
                </a:ext>
              </a:extLst>
            </p:cNvPr>
            <p:cNvSpPr>
              <a:spLocks noChangeArrowheads="1"/>
            </p:cNvSpPr>
            <p:nvPr/>
          </p:nvSpPr>
          <p:spPr bwMode="auto">
            <a:xfrm>
              <a:off x="6291210" y="4245274"/>
              <a:ext cx="1019161" cy="1019161"/>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nchor="ctr"/>
            <a:lstStyle>
              <a:lvl1pPr defTabSz="457200">
                <a:defRPr>
                  <a:solidFill>
                    <a:schemeClr val="tx1"/>
                  </a:solidFill>
                  <a:latin typeface="Arial" panose="020B0604020202020204" pitchFamily="34" charset="0"/>
                  <a:ea typeface="宋体" panose="02010600030101010101" pitchFamily="2" charset="-122"/>
                </a:defRPr>
              </a:lvl1pPr>
              <a:lvl2pPr marL="742950" indent="-285750" defTabSz="457200">
                <a:defRPr>
                  <a:solidFill>
                    <a:schemeClr val="tx1"/>
                  </a:solidFill>
                  <a:latin typeface="Arial" panose="020B0604020202020204" pitchFamily="34" charset="0"/>
                  <a:ea typeface="宋体" panose="02010600030101010101" pitchFamily="2" charset="-122"/>
                </a:defRPr>
              </a:lvl2pPr>
              <a:lvl3pPr marL="1143000" indent="-228600" defTabSz="457200">
                <a:defRPr>
                  <a:solidFill>
                    <a:schemeClr val="tx1"/>
                  </a:solidFill>
                  <a:latin typeface="Arial" panose="020B0604020202020204" pitchFamily="34" charset="0"/>
                  <a:ea typeface="宋体" panose="02010600030101010101" pitchFamily="2" charset="-122"/>
                </a:defRPr>
              </a:lvl3pPr>
              <a:lvl4pPr marL="1600200" indent="-228600" defTabSz="457200">
                <a:defRPr>
                  <a:solidFill>
                    <a:schemeClr val="tx1"/>
                  </a:solidFill>
                  <a:latin typeface="Arial" panose="020B0604020202020204" pitchFamily="34" charset="0"/>
                  <a:ea typeface="宋体" panose="02010600030101010101" pitchFamily="2" charset="-122"/>
                </a:defRPr>
              </a:lvl4pPr>
              <a:lvl5pPr marL="2057400" indent="-228600" defTabSz="4572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en-US" altLang="en-US" sz="1350">
                <a:solidFill>
                  <a:srgbClr val="FFFFFF"/>
                </a:solidFill>
                <a:latin typeface="Calibri" panose="020F0502020204030204" pitchFamily="34" charset="0"/>
              </a:endParaRPr>
            </a:p>
          </p:txBody>
        </p:sp>
        <p:sp>
          <p:nvSpPr>
            <p:cNvPr id="99352" name="RelativeShape6">
              <a:extLst>
                <a:ext uri="{FF2B5EF4-FFF2-40B4-BE49-F238E27FC236}">
                  <a16:creationId xmlns="" xmlns:a16="http://schemas.microsoft.com/office/drawing/2014/main" id="{8508D67D-AF7B-440F-94A0-DA9F1A62C932}"/>
                </a:ext>
              </a:extLst>
            </p:cNvPr>
            <p:cNvSpPr>
              <a:spLocks noChangeArrowheads="1"/>
            </p:cNvSpPr>
            <p:nvPr/>
          </p:nvSpPr>
          <p:spPr bwMode="auto">
            <a:xfrm>
              <a:off x="4916407" y="4267839"/>
              <a:ext cx="1019161" cy="1019161"/>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nchor="ctr"/>
            <a:lstStyle>
              <a:lvl1pPr defTabSz="457200">
                <a:defRPr>
                  <a:solidFill>
                    <a:schemeClr val="tx1"/>
                  </a:solidFill>
                  <a:latin typeface="Arial" panose="020B0604020202020204" pitchFamily="34" charset="0"/>
                  <a:ea typeface="宋体" panose="02010600030101010101" pitchFamily="2" charset="-122"/>
                </a:defRPr>
              </a:lvl1pPr>
              <a:lvl2pPr marL="742950" indent="-285750" defTabSz="457200">
                <a:defRPr>
                  <a:solidFill>
                    <a:schemeClr val="tx1"/>
                  </a:solidFill>
                  <a:latin typeface="Arial" panose="020B0604020202020204" pitchFamily="34" charset="0"/>
                  <a:ea typeface="宋体" panose="02010600030101010101" pitchFamily="2" charset="-122"/>
                </a:defRPr>
              </a:lvl2pPr>
              <a:lvl3pPr marL="1143000" indent="-228600" defTabSz="457200">
                <a:defRPr>
                  <a:solidFill>
                    <a:schemeClr val="tx1"/>
                  </a:solidFill>
                  <a:latin typeface="Arial" panose="020B0604020202020204" pitchFamily="34" charset="0"/>
                  <a:ea typeface="宋体" panose="02010600030101010101" pitchFamily="2" charset="-122"/>
                </a:defRPr>
              </a:lvl3pPr>
              <a:lvl4pPr marL="1600200" indent="-228600" defTabSz="457200">
                <a:defRPr>
                  <a:solidFill>
                    <a:schemeClr val="tx1"/>
                  </a:solidFill>
                  <a:latin typeface="Arial" panose="020B0604020202020204" pitchFamily="34" charset="0"/>
                  <a:ea typeface="宋体" panose="02010600030101010101" pitchFamily="2" charset="-122"/>
                </a:defRPr>
              </a:lvl4pPr>
              <a:lvl5pPr marL="2057400" indent="-228600" defTabSz="4572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en-US" altLang="en-US" sz="1350">
                <a:solidFill>
                  <a:srgbClr val="FFFFFF"/>
                </a:solidFill>
                <a:latin typeface="Calibri" panose="020F0502020204030204" pitchFamily="34" charset="0"/>
              </a:endParaRPr>
            </a:p>
          </p:txBody>
        </p:sp>
        <p:sp>
          <p:nvSpPr>
            <p:cNvPr id="99353" name="RelativeShape12">
              <a:extLst>
                <a:ext uri="{FF2B5EF4-FFF2-40B4-BE49-F238E27FC236}">
                  <a16:creationId xmlns="" xmlns:a16="http://schemas.microsoft.com/office/drawing/2014/main" id="{7D6152FB-9268-40E0-9094-0D66CBB9E127}"/>
                </a:ext>
              </a:extLst>
            </p:cNvPr>
            <p:cNvSpPr>
              <a:spLocks noChangeArrowheads="1"/>
            </p:cNvSpPr>
            <p:nvPr/>
          </p:nvSpPr>
          <p:spPr bwMode="auto">
            <a:xfrm>
              <a:off x="4452593" y="3295094"/>
              <a:ext cx="466112" cy="46611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nchor="ctr"/>
            <a:lstStyle>
              <a:lvl1pPr defTabSz="457200">
                <a:defRPr>
                  <a:solidFill>
                    <a:schemeClr val="tx1"/>
                  </a:solidFill>
                  <a:latin typeface="Arial" panose="020B0604020202020204" pitchFamily="34" charset="0"/>
                  <a:ea typeface="宋体" panose="02010600030101010101" pitchFamily="2" charset="-122"/>
                </a:defRPr>
              </a:lvl1pPr>
              <a:lvl2pPr marL="742950" indent="-285750" defTabSz="457200">
                <a:defRPr>
                  <a:solidFill>
                    <a:schemeClr val="tx1"/>
                  </a:solidFill>
                  <a:latin typeface="Arial" panose="020B0604020202020204" pitchFamily="34" charset="0"/>
                  <a:ea typeface="宋体" panose="02010600030101010101" pitchFamily="2" charset="-122"/>
                </a:defRPr>
              </a:lvl2pPr>
              <a:lvl3pPr marL="1143000" indent="-228600" defTabSz="457200">
                <a:defRPr>
                  <a:solidFill>
                    <a:schemeClr val="tx1"/>
                  </a:solidFill>
                  <a:latin typeface="Arial" panose="020B0604020202020204" pitchFamily="34" charset="0"/>
                  <a:ea typeface="宋体" panose="02010600030101010101" pitchFamily="2" charset="-122"/>
                </a:defRPr>
              </a:lvl3pPr>
              <a:lvl4pPr marL="1600200" indent="-228600" defTabSz="457200">
                <a:defRPr>
                  <a:solidFill>
                    <a:schemeClr val="tx1"/>
                  </a:solidFill>
                  <a:latin typeface="Arial" panose="020B0604020202020204" pitchFamily="34" charset="0"/>
                  <a:ea typeface="宋体" panose="02010600030101010101" pitchFamily="2" charset="-122"/>
                </a:defRPr>
              </a:lvl4pPr>
              <a:lvl5pPr marL="2057400" indent="-228600" defTabSz="4572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en-US" altLang="en-US" sz="1350">
                <a:solidFill>
                  <a:srgbClr val="FFFFFF"/>
                </a:solidFill>
                <a:latin typeface="Calibri" panose="020F0502020204030204" pitchFamily="34" charset="0"/>
              </a:endParaRPr>
            </a:p>
          </p:txBody>
        </p:sp>
        <p:sp>
          <p:nvSpPr>
            <p:cNvPr id="99354" name="RelativeShape22">
              <a:extLst>
                <a:ext uri="{FF2B5EF4-FFF2-40B4-BE49-F238E27FC236}">
                  <a16:creationId xmlns="" xmlns:a16="http://schemas.microsoft.com/office/drawing/2014/main" id="{46BEF2B2-09D3-4A03-BCF8-BDB1502ED36C}"/>
                </a:ext>
              </a:extLst>
            </p:cNvPr>
            <p:cNvSpPr>
              <a:spLocks noChangeArrowheads="1"/>
            </p:cNvSpPr>
            <p:nvPr/>
          </p:nvSpPr>
          <p:spPr bwMode="auto">
            <a:xfrm>
              <a:off x="5192931" y="2076944"/>
              <a:ext cx="466112" cy="46611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nchor="ctr"/>
            <a:lstStyle>
              <a:lvl1pPr defTabSz="457200">
                <a:defRPr>
                  <a:solidFill>
                    <a:schemeClr val="tx1"/>
                  </a:solidFill>
                  <a:latin typeface="Arial" panose="020B0604020202020204" pitchFamily="34" charset="0"/>
                  <a:ea typeface="宋体" panose="02010600030101010101" pitchFamily="2" charset="-122"/>
                </a:defRPr>
              </a:lvl1pPr>
              <a:lvl2pPr marL="742950" indent="-285750" defTabSz="457200">
                <a:defRPr>
                  <a:solidFill>
                    <a:schemeClr val="tx1"/>
                  </a:solidFill>
                  <a:latin typeface="Arial" panose="020B0604020202020204" pitchFamily="34" charset="0"/>
                  <a:ea typeface="宋体" panose="02010600030101010101" pitchFamily="2" charset="-122"/>
                </a:defRPr>
              </a:lvl2pPr>
              <a:lvl3pPr marL="1143000" indent="-228600" defTabSz="457200">
                <a:defRPr>
                  <a:solidFill>
                    <a:schemeClr val="tx1"/>
                  </a:solidFill>
                  <a:latin typeface="Arial" panose="020B0604020202020204" pitchFamily="34" charset="0"/>
                  <a:ea typeface="宋体" panose="02010600030101010101" pitchFamily="2" charset="-122"/>
                </a:defRPr>
              </a:lvl3pPr>
              <a:lvl4pPr marL="1600200" indent="-228600" defTabSz="457200">
                <a:defRPr>
                  <a:solidFill>
                    <a:schemeClr val="tx1"/>
                  </a:solidFill>
                  <a:latin typeface="Arial" panose="020B0604020202020204" pitchFamily="34" charset="0"/>
                  <a:ea typeface="宋体" panose="02010600030101010101" pitchFamily="2" charset="-122"/>
                </a:defRPr>
              </a:lvl4pPr>
              <a:lvl5pPr marL="2057400" indent="-228600" defTabSz="4572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en-US" altLang="en-US" sz="1350">
                <a:solidFill>
                  <a:srgbClr val="FFFFFF"/>
                </a:solidFill>
                <a:latin typeface="Calibri" panose="020F0502020204030204" pitchFamily="34" charset="0"/>
              </a:endParaRPr>
            </a:p>
          </p:txBody>
        </p:sp>
        <p:sp>
          <p:nvSpPr>
            <p:cNvPr id="99355" name="RelativeShape32">
              <a:extLst>
                <a:ext uri="{FF2B5EF4-FFF2-40B4-BE49-F238E27FC236}">
                  <a16:creationId xmlns="" xmlns:a16="http://schemas.microsoft.com/office/drawing/2014/main" id="{C94B3F50-EB89-4BF2-8903-8530CAAA26A5}"/>
                </a:ext>
              </a:extLst>
            </p:cNvPr>
            <p:cNvSpPr>
              <a:spLocks noChangeArrowheads="1"/>
            </p:cNvSpPr>
            <p:nvPr/>
          </p:nvSpPr>
          <p:spPr bwMode="auto">
            <a:xfrm>
              <a:off x="6567734" y="2076944"/>
              <a:ext cx="466112" cy="46611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nchor="ctr"/>
            <a:lstStyle>
              <a:lvl1pPr defTabSz="457200">
                <a:defRPr>
                  <a:solidFill>
                    <a:schemeClr val="tx1"/>
                  </a:solidFill>
                  <a:latin typeface="Arial" panose="020B0604020202020204" pitchFamily="34" charset="0"/>
                  <a:ea typeface="宋体" panose="02010600030101010101" pitchFamily="2" charset="-122"/>
                </a:defRPr>
              </a:lvl1pPr>
              <a:lvl2pPr marL="742950" indent="-285750" defTabSz="457200">
                <a:defRPr>
                  <a:solidFill>
                    <a:schemeClr val="tx1"/>
                  </a:solidFill>
                  <a:latin typeface="Arial" panose="020B0604020202020204" pitchFamily="34" charset="0"/>
                  <a:ea typeface="宋体" panose="02010600030101010101" pitchFamily="2" charset="-122"/>
                </a:defRPr>
              </a:lvl2pPr>
              <a:lvl3pPr marL="1143000" indent="-228600" defTabSz="457200">
                <a:defRPr>
                  <a:solidFill>
                    <a:schemeClr val="tx1"/>
                  </a:solidFill>
                  <a:latin typeface="Arial" panose="020B0604020202020204" pitchFamily="34" charset="0"/>
                  <a:ea typeface="宋体" panose="02010600030101010101" pitchFamily="2" charset="-122"/>
                </a:defRPr>
              </a:lvl3pPr>
              <a:lvl4pPr marL="1600200" indent="-228600" defTabSz="457200">
                <a:defRPr>
                  <a:solidFill>
                    <a:schemeClr val="tx1"/>
                  </a:solidFill>
                  <a:latin typeface="Arial" panose="020B0604020202020204" pitchFamily="34" charset="0"/>
                  <a:ea typeface="宋体" panose="02010600030101010101" pitchFamily="2" charset="-122"/>
                </a:defRPr>
              </a:lvl4pPr>
              <a:lvl5pPr marL="2057400" indent="-228600" defTabSz="4572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en-US" altLang="en-US" sz="1350">
                <a:solidFill>
                  <a:srgbClr val="FFFFFF"/>
                </a:solidFill>
                <a:latin typeface="Calibri" panose="020F0502020204030204" pitchFamily="34" charset="0"/>
              </a:endParaRPr>
            </a:p>
          </p:txBody>
        </p:sp>
        <p:sp>
          <p:nvSpPr>
            <p:cNvPr id="99356" name="RelativeShape42">
              <a:extLst>
                <a:ext uri="{FF2B5EF4-FFF2-40B4-BE49-F238E27FC236}">
                  <a16:creationId xmlns="" xmlns:a16="http://schemas.microsoft.com/office/drawing/2014/main" id="{740503F0-AF6A-440D-BAF6-AC094E8AD654}"/>
                </a:ext>
              </a:extLst>
            </p:cNvPr>
            <p:cNvSpPr>
              <a:spLocks noChangeArrowheads="1"/>
            </p:cNvSpPr>
            <p:nvPr/>
          </p:nvSpPr>
          <p:spPr bwMode="auto">
            <a:xfrm>
              <a:off x="7273244" y="3299371"/>
              <a:ext cx="466112" cy="46611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nchor="ctr"/>
            <a:lstStyle>
              <a:lvl1pPr defTabSz="457200">
                <a:defRPr>
                  <a:solidFill>
                    <a:schemeClr val="tx1"/>
                  </a:solidFill>
                  <a:latin typeface="Arial" panose="020B0604020202020204" pitchFamily="34" charset="0"/>
                  <a:ea typeface="宋体" panose="02010600030101010101" pitchFamily="2" charset="-122"/>
                </a:defRPr>
              </a:lvl1pPr>
              <a:lvl2pPr marL="742950" indent="-285750" defTabSz="457200">
                <a:defRPr>
                  <a:solidFill>
                    <a:schemeClr val="tx1"/>
                  </a:solidFill>
                  <a:latin typeface="Arial" panose="020B0604020202020204" pitchFamily="34" charset="0"/>
                  <a:ea typeface="宋体" panose="02010600030101010101" pitchFamily="2" charset="-122"/>
                </a:defRPr>
              </a:lvl2pPr>
              <a:lvl3pPr marL="1143000" indent="-228600" defTabSz="457200">
                <a:defRPr>
                  <a:solidFill>
                    <a:schemeClr val="tx1"/>
                  </a:solidFill>
                  <a:latin typeface="Arial" panose="020B0604020202020204" pitchFamily="34" charset="0"/>
                  <a:ea typeface="宋体" panose="02010600030101010101" pitchFamily="2" charset="-122"/>
                </a:defRPr>
              </a:lvl3pPr>
              <a:lvl4pPr marL="1600200" indent="-228600" defTabSz="457200">
                <a:defRPr>
                  <a:solidFill>
                    <a:schemeClr val="tx1"/>
                  </a:solidFill>
                  <a:latin typeface="Arial" panose="020B0604020202020204" pitchFamily="34" charset="0"/>
                  <a:ea typeface="宋体" panose="02010600030101010101" pitchFamily="2" charset="-122"/>
                </a:defRPr>
              </a:lvl4pPr>
              <a:lvl5pPr marL="2057400" indent="-228600" defTabSz="4572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en-US" altLang="en-US" sz="1350">
                <a:solidFill>
                  <a:srgbClr val="FFFFFF"/>
                </a:solidFill>
                <a:latin typeface="Calibri" panose="020F0502020204030204" pitchFamily="34" charset="0"/>
              </a:endParaRPr>
            </a:p>
          </p:txBody>
        </p:sp>
        <p:sp>
          <p:nvSpPr>
            <p:cNvPr id="99357" name="RelativeShape52">
              <a:extLst>
                <a:ext uri="{FF2B5EF4-FFF2-40B4-BE49-F238E27FC236}">
                  <a16:creationId xmlns="" xmlns:a16="http://schemas.microsoft.com/office/drawing/2014/main" id="{17B09F1E-8DC2-4BD5-AA1B-5963C181D994}"/>
                </a:ext>
              </a:extLst>
            </p:cNvPr>
            <p:cNvSpPr>
              <a:spLocks noChangeArrowheads="1"/>
            </p:cNvSpPr>
            <p:nvPr/>
          </p:nvSpPr>
          <p:spPr bwMode="auto">
            <a:xfrm>
              <a:off x="6567734" y="4547582"/>
              <a:ext cx="466112" cy="46611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nchor="ctr"/>
            <a:lstStyle>
              <a:lvl1pPr defTabSz="457200">
                <a:defRPr>
                  <a:solidFill>
                    <a:schemeClr val="tx1"/>
                  </a:solidFill>
                  <a:latin typeface="Arial" panose="020B0604020202020204" pitchFamily="34" charset="0"/>
                  <a:ea typeface="宋体" panose="02010600030101010101" pitchFamily="2" charset="-122"/>
                </a:defRPr>
              </a:lvl1pPr>
              <a:lvl2pPr marL="742950" indent="-285750" defTabSz="457200">
                <a:defRPr>
                  <a:solidFill>
                    <a:schemeClr val="tx1"/>
                  </a:solidFill>
                  <a:latin typeface="Arial" panose="020B0604020202020204" pitchFamily="34" charset="0"/>
                  <a:ea typeface="宋体" panose="02010600030101010101" pitchFamily="2" charset="-122"/>
                </a:defRPr>
              </a:lvl2pPr>
              <a:lvl3pPr marL="1143000" indent="-228600" defTabSz="457200">
                <a:defRPr>
                  <a:solidFill>
                    <a:schemeClr val="tx1"/>
                  </a:solidFill>
                  <a:latin typeface="Arial" panose="020B0604020202020204" pitchFamily="34" charset="0"/>
                  <a:ea typeface="宋体" panose="02010600030101010101" pitchFamily="2" charset="-122"/>
                </a:defRPr>
              </a:lvl3pPr>
              <a:lvl4pPr marL="1600200" indent="-228600" defTabSz="457200">
                <a:defRPr>
                  <a:solidFill>
                    <a:schemeClr val="tx1"/>
                  </a:solidFill>
                  <a:latin typeface="Arial" panose="020B0604020202020204" pitchFamily="34" charset="0"/>
                  <a:ea typeface="宋体" panose="02010600030101010101" pitchFamily="2" charset="-122"/>
                </a:defRPr>
              </a:lvl4pPr>
              <a:lvl5pPr marL="2057400" indent="-228600" defTabSz="4572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en-US" altLang="en-US" sz="1350">
                <a:solidFill>
                  <a:srgbClr val="FFFFFF"/>
                </a:solidFill>
                <a:latin typeface="Calibri" panose="020F0502020204030204" pitchFamily="34" charset="0"/>
              </a:endParaRPr>
            </a:p>
          </p:txBody>
        </p:sp>
        <p:sp>
          <p:nvSpPr>
            <p:cNvPr id="99358" name="RelativeShape62">
              <a:extLst>
                <a:ext uri="{FF2B5EF4-FFF2-40B4-BE49-F238E27FC236}">
                  <a16:creationId xmlns="" xmlns:a16="http://schemas.microsoft.com/office/drawing/2014/main" id="{98F31698-3A9E-42CF-92FE-20796BA24F1D}"/>
                </a:ext>
              </a:extLst>
            </p:cNvPr>
            <p:cNvSpPr>
              <a:spLocks noChangeArrowheads="1"/>
            </p:cNvSpPr>
            <p:nvPr/>
          </p:nvSpPr>
          <p:spPr bwMode="auto">
            <a:xfrm>
              <a:off x="5192931" y="4547582"/>
              <a:ext cx="466112" cy="46611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nchor="ctr"/>
            <a:lstStyle>
              <a:lvl1pPr defTabSz="457200">
                <a:defRPr>
                  <a:solidFill>
                    <a:schemeClr val="tx1"/>
                  </a:solidFill>
                  <a:latin typeface="Arial" panose="020B0604020202020204" pitchFamily="34" charset="0"/>
                  <a:ea typeface="宋体" panose="02010600030101010101" pitchFamily="2" charset="-122"/>
                </a:defRPr>
              </a:lvl1pPr>
              <a:lvl2pPr marL="742950" indent="-285750" defTabSz="457200">
                <a:defRPr>
                  <a:solidFill>
                    <a:schemeClr val="tx1"/>
                  </a:solidFill>
                  <a:latin typeface="Arial" panose="020B0604020202020204" pitchFamily="34" charset="0"/>
                  <a:ea typeface="宋体" panose="02010600030101010101" pitchFamily="2" charset="-122"/>
                </a:defRPr>
              </a:lvl2pPr>
              <a:lvl3pPr marL="1143000" indent="-228600" defTabSz="457200">
                <a:defRPr>
                  <a:solidFill>
                    <a:schemeClr val="tx1"/>
                  </a:solidFill>
                  <a:latin typeface="Arial" panose="020B0604020202020204" pitchFamily="34" charset="0"/>
                  <a:ea typeface="宋体" panose="02010600030101010101" pitchFamily="2" charset="-122"/>
                </a:defRPr>
              </a:lvl3pPr>
              <a:lvl4pPr marL="1600200" indent="-228600" defTabSz="457200">
                <a:defRPr>
                  <a:solidFill>
                    <a:schemeClr val="tx1"/>
                  </a:solidFill>
                  <a:latin typeface="Arial" panose="020B0604020202020204" pitchFamily="34" charset="0"/>
                  <a:ea typeface="宋体" panose="02010600030101010101" pitchFamily="2" charset="-122"/>
                </a:defRPr>
              </a:lvl4pPr>
              <a:lvl5pPr marL="2057400" indent="-228600" defTabSz="4572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en-US" altLang="en-US" sz="1350">
                <a:solidFill>
                  <a:srgbClr val="FFFFFF"/>
                </a:solidFill>
                <a:latin typeface="Calibri" panose="020F0502020204030204" pitchFamily="34" charset="0"/>
              </a:endParaRPr>
            </a:p>
          </p:txBody>
        </p:sp>
        <p:sp>
          <p:nvSpPr>
            <p:cNvPr id="99359" name="ValueShape1">
              <a:extLst>
                <a:ext uri="{FF2B5EF4-FFF2-40B4-BE49-F238E27FC236}">
                  <a16:creationId xmlns="" xmlns:a16="http://schemas.microsoft.com/office/drawing/2014/main" id="{31DF06A8-3B29-4090-A5B0-5BA8272F12AA}"/>
                </a:ext>
              </a:extLst>
            </p:cNvPr>
            <p:cNvSpPr>
              <a:spLocks/>
            </p:cNvSpPr>
            <p:nvPr/>
          </p:nvSpPr>
          <p:spPr bwMode="auto">
            <a:xfrm>
              <a:off x="4235968" y="2758542"/>
              <a:ext cx="1019161" cy="1019161"/>
            </a:xfrm>
            <a:prstGeom prst="ellipse">
              <a:avLst/>
            </a:prstGeom>
            <a:solidFill>
              <a:srgbClr val="6817FF"/>
            </a:solidFill>
            <a:ln w="57150" algn="ctr">
              <a:solidFill>
                <a:srgbClr val="FFFFFF"/>
              </a:solidFill>
              <a:round/>
              <a:headEnd/>
              <a:tailEnd/>
            </a:ln>
          </p:spPr>
          <p:txBody>
            <a:bodyPr anchor="ctr"/>
            <a:lstStyle>
              <a:lvl1pPr defTabSz="457200">
                <a:defRPr>
                  <a:solidFill>
                    <a:schemeClr val="tx1"/>
                  </a:solidFill>
                  <a:latin typeface="Arial" panose="020B0604020202020204" pitchFamily="34" charset="0"/>
                  <a:ea typeface="宋体" panose="02010600030101010101" pitchFamily="2" charset="-122"/>
                </a:defRPr>
              </a:lvl1pPr>
              <a:lvl2pPr marL="742950" indent="-285750" defTabSz="457200">
                <a:defRPr>
                  <a:solidFill>
                    <a:schemeClr val="tx1"/>
                  </a:solidFill>
                  <a:latin typeface="Arial" panose="020B0604020202020204" pitchFamily="34" charset="0"/>
                  <a:ea typeface="宋体" panose="02010600030101010101" pitchFamily="2" charset="-122"/>
                </a:defRPr>
              </a:lvl2pPr>
              <a:lvl3pPr marL="1143000" indent="-228600" defTabSz="457200">
                <a:defRPr>
                  <a:solidFill>
                    <a:schemeClr val="tx1"/>
                  </a:solidFill>
                  <a:latin typeface="Arial" panose="020B0604020202020204" pitchFamily="34" charset="0"/>
                  <a:ea typeface="宋体" panose="02010600030101010101" pitchFamily="2" charset="-122"/>
                </a:defRPr>
              </a:lvl3pPr>
              <a:lvl4pPr marL="1600200" indent="-228600" defTabSz="457200">
                <a:defRPr>
                  <a:solidFill>
                    <a:schemeClr val="tx1"/>
                  </a:solidFill>
                  <a:latin typeface="Arial" panose="020B0604020202020204" pitchFamily="34" charset="0"/>
                  <a:ea typeface="宋体" panose="02010600030101010101" pitchFamily="2" charset="-122"/>
                </a:defRPr>
              </a:lvl4pPr>
              <a:lvl5pPr marL="2057400" indent="-228600" defTabSz="4572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en-US" altLang="en-US" sz="1350">
                <a:solidFill>
                  <a:srgbClr val="FFFFFF"/>
                </a:solidFill>
                <a:latin typeface="Calibri" panose="020F0502020204030204" pitchFamily="34" charset="0"/>
              </a:endParaRPr>
            </a:p>
          </p:txBody>
        </p:sp>
        <p:sp>
          <p:nvSpPr>
            <p:cNvPr id="99360" name="ValueShape2">
              <a:extLst>
                <a:ext uri="{FF2B5EF4-FFF2-40B4-BE49-F238E27FC236}">
                  <a16:creationId xmlns="" xmlns:a16="http://schemas.microsoft.com/office/drawing/2014/main" id="{4929360B-E55D-4E75-BC03-450C91FC677F}"/>
                </a:ext>
              </a:extLst>
            </p:cNvPr>
            <p:cNvSpPr>
              <a:spLocks/>
            </p:cNvSpPr>
            <p:nvPr/>
          </p:nvSpPr>
          <p:spPr bwMode="auto">
            <a:xfrm>
              <a:off x="4880012" y="1807473"/>
              <a:ext cx="940121" cy="921855"/>
            </a:xfrm>
            <a:prstGeom prst="ellipse">
              <a:avLst/>
            </a:prstGeom>
            <a:solidFill>
              <a:srgbClr val="1AC604"/>
            </a:solidFill>
            <a:ln w="57150" algn="ctr">
              <a:solidFill>
                <a:srgbClr val="FFFFFF"/>
              </a:solidFill>
              <a:round/>
              <a:headEnd/>
              <a:tailEnd/>
            </a:ln>
          </p:spPr>
          <p:txBody>
            <a:bodyPr anchor="ctr"/>
            <a:lstStyle>
              <a:lvl1pPr defTabSz="457200">
                <a:defRPr>
                  <a:solidFill>
                    <a:schemeClr val="tx1"/>
                  </a:solidFill>
                  <a:latin typeface="Arial" panose="020B0604020202020204" pitchFamily="34" charset="0"/>
                  <a:ea typeface="宋体" panose="02010600030101010101" pitchFamily="2" charset="-122"/>
                </a:defRPr>
              </a:lvl1pPr>
              <a:lvl2pPr marL="742950" indent="-285750" defTabSz="457200">
                <a:defRPr>
                  <a:solidFill>
                    <a:schemeClr val="tx1"/>
                  </a:solidFill>
                  <a:latin typeface="Arial" panose="020B0604020202020204" pitchFamily="34" charset="0"/>
                  <a:ea typeface="宋体" panose="02010600030101010101" pitchFamily="2" charset="-122"/>
                </a:defRPr>
              </a:lvl2pPr>
              <a:lvl3pPr marL="1143000" indent="-228600" defTabSz="457200">
                <a:defRPr>
                  <a:solidFill>
                    <a:schemeClr val="tx1"/>
                  </a:solidFill>
                  <a:latin typeface="Arial" panose="020B0604020202020204" pitchFamily="34" charset="0"/>
                  <a:ea typeface="宋体" panose="02010600030101010101" pitchFamily="2" charset="-122"/>
                </a:defRPr>
              </a:lvl3pPr>
              <a:lvl4pPr marL="1600200" indent="-228600" defTabSz="457200">
                <a:defRPr>
                  <a:solidFill>
                    <a:schemeClr val="tx1"/>
                  </a:solidFill>
                  <a:latin typeface="Arial" panose="020B0604020202020204" pitchFamily="34" charset="0"/>
                  <a:ea typeface="宋体" panose="02010600030101010101" pitchFamily="2" charset="-122"/>
                </a:defRPr>
              </a:lvl4pPr>
              <a:lvl5pPr marL="2057400" indent="-228600" defTabSz="4572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en-US" altLang="en-US" sz="1350">
                <a:solidFill>
                  <a:srgbClr val="FFFFFF"/>
                </a:solidFill>
                <a:latin typeface="Calibri" panose="020F0502020204030204" pitchFamily="34" charset="0"/>
              </a:endParaRPr>
            </a:p>
          </p:txBody>
        </p:sp>
        <p:sp>
          <p:nvSpPr>
            <p:cNvPr id="99361" name="ValueShape3">
              <a:extLst>
                <a:ext uri="{FF2B5EF4-FFF2-40B4-BE49-F238E27FC236}">
                  <a16:creationId xmlns="" xmlns:a16="http://schemas.microsoft.com/office/drawing/2014/main" id="{5DF25B2D-DACB-4AE2-9236-AA8E346FD1B9}"/>
                </a:ext>
              </a:extLst>
            </p:cNvPr>
            <p:cNvSpPr>
              <a:spLocks/>
            </p:cNvSpPr>
            <p:nvPr/>
          </p:nvSpPr>
          <p:spPr bwMode="auto">
            <a:xfrm>
              <a:off x="6143451" y="1788024"/>
              <a:ext cx="794370" cy="792537"/>
            </a:xfrm>
            <a:prstGeom prst="ellipse">
              <a:avLst/>
            </a:prstGeom>
            <a:solidFill>
              <a:srgbClr val="666666"/>
            </a:solidFill>
            <a:ln w="57150" algn="ctr">
              <a:solidFill>
                <a:srgbClr val="FFFFFF"/>
              </a:solidFill>
              <a:round/>
              <a:headEnd/>
              <a:tailEnd/>
            </a:ln>
          </p:spPr>
          <p:txBody>
            <a:bodyPr anchor="ctr"/>
            <a:lstStyle>
              <a:lvl1pPr defTabSz="457200">
                <a:defRPr>
                  <a:solidFill>
                    <a:schemeClr val="tx1"/>
                  </a:solidFill>
                  <a:latin typeface="Arial" panose="020B0604020202020204" pitchFamily="34" charset="0"/>
                  <a:ea typeface="宋体" panose="02010600030101010101" pitchFamily="2" charset="-122"/>
                </a:defRPr>
              </a:lvl1pPr>
              <a:lvl2pPr marL="742950" indent="-285750" defTabSz="457200">
                <a:defRPr>
                  <a:solidFill>
                    <a:schemeClr val="tx1"/>
                  </a:solidFill>
                  <a:latin typeface="Arial" panose="020B0604020202020204" pitchFamily="34" charset="0"/>
                  <a:ea typeface="宋体" panose="02010600030101010101" pitchFamily="2" charset="-122"/>
                </a:defRPr>
              </a:lvl2pPr>
              <a:lvl3pPr marL="1143000" indent="-228600" defTabSz="457200">
                <a:defRPr>
                  <a:solidFill>
                    <a:schemeClr val="tx1"/>
                  </a:solidFill>
                  <a:latin typeface="Arial" panose="020B0604020202020204" pitchFamily="34" charset="0"/>
                  <a:ea typeface="宋体" panose="02010600030101010101" pitchFamily="2" charset="-122"/>
                </a:defRPr>
              </a:lvl3pPr>
              <a:lvl4pPr marL="1600200" indent="-228600" defTabSz="457200">
                <a:defRPr>
                  <a:solidFill>
                    <a:schemeClr val="tx1"/>
                  </a:solidFill>
                  <a:latin typeface="Arial" panose="020B0604020202020204" pitchFamily="34" charset="0"/>
                  <a:ea typeface="宋体" panose="02010600030101010101" pitchFamily="2" charset="-122"/>
                </a:defRPr>
              </a:lvl4pPr>
              <a:lvl5pPr marL="2057400" indent="-228600" defTabSz="4572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en-US" altLang="en-US" sz="1350">
                <a:solidFill>
                  <a:srgbClr val="FFFFFF"/>
                </a:solidFill>
                <a:latin typeface="Calibri" panose="020F0502020204030204" pitchFamily="34" charset="0"/>
              </a:endParaRPr>
            </a:p>
          </p:txBody>
        </p:sp>
        <p:sp>
          <p:nvSpPr>
            <p:cNvPr id="99362" name="ValueShape4">
              <a:extLst>
                <a:ext uri="{FF2B5EF4-FFF2-40B4-BE49-F238E27FC236}">
                  <a16:creationId xmlns="" xmlns:a16="http://schemas.microsoft.com/office/drawing/2014/main" id="{84EF390C-EBC9-4222-A72A-64A6EC3D0D70}"/>
                </a:ext>
              </a:extLst>
            </p:cNvPr>
            <p:cNvSpPr>
              <a:spLocks/>
            </p:cNvSpPr>
            <p:nvPr/>
          </p:nvSpPr>
          <p:spPr bwMode="auto">
            <a:xfrm>
              <a:off x="7021498" y="2454797"/>
              <a:ext cx="738208" cy="733153"/>
            </a:xfrm>
            <a:prstGeom prst="ellipse">
              <a:avLst/>
            </a:prstGeom>
            <a:solidFill>
              <a:srgbClr val="025A3D"/>
            </a:solidFill>
            <a:ln w="57150" algn="ctr">
              <a:solidFill>
                <a:srgbClr val="FFFFFF"/>
              </a:solidFill>
              <a:round/>
              <a:headEnd/>
              <a:tailEnd/>
            </a:ln>
          </p:spPr>
          <p:txBody>
            <a:bodyPr anchor="ctr"/>
            <a:lstStyle>
              <a:lvl1pPr defTabSz="457200">
                <a:defRPr>
                  <a:solidFill>
                    <a:schemeClr val="tx1"/>
                  </a:solidFill>
                  <a:latin typeface="Arial" panose="020B0604020202020204" pitchFamily="34" charset="0"/>
                  <a:ea typeface="宋体" panose="02010600030101010101" pitchFamily="2" charset="-122"/>
                </a:defRPr>
              </a:lvl1pPr>
              <a:lvl2pPr marL="742950" indent="-285750" defTabSz="457200">
                <a:defRPr>
                  <a:solidFill>
                    <a:schemeClr val="tx1"/>
                  </a:solidFill>
                  <a:latin typeface="Arial" panose="020B0604020202020204" pitchFamily="34" charset="0"/>
                  <a:ea typeface="宋体" panose="02010600030101010101" pitchFamily="2" charset="-122"/>
                </a:defRPr>
              </a:lvl2pPr>
              <a:lvl3pPr marL="1143000" indent="-228600" defTabSz="457200">
                <a:defRPr>
                  <a:solidFill>
                    <a:schemeClr val="tx1"/>
                  </a:solidFill>
                  <a:latin typeface="Arial" panose="020B0604020202020204" pitchFamily="34" charset="0"/>
                  <a:ea typeface="宋体" panose="02010600030101010101" pitchFamily="2" charset="-122"/>
                </a:defRPr>
              </a:lvl3pPr>
              <a:lvl4pPr marL="1600200" indent="-228600" defTabSz="457200">
                <a:defRPr>
                  <a:solidFill>
                    <a:schemeClr val="tx1"/>
                  </a:solidFill>
                  <a:latin typeface="Arial" panose="020B0604020202020204" pitchFamily="34" charset="0"/>
                  <a:ea typeface="宋体" panose="02010600030101010101" pitchFamily="2" charset="-122"/>
                </a:defRPr>
              </a:lvl4pPr>
              <a:lvl5pPr marL="2057400" indent="-228600" defTabSz="4572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en-US" altLang="en-US" sz="1350">
                <a:solidFill>
                  <a:srgbClr val="FFFFFF"/>
                </a:solidFill>
                <a:latin typeface="Calibri" panose="020F0502020204030204" pitchFamily="34" charset="0"/>
              </a:endParaRPr>
            </a:p>
          </p:txBody>
        </p:sp>
        <p:sp>
          <p:nvSpPr>
            <p:cNvPr id="99363" name="ValueShape5">
              <a:extLst>
                <a:ext uri="{FF2B5EF4-FFF2-40B4-BE49-F238E27FC236}">
                  <a16:creationId xmlns="" xmlns:a16="http://schemas.microsoft.com/office/drawing/2014/main" id="{64C78CEA-0D22-47F0-882B-4872A07B0376}"/>
                </a:ext>
              </a:extLst>
            </p:cNvPr>
            <p:cNvSpPr>
              <a:spLocks/>
            </p:cNvSpPr>
            <p:nvPr/>
          </p:nvSpPr>
          <p:spPr bwMode="auto">
            <a:xfrm>
              <a:off x="7183977" y="3533068"/>
              <a:ext cx="703180" cy="697401"/>
            </a:xfrm>
            <a:prstGeom prst="ellipse">
              <a:avLst/>
            </a:prstGeom>
            <a:solidFill>
              <a:srgbClr val="008080"/>
            </a:solidFill>
            <a:ln w="57150" algn="ctr">
              <a:solidFill>
                <a:srgbClr val="FFFFFF"/>
              </a:solidFill>
              <a:round/>
              <a:headEnd/>
              <a:tailEnd/>
            </a:ln>
          </p:spPr>
          <p:txBody>
            <a:bodyPr anchor="ctr"/>
            <a:lstStyle>
              <a:lvl1pPr defTabSz="457200">
                <a:defRPr>
                  <a:solidFill>
                    <a:schemeClr val="tx1"/>
                  </a:solidFill>
                  <a:latin typeface="Arial" panose="020B0604020202020204" pitchFamily="34" charset="0"/>
                  <a:ea typeface="宋体" panose="02010600030101010101" pitchFamily="2" charset="-122"/>
                </a:defRPr>
              </a:lvl1pPr>
              <a:lvl2pPr marL="742950" indent="-285750" defTabSz="457200">
                <a:defRPr>
                  <a:solidFill>
                    <a:schemeClr val="tx1"/>
                  </a:solidFill>
                  <a:latin typeface="Arial" panose="020B0604020202020204" pitchFamily="34" charset="0"/>
                  <a:ea typeface="宋体" panose="02010600030101010101" pitchFamily="2" charset="-122"/>
                </a:defRPr>
              </a:lvl2pPr>
              <a:lvl3pPr marL="1143000" indent="-228600" defTabSz="457200">
                <a:defRPr>
                  <a:solidFill>
                    <a:schemeClr val="tx1"/>
                  </a:solidFill>
                  <a:latin typeface="Arial" panose="020B0604020202020204" pitchFamily="34" charset="0"/>
                  <a:ea typeface="宋体" panose="02010600030101010101" pitchFamily="2" charset="-122"/>
                </a:defRPr>
              </a:lvl3pPr>
              <a:lvl4pPr marL="1600200" indent="-228600" defTabSz="457200">
                <a:defRPr>
                  <a:solidFill>
                    <a:schemeClr val="tx1"/>
                  </a:solidFill>
                  <a:latin typeface="Arial" panose="020B0604020202020204" pitchFamily="34" charset="0"/>
                  <a:ea typeface="宋体" panose="02010600030101010101" pitchFamily="2" charset="-122"/>
                </a:defRPr>
              </a:lvl4pPr>
              <a:lvl5pPr marL="2057400" indent="-228600" defTabSz="4572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en-US" altLang="en-US" sz="1350">
                <a:solidFill>
                  <a:srgbClr val="FFFFFF"/>
                </a:solidFill>
                <a:latin typeface="Calibri" panose="020F0502020204030204" pitchFamily="34" charset="0"/>
              </a:endParaRPr>
            </a:p>
          </p:txBody>
        </p:sp>
        <p:sp>
          <p:nvSpPr>
            <p:cNvPr id="99364" name="ValueShape6">
              <a:extLst>
                <a:ext uri="{FF2B5EF4-FFF2-40B4-BE49-F238E27FC236}">
                  <a16:creationId xmlns="" xmlns:a16="http://schemas.microsoft.com/office/drawing/2014/main" id="{F987A9A4-CC91-49CE-9ADD-040B9387ACBA}"/>
                </a:ext>
              </a:extLst>
            </p:cNvPr>
            <p:cNvSpPr>
              <a:spLocks/>
            </p:cNvSpPr>
            <p:nvPr/>
          </p:nvSpPr>
          <p:spPr bwMode="auto">
            <a:xfrm>
              <a:off x="6631386" y="4272531"/>
              <a:ext cx="713081" cy="694730"/>
            </a:xfrm>
            <a:prstGeom prst="ellipse">
              <a:avLst/>
            </a:prstGeom>
            <a:solidFill>
              <a:srgbClr val="4B1364"/>
            </a:solidFill>
            <a:ln w="57150" algn="ctr">
              <a:solidFill>
                <a:srgbClr val="FFFFFF"/>
              </a:solidFill>
              <a:round/>
              <a:headEnd/>
              <a:tailEnd/>
            </a:ln>
          </p:spPr>
          <p:txBody>
            <a:bodyPr anchor="ctr"/>
            <a:lstStyle>
              <a:lvl1pPr defTabSz="457200">
                <a:defRPr>
                  <a:solidFill>
                    <a:schemeClr val="tx1"/>
                  </a:solidFill>
                  <a:latin typeface="Arial" panose="020B0604020202020204" pitchFamily="34" charset="0"/>
                  <a:ea typeface="宋体" panose="02010600030101010101" pitchFamily="2" charset="-122"/>
                </a:defRPr>
              </a:lvl1pPr>
              <a:lvl2pPr marL="742950" indent="-285750" defTabSz="457200">
                <a:defRPr>
                  <a:solidFill>
                    <a:schemeClr val="tx1"/>
                  </a:solidFill>
                  <a:latin typeface="Arial" panose="020B0604020202020204" pitchFamily="34" charset="0"/>
                  <a:ea typeface="宋体" panose="02010600030101010101" pitchFamily="2" charset="-122"/>
                </a:defRPr>
              </a:lvl2pPr>
              <a:lvl3pPr marL="1143000" indent="-228600" defTabSz="457200">
                <a:defRPr>
                  <a:solidFill>
                    <a:schemeClr val="tx1"/>
                  </a:solidFill>
                  <a:latin typeface="Arial" panose="020B0604020202020204" pitchFamily="34" charset="0"/>
                  <a:ea typeface="宋体" panose="02010600030101010101" pitchFamily="2" charset="-122"/>
                </a:defRPr>
              </a:lvl3pPr>
              <a:lvl4pPr marL="1600200" indent="-228600" defTabSz="457200">
                <a:defRPr>
                  <a:solidFill>
                    <a:schemeClr val="tx1"/>
                  </a:solidFill>
                  <a:latin typeface="Arial" panose="020B0604020202020204" pitchFamily="34" charset="0"/>
                  <a:ea typeface="宋体" panose="02010600030101010101" pitchFamily="2" charset="-122"/>
                </a:defRPr>
              </a:lvl4pPr>
              <a:lvl5pPr marL="2057400" indent="-228600" defTabSz="4572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en-US" altLang="en-US" sz="1350">
                <a:solidFill>
                  <a:srgbClr val="FFFFFF"/>
                </a:solidFill>
                <a:latin typeface="Calibri" panose="020F0502020204030204" pitchFamily="34" charset="0"/>
              </a:endParaRPr>
            </a:p>
          </p:txBody>
        </p:sp>
        <p:sp>
          <p:nvSpPr>
            <p:cNvPr id="162" name="ValueText1">
              <a:extLst>
                <a:ext uri="{FF2B5EF4-FFF2-40B4-BE49-F238E27FC236}">
                  <a16:creationId xmlns="" xmlns:a16="http://schemas.microsoft.com/office/drawing/2014/main" id="{C658BE46-712E-43BC-B8F6-13001C0C786B}"/>
                </a:ext>
              </a:extLst>
            </p:cNvPr>
            <p:cNvSpPr>
              <a:spLocks/>
            </p:cNvSpPr>
            <p:nvPr/>
          </p:nvSpPr>
          <p:spPr>
            <a:xfrm>
              <a:off x="3015208" y="2931882"/>
              <a:ext cx="1176099" cy="462448"/>
            </a:xfrm>
            <a:prstGeom prst="rect">
              <a:avLst/>
            </a:prstGeom>
          </p:spPr>
          <p:txBody>
            <a:bodyPr wrap="none" lIns="0" tIns="0" rIns="0" bIns="0" numCol="1" anchor="ctr" anchorCtr="1">
              <a:prstTxWarp prst="textPlain">
                <a:avLst/>
              </a:prstTxWarp>
              <a:normAutofit fontScale="325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r>
                <a:rPr lang="en-US" altLang="zh-CN" sz="7200" kern="0" dirty="0">
                  <a:solidFill>
                    <a:srgbClr val="6817FF">
                      <a:lumMod val="100000"/>
                    </a:srgbClr>
                  </a:solidFill>
                  <a:latin typeface="Impact" panose="020B0806030902050204" pitchFamily="34" charset="0"/>
                </a:rPr>
                <a:t>776,637</a:t>
              </a:r>
            </a:p>
          </p:txBody>
        </p:sp>
        <p:sp>
          <p:nvSpPr>
            <p:cNvPr id="163" name="ValueText2">
              <a:extLst>
                <a:ext uri="{FF2B5EF4-FFF2-40B4-BE49-F238E27FC236}">
                  <a16:creationId xmlns="" xmlns:a16="http://schemas.microsoft.com/office/drawing/2014/main" id="{D7CF926D-A7E5-4C80-B392-556D9CB151ED}"/>
                </a:ext>
              </a:extLst>
            </p:cNvPr>
            <p:cNvSpPr/>
            <p:nvPr/>
          </p:nvSpPr>
          <p:spPr>
            <a:xfrm>
              <a:off x="3653390" y="1987718"/>
              <a:ext cx="1054778" cy="374114"/>
            </a:xfrm>
            <a:prstGeom prst="rect">
              <a:avLst/>
            </a:prstGeom>
            <a:solidFill>
              <a:srgbClr val="FFFFFF"/>
            </a:solidFill>
          </p:spPr>
          <p:txBody>
            <a:bodyPr wrap="none" lIns="0" tIns="0" rIns="0" bIns="0" numCol="1" anchor="ctr" anchorCtr="1">
              <a:prstTxWarp prst="textPlain">
                <a:avLst/>
              </a:prstTxWarp>
              <a:normAutofit fontScale="5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altLang="zh-CN" sz="3300" kern="0" dirty="0">
                  <a:solidFill>
                    <a:srgbClr val="1AC604">
                      <a:lumMod val="100000"/>
                    </a:srgbClr>
                  </a:solidFill>
                  <a:latin typeface="Impact" panose="020B0806030902050204" pitchFamily="34" charset="0"/>
                </a:rPr>
                <a:t>686,563</a:t>
              </a:r>
            </a:p>
          </p:txBody>
        </p:sp>
        <p:sp>
          <p:nvSpPr>
            <p:cNvPr id="164" name="ValueText3">
              <a:extLst>
                <a:ext uri="{FF2B5EF4-FFF2-40B4-BE49-F238E27FC236}">
                  <a16:creationId xmlns="" xmlns:a16="http://schemas.microsoft.com/office/drawing/2014/main" id="{14E22483-6176-42B4-AC00-0CE83B866864}"/>
                </a:ext>
              </a:extLst>
            </p:cNvPr>
            <p:cNvSpPr>
              <a:spLocks/>
            </p:cNvSpPr>
            <p:nvPr/>
          </p:nvSpPr>
          <p:spPr>
            <a:xfrm>
              <a:off x="7143549" y="1679092"/>
              <a:ext cx="1002743" cy="327289"/>
            </a:xfrm>
            <a:prstGeom prst="rect">
              <a:avLst/>
            </a:prstGeom>
            <a:solidFill>
              <a:srgbClr val="FFFFFF"/>
            </a:solidFill>
          </p:spPr>
          <p:txBody>
            <a:bodyPr wrap="none" lIns="0" tIns="0" rIns="0" bIns="0" numCol="1" anchor="ctr" anchorCtr="1">
              <a:prstTxWarp prst="textPlain">
                <a:avLst/>
              </a:prstTxWarp>
              <a:normAutofit fontScale="5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altLang="zh-CN" sz="3300" kern="0" dirty="0">
                  <a:solidFill>
                    <a:srgbClr val="666666">
                      <a:lumMod val="100000"/>
                    </a:srgbClr>
                  </a:solidFill>
                  <a:latin typeface="Impact" panose="020B0806030902050204" pitchFamily="34" charset="0"/>
                </a:rPr>
                <a:t>603,326</a:t>
              </a:r>
            </a:p>
          </p:txBody>
        </p:sp>
        <p:sp>
          <p:nvSpPr>
            <p:cNvPr id="165" name="ValueText4">
              <a:extLst>
                <a:ext uri="{FF2B5EF4-FFF2-40B4-BE49-F238E27FC236}">
                  <a16:creationId xmlns="" xmlns:a16="http://schemas.microsoft.com/office/drawing/2014/main" id="{17C61E93-7FC8-4A54-B331-F60250627BD0}"/>
                </a:ext>
              </a:extLst>
            </p:cNvPr>
            <p:cNvSpPr>
              <a:spLocks/>
            </p:cNvSpPr>
            <p:nvPr/>
          </p:nvSpPr>
          <p:spPr>
            <a:xfrm>
              <a:off x="7961965" y="2669689"/>
              <a:ext cx="864100" cy="334442"/>
            </a:xfrm>
            <a:prstGeom prst="rect">
              <a:avLst/>
            </a:prstGeom>
          </p:spPr>
          <p:txBody>
            <a:bodyPr wrap="none" lIns="0" tIns="0" rIns="0" bIns="0" numCol="1" anchor="ctr" anchorCtr="1">
              <a:prstTxWarp prst="textPlain">
                <a:avLst/>
              </a:prstTxWarp>
              <a:normAutofit fontScale="5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zh-CN" sz="3300" kern="0" dirty="0">
                  <a:solidFill>
                    <a:srgbClr val="025A3D">
                      <a:lumMod val="100000"/>
                    </a:srgbClr>
                  </a:solidFill>
                  <a:latin typeface="Impact" panose="020B0806030902050204" pitchFamily="34" charset="0"/>
                </a:rPr>
                <a:t>483,772</a:t>
              </a:r>
            </a:p>
          </p:txBody>
        </p:sp>
        <p:sp>
          <p:nvSpPr>
            <p:cNvPr id="166" name="ValueText5">
              <a:extLst>
                <a:ext uri="{FF2B5EF4-FFF2-40B4-BE49-F238E27FC236}">
                  <a16:creationId xmlns="" xmlns:a16="http://schemas.microsoft.com/office/drawing/2014/main" id="{A766F6D2-3C4E-4788-90DF-B7EADCA61E9E}"/>
                </a:ext>
              </a:extLst>
            </p:cNvPr>
            <p:cNvSpPr>
              <a:spLocks/>
            </p:cNvSpPr>
            <p:nvPr/>
          </p:nvSpPr>
          <p:spPr>
            <a:xfrm>
              <a:off x="8012291" y="3692503"/>
              <a:ext cx="939936" cy="357664"/>
            </a:xfrm>
            <a:prstGeom prst="rect">
              <a:avLst/>
            </a:prstGeom>
            <a:solidFill>
              <a:srgbClr val="FFFFFF"/>
            </a:solidFill>
          </p:spPr>
          <p:txBody>
            <a:bodyPr wrap="none" lIns="0" tIns="0" rIns="0" bIns="0" numCol="1" anchor="ctr" anchorCtr="1">
              <a:prstTxWarp prst="textPlain">
                <a:avLst/>
              </a:prstTxWarp>
              <a:normAutofit fontScale="5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altLang="zh-CN" sz="3300" kern="0" dirty="0">
                  <a:solidFill>
                    <a:srgbClr val="008080">
                      <a:lumMod val="100000"/>
                    </a:srgbClr>
                  </a:solidFill>
                  <a:latin typeface="Impact" panose="020B0806030902050204" pitchFamily="34" charset="0"/>
                </a:rPr>
                <a:t>490,677</a:t>
              </a:r>
            </a:p>
          </p:txBody>
        </p:sp>
        <p:sp>
          <p:nvSpPr>
            <p:cNvPr id="167" name="ValueText6">
              <a:extLst>
                <a:ext uri="{FF2B5EF4-FFF2-40B4-BE49-F238E27FC236}">
                  <a16:creationId xmlns="" xmlns:a16="http://schemas.microsoft.com/office/drawing/2014/main" id="{0A6B9366-0A33-470A-9A1E-BAAD10F34D59}"/>
                </a:ext>
              </a:extLst>
            </p:cNvPr>
            <p:cNvSpPr/>
            <p:nvPr/>
          </p:nvSpPr>
          <p:spPr>
            <a:xfrm>
              <a:off x="7399898" y="4527399"/>
              <a:ext cx="835922" cy="372914"/>
            </a:xfrm>
            <a:prstGeom prst="rect">
              <a:avLst/>
            </a:prstGeom>
            <a:solidFill>
              <a:srgbClr val="FFFFFF"/>
            </a:solidFill>
          </p:spPr>
          <p:txBody>
            <a:bodyPr wrap="none" lIns="0" tIns="0" rIns="0" bIns="0" numCol="1" anchor="ctr" anchorCtr="1">
              <a:prstTxWarp prst="textPlain">
                <a:avLst/>
              </a:prstTxWarp>
              <a:normAutofit fontScale="5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altLang="zh-CN" sz="3300" kern="0" dirty="0">
                  <a:solidFill>
                    <a:srgbClr val="4B1364">
                      <a:lumMod val="100000"/>
                    </a:srgbClr>
                  </a:solidFill>
                  <a:latin typeface="Impact" panose="020B0806030902050204" pitchFamily="34" charset="0"/>
                </a:rPr>
                <a:t>429,539</a:t>
              </a:r>
            </a:p>
          </p:txBody>
        </p:sp>
        <p:sp>
          <p:nvSpPr>
            <p:cNvPr id="99371" name="IconShape1">
              <a:extLst>
                <a:ext uri="{FF2B5EF4-FFF2-40B4-BE49-F238E27FC236}">
                  <a16:creationId xmlns="" xmlns:a16="http://schemas.microsoft.com/office/drawing/2014/main" id="{9C66DCFD-7586-42A2-9F5A-2871548383AD}"/>
                </a:ext>
              </a:extLst>
            </p:cNvPr>
            <p:cNvSpPr>
              <a:spLocks/>
            </p:cNvSpPr>
            <p:nvPr/>
          </p:nvSpPr>
          <p:spPr bwMode="auto">
            <a:xfrm>
              <a:off x="4512491" y="3053034"/>
              <a:ext cx="466112" cy="430174"/>
            </a:xfrm>
            <a:custGeom>
              <a:avLst/>
              <a:gdLst>
                <a:gd name="T0" fmla="*/ 54971 w 601030"/>
                <a:gd name="T1" fmla="*/ 117627 h 554690"/>
                <a:gd name="T2" fmla="*/ 71706 w 601030"/>
                <a:gd name="T3" fmla="*/ 117627 h 554690"/>
                <a:gd name="T4" fmla="*/ 255780 w 601030"/>
                <a:gd name="T5" fmla="*/ 103585 h 554690"/>
                <a:gd name="T6" fmla="*/ 254440 w 601030"/>
                <a:gd name="T7" fmla="*/ 119633 h 554690"/>
                <a:gd name="T8" fmla="*/ 255780 w 601030"/>
                <a:gd name="T9" fmla="*/ 103585 h 554690"/>
                <a:gd name="T10" fmla="*/ 88440 w 601030"/>
                <a:gd name="T11" fmla="*/ 62795 h 554690"/>
                <a:gd name="T12" fmla="*/ 131948 w 601030"/>
                <a:gd name="T13" fmla="*/ 70151 h 554690"/>
                <a:gd name="T14" fmla="*/ 104505 w 601030"/>
                <a:gd name="T15" fmla="*/ 86868 h 554690"/>
                <a:gd name="T16" fmla="*/ 135964 w 601030"/>
                <a:gd name="T17" fmla="*/ 78843 h 554690"/>
                <a:gd name="T18" fmla="*/ 164746 w 601030"/>
                <a:gd name="T19" fmla="*/ 87537 h 554690"/>
                <a:gd name="T20" fmla="*/ 168093 w 601030"/>
                <a:gd name="T21" fmla="*/ 80181 h 554690"/>
                <a:gd name="T22" fmla="*/ 181481 w 601030"/>
                <a:gd name="T23" fmla="*/ 65470 h 554690"/>
                <a:gd name="T24" fmla="*/ 250424 w 601030"/>
                <a:gd name="T25" fmla="*/ 94892 h 554690"/>
                <a:gd name="T26" fmla="*/ 266489 w 601030"/>
                <a:gd name="T27" fmla="*/ 96229 h 554690"/>
                <a:gd name="T28" fmla="*/ 277199 w 601030"/>
                <a:gd name="T29" fmla="*/ 118296 h 554690"/>
                <a:gd name="T30" fmla="*/ 273852 w 601030"/>
                <a:gd name="T31" fmla="*/ 115621 h 554690"/>
                <a:gd name="T32" fmla="*/ 266489 w 601030"/>
                <a:gd name="T33" fmla="*/ 100910 h 554690"/>
                <a:gd name="T34" fmla="*/ 263812 w 601030"/>
                <a:gd name="T35" fmla="*/ 118964 h 554690"/>
                <a:gd name="T36" fmla="*/ 253102 w 601030"/>
                <a:gd name="T37" fmla="*/ 123646 h 554690"/>
                <a:gd name="T38" fmla="*/ 252432 w 601030"/>
                <a:gd name="T39" fmla="*/ 100910 h 554690"/>
                <a:gd name="T40" fmla="*/ 230343 w 601030"/>
                <a:gd name="T41" fmla="*/ 104253 h 554690"/>
                <a:gd name="T42" fmla="*/ 216287 w 601030"/>
                <a:gd name="T43" fmla="*/ 203218 h 554690"/>
                <a:gd name="T44" fmla="*/ 172109 w 601030"/>
                <a:gd name="T45" fmla="*/ 239996 h 554690"/>
                <a:gd name="T46" fmla="*/ 131948 w 601030"/>
                <a:gd name="T47" fmla="*/ 234646 h 554690"/>
                <a:gd name="T48" fmla="*/ 99819 w 601030"/>
                <a:gd name="T49" fmla="*/ 239996 h 554690"/>
                <a:gd name="T50" fmla="*/ 55641 w 601030"/>
                <a:gd name="T51" fmla="*/ 210574 h 554690"/>
                <a:gd name="T52" fmla="*/ 17488 w 601030"/>
                <a:gd name="T53" fmla="*/ 169784 h 554690"/>
                <a:gd name="T54" fmla="*/ 85 w 601030"/>
                <a:gd name="T55" fmla="*/ 128995 h 554690"/>
                <a:gd name="T56" fmla="*/ 23512 w 601030"/>
                <a:gd name="T57" fmla="*/ 124314 h 554690"/>
                <a:gd name="T58" fmla="*/ 34222 w 601030"/>
                <a:gd name="T59" fmla="*/ 32705 h 554690"/>
                <a:gd name="T60" fmla="*/ 177524 w 601030"/>
                <a:gd name="T61" fmla="*/ 49433 h 554690"/>
                <a:gd name="T62" fmla="*/ 132595 w 601030"/>
                <a:gd name="T63" fmla="*/ 49433 h 554690"/>
                <a:gd name="T64" fmla="*/ 186853 w 601030"/>
                <a:gd name="T65" fmla="*/ 14047 h 554690"/>
                <a:gd name="T66" fmla="*/ 186853 w 601030"/>
                <a:gd name="T67" fmla="*/ 37423 h 554690"/>
                <a:gd name="T68" fmla="*/ 186853 w 601030"/>
                <a:gd name="T69" fmla="*/ 14047 h 554690"/>
                <a:gd name="T70" fmla="*/ 140637 w 601030"/>
                <a:gd name="T71" fmla="*/ 16353 h 554690"/>
                <a:gd name="T72" fmla="*/ 107182 w 601030"/>
                <a:gd name="T73" fmla="*/ 16353 h 5546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1030" h="554690">
                  <a:moveTo>
                    <a:pt x="135079" y="233552"/>
                  </a:moveTo>
                  <a:cubicBezTo>
                    <a:pt x="125034" y="233552"/>
                    <a:pt x="117858" y="242154"/>
                    <a:pt x="117858" y="252189"/>
                  </a:cubicBezTo>
                  <a:cubicBezTo>
                    <a:pt x="117858" y="262225"/>
                    <a:pt x="125034" y="270826"/>
                    <a:pt x="135079" y="270826"/>
                  </a:cubicBezTo>
                  <a:cubicBezTo>
                    <a:pt x="145125" y="270826"/>
                    <a:pt x="153735" y="262225"/>
                    <a:pt x="153735" y="252189"/>
                  </a:cubicBezTo>
                  <a:cubicBezTo>
                    <a:pt x="153735" y="242154"/>
                    <a:pt x="145125" y="233552"/>
                    <a:pt x="135079" y="233552"/>
                  </a:cubicBezTo>
                  <a:close/>
                  <a:moveTo>
                    <a:pt x="548381" y="222083"/>
                  </a:moveTo>
                  <a:cubicBezTo>
                    <a:pt x="541206" y="227817"/>
                    <a:pt x="535465" y="234986"/>
                    <a:pt x="534030" y="240720"/>
                  </a:cubicBezTo>
                  <a:cubicBezTo>
                    <a:pt x="532595" y="247888"/>
                    <a:pt x="536900" y="252189"/>
                    <a:pt x="545511" y="256490"/>
                  </a:cubicBezTo>
                  <a:cubicBezTo>
                    <a:pt x="554121" y="257924"/>
                    <a:pt x="555556" y="255056"/>
                    <a:pt x="556992" y="252189"/>
                  </a:cubicBezTo>
                  <a:cubicBezTo>
                    <a:pt x="558427" y="245021"/>
                    <a:pt x="555556" y="232118"/>
                    <a:pt x="548381" y="222083"/>
                  </a:cubicBezTo>
                  <a:close/>
                  <a:moveTo>
                    <a:pt x="73371" y="70118"/>
                  </a:moveTo>
                  <a:cubicBezTo>
                    <a:pt x="104943" y="77286"/>
                    <a:pt x="166651" y="104525"/>
                    <a:pt x="189612" y="134631"/>
                  </a:cubicBezTo>
                  <a:cubicBezTo>
                    <a:pt x="214008" y="127463"/>
                    <a:pt x="239840" y="121729"/>
                    <a:pt x="267106" y="120295"/>
                  </a:cubicBezTo>
                  <a:cubicBezTo>
                    <a:pt x="269976" y="131764"/>
                    <a:pt x="275717" y="141800"/>
                    <a:pt x="282892" y="150401"/>
                  </a:cubicBezTo>
                  <a:cubicBezTo>
                    <a:pt x="241275" y="153269"/>
                    <a:pt x="224054" y="171906"/>
                    <a:pt x="222619" y="171906"/>
                  </a:cubicBezTo>
                  <a:cubicBezTo>
                    <a:pt x="219749" y="176207"/>
                    <a:pt x="219749" y="181941"/>
                    <a:pt x="224054" y="186242"/>
                  </a:cubicBezTo>
                  <a:cubicBezTo>
                    <a:pt x="226924" y="189109"/>
                    <a:pt x="234099" y="189109"/>
                    <a:pt x="236970" y="184808"/>
                  </a:cubicBezTo>
                  <a:cubicBezTo>
                    <a:pt x="238405" y="184808"/>
                    <a:pt x="252755" y="169039"/>
                    <a:pt x="291502" y="169039"/>
                  </a:cubicBezTo>
                  <a:cubicBezTo>
                    <a:pt x="330250" y="169039"/>
                    <a:pt x="344600" y="184808"/>
                    <a:pt x="346035" y="184808"/>
                  </a:cubicBezTo>
                  <a:cubicBezTo>
                    <a:pt x="347470" y="187676"/>
                    <a:pt x="350341" y="187676"/>
                    <a:pt x="353211" y="187676"/>
                  </a:cubicBezTo>
                  <a:cubicBezTo>
                    <a:pt x="354646" y="187676"/>
                    <a:pt x="357516" y="187676"/>
                    <a:pt x="358951" y="186242"/>
                  </a:cubicBezTo>
                  <a:cubicBezTo>
                    <a:pt x="363256" y="181941"/>
                    <a:pt x="363256" y="176207"/>
                    <a:pt x="360386" y="171906"/>
                  </a:cubicBezTo>
                  <a:cubicBezTo>
                    <a:pt x="360386" y="171906"/>
                    <a:pt x="358951" y="170472"/>
                    <a:pt x="356081" y="169039"/>
                  </a:cubicBezTo>
                  <a:cubicBezTo>
                    <a:pt x="370432" y="163304"/>
                    <a:pt x="381912" y="153269"/>
                    <a:pt x="389088" y="140366"/>
                  </a:cubicBezTo>
                  <a:cubicBezTo>
                    <a:pt x="430705" y="157570"/>
                    <a:pt x="465147" y="183375"/>
                    <a:pt x="488108" y="214915"/>
                  </a:cubicBezTo>
                  <a:cubicBezTo>
                    <a:pt x="499589" y="203446"/>
                    <a:pt x="525420" y="199145"/>
                    <a:pt x="536900" y="203446"/>
                  </a:cubicBezTo>
                  <a:cubicBezTo>
                    <a:pt x="541206" y="204879"/>
                    <a:pt x="545511" y="207747"/>
                    <a:pt x="549816" y="210614"/>
                  </a:cubicBezTo>
                  <a:cubicBezTo>
                    <a:pt x="556992" y="207747"/>
                    <a:pt x="564167" y="206313"/>
                    <a:pt x="571342" y="206313"/>
                  </a:cubicBezTo>
                  <a:cubicBezTo>
                    <a:pt x="582823" y="206313"/>
                    <a:pt x="592868" y="213481"/>
                    <a:pt x="598609" y="224950"/>
                  </a:cubicBezTo>
                  <a:cubicBezTo>
                    <a:pt x="602914" y="234986"/>
                    <a:pt x="601479" y="246455"/>
                    <a:pt x="594304" y="253623"/>
                  </a:cubicBezTo>
                  <a:cubicBezTo>
                    <a:pt x="592868" y="255056"/>
                    <a:pt x="589998" y="256490"/>
                    <a:pt x="588563" y="253623"/>
                  </a:cubicBezTo>
                  <a:cubicBezTo>
                    <a:pt x="585693" y="252189"/>
                    <a:pt x="585693" y="249322"/>
                    <a:pt x="587128" y="247888"/>
                  </a:cubicBezTo>
                  <a:cubicBezTo>
                    <a:pt x="591433" y="242154"/>
                    <a:pt x="591433" y="234986"/>
                    <a:pt x="588563" y="229251"/>
                  </a:cubicBezTo>
                  <a:cubicBezTo>
                    <a:pt x="587128" y="223517"/>
                    <a:pt x="579953" y="216348"/>
                    <a:pt x="571342" y="216348"/>
                  </a:cubicBezTo>
                  <a:cubicBezTo>
                    <a:pt x="565602" y="214915"/>
                    <a:pt x="561297" y="216348"/>
                    <a:pt x="556992" y="217782"/>
                  </a:cubicBezTo>
                  <a:cubicBezTo>
                    <a:pt x="565602" y="229251"/>
                    <a:pt x="568472" y="245021"/>
                    <a:pt x="565602" y="255056"/>
                  </a:cubicBezTo>
                  <a:cubicBezTo>
                    <a:pt x="562732" y="262225"/>
                    <a:pt x="558427" y="266525"/>
                    <a:pt x="549816" y="266525"/>
                  </a:cubicBezTo>
                  <a:cubicBezTo>
                    <a:pt x="548381" y="266525"/>
                    <a:pt x="545511" y="266525"/>
                    <a:pt x="542641" y="265092"/>
                  </a:cubicBezTo>
                  <a:cubicBezTo>
                    <a:pt x="522550" y="257924"/>
                    <a:pt x="523985" y="245021"/>
                    <a:pt x="523985" y="239286"/>
                  </a:cubicBezTo>
                  <a:cubicBezTo>
                    <a:pt x="525420" y="230685"/>
                    <a:pt x="532595" y="222083"/>
                    <a:pt x="541206" y="216348"/>
                  </a:cubicBezTo>
                  <a:cubicBezTo>
                    <a:pt x="538336" y="214915"/>
                    <a:pt x="536900" y="213481"/>
                    <a:pt x="534030" y="212048"/>
                  </a:cubicBezTo>
                  <a:cubicBezTo>
                    <a:pt x="523985" y="209180"/>
                    <a:pt x="501024" y="213481"/>
                    <a:pt x="493848" y="223517"/>
                  </a:cubicBezTo>
                  <a:cubicBezTo>
                    <a:pt x="511069" y="249322"/>
                    <a:pt x="521115" y="279428"/>
                    <a:pt x="521115" y="310968"/>
                  </a:cubicBezTo>
                  <a:cubicBezTo>
                    <a:pt x="521115" y="358278"/>
                    <a:pt x="499589" y="402720"/>
                    <a:pt x="463712" y="435694"/>
                  </a:cubicBezTo>
                  <a:lnTo>
                    <a:pt x="463712" y="554685"/>
                  </a:lnTo>
                  <a:cubicBezTo>
                    <a:pt x="412049" y="554685"/>
                    <a:pt x="368997" y="556119"/>
                    <a:pt x="368997" y="514544"/>
                  </a:cubicBezTo>
                  <a:lnTo>
                    <a:pt x="368997" y="488738"/>
                  </a:lnTo>
                  <a:cubicBezTo>
                    <a:pt x="341730" y="497340"/>
                    <a:pt x="313029" y="503075"/>
                    <a:pt x="282892" y="503075"/>
                  </a:cubicBezTo>
                  <a:cubicBezTo>
                    <a:pt x="258496" y="503075"/>
                    <a:pt x="235535" y="500207"/>
                    <a:pt x="214008" y="494473"/>
                  </a:cubicBezTo>
                  <a:lnTo>
                    <a:pt x="214008" y="514544"/>
                  </a:lnTo>
                  <a:cubicBezTo>
                    <a:pt x="214008" y="556119"/>
                    <a:pt x="172391" y="554685"/>
                    <a:pt x="119293" y="554685"/>
                  </a:cubicBezTo>
                  <a:lnTo>
                    <a:pt x="119293" y="451464"/>
                  </a:lnTo>
                  <a:cubicBezTo>
                    <a:pt x="87722" y="428526"/>
                    <a:pt x="64760" y="398420"/>
                    <a:pt x="51845" y="364012"/>
                  </a:cubicBezTo>
                  <a:lnTo>
                    <a:pt x="37494" y="364012"/>
                  </a:lnTo>
                  <a:cubicBezTo>
                    <a:pt x="26013" y="364012"/>
                    <a:pt x="15968" y="355411"/>
                    <a:pt x="14533" y="345375"/>
                  </a:cubicBezTo>
                  <a:lnTo>
                    <a:pt x="182" y="276561"/>
                  </a:lnTo>
                  <a:cubicBezTo>
                    <a:pt x="-1253" y="266525"/>
                    <a:pt x="5922" y="259357"/>
                    <a:pt x="15968" y="260791"/>
                  </a:cubicBezTo>
                  <a:lnTo>
                    <a:pt x="50410" y="266525"/>
                  </a:lnTo>
                  <a:cubicBezTo>
                    <a:pt x="59020" y="236419"/>
                    <a:pt x="76241" y="209180"/>
                    <a:pt x="100637" y="186242"/>
                  </a:cubicBezTo>
                  <a:cubicBezTo>
                    <a:pt x="102072" y="151835"/>
                    <a:pt x="73371" y="136065"/>
                    <a:pt x="73371" y="70118"/>
                  </a:cubicBezTo>
                  <a:close/>
                  <a:moveTo>
                    <a:pt x="332441" y="58624"/>
                  </a:moveTo>
                  <a:cubicBezTo>
                    <a:pt x="359041" y="58624"/>
                    <a:pt x="380604" y="79827"/>
                    <a:pt x="380604" y="105983"/>
                  </a:cubicBezTo>
                  <a:cubicBezTo>
                    <a:pt x="380604" y="132139"/>
                    <a:pt x="359041" y="153342"/>
                    <a:pt x="332441" y="153342"/>
                  </a:cubicBezTo>
                  <a:cubicBezTo>
                    <a:pt x="305841" y="153342"/>
                    <a:pt x="284278" y="132139"/>
                    <a:pt x="284278" y="105983"/>
                  </a:cubicBezTo>
                  <a:cubicBezTo>
                    <a:pt x="284278" y="79827"/>
                    <a:pt x="305841" y="58624"/>
                    <a:pt x="332441" y="58624"/>
                  </a:cubicBezTo>
                  <a:close/>
                  <a:moveTo>
                    <a:pt x="400605" y="30116"/>
                  </a:moveTo>
                  <a:cubicBezTo>
                    <a:pt x="414064" y="30116"/>
                    <a:pt x="424974" y="41335"/>
                    <a:pt x="424974" y="55175"/>
                  </a:cubicBezTo>
                  <a:cubicBezTo>
                    <a:pt x="424974" y="69015"/>
                    <a:pt x="414064" y="80234"/>
                    <a:pt x="400605" y="80234"/>
                  </a:cubicBezTo>
                  <a:cubicBezTo>
                    <a:pt x="387146" y="80234"/>
                    <a:pt x="376236" y="69015"/>
                    <a:pt x="376236" y="55175"/>
                  </a:cubicBezTo>
                  <a:cubicBezTo>
                    <a:pt x="376236" y="41335"/>
                    <a:pt x="387146" y="30116"/>
                    <a:pt x="400605" y="30116"/>
                  </a:cubicBezTo>
                  <a:close/>
                  <a:moveTo>
                    <a:pt x="265657" y="0"/>
                  </a:moveTo>
                  <a:cubicBezTo>
                    <a:pt x="285464" y="0"/>
                    <a:pt x="301521" y="15696"/>
                    <a:pt x="301521" y="35059"/>
                  </a:cubicBezTo>
                  <a:cubicBezTo>
                    <a:pt x="301521" y="54422"/>
                    <a:pt x="285464" y="70118"/>
                    <a:pt x="265657" y="70118"/>
                  </a:cubicBezTo>
                  <a:cubicBezTo>
                    <a:pt x="245850" y="70118"/>
                    <a:pt x="229793" y="54422"/>
                    <a:pt x="229793" y="35059"/>
                  </a:cubicBezTo>
                  <a:cubicBezTo>
                    <a:pt x="229793" y="15696"/>
                    <a:pt x="245850" y="0"/>
                    <a:pt x="265657" y="0"/>
                  </a:cubicBezTo>
                  <a:close/>
                </a:path>
              </a:pathLst>
            </a:custGeom>
            <a:solidFill>
              <a:srgbClr val="FFFFFF"/>
            </a:solidFill>
            <a:ln>
              <a:noFill/>
            </a:ln>
            <a:extLst>
              <a:ext uri="{91240B29-F687-4F45-9708-019B960494DF}">
                <a14:hiddenLine xmlns:a14="http://schemas.microsoft.com/office/drawing/2010/main" w="57150" cap="flat" cmpd="sng" algn="ctr">
                  <a:solidFill>
                    <a:srgbClr val="000000"/>
                  </a:solidFill>
                  <a:prstDash val="solid"/>
                  <a:round/>
                  <a:headEnd/>
                  <a:tailEnd/>
                </a14:hiddenLine>
              </a:ext>
            </a:extLst>
          </p:spPr>
          <p:txBody>
            <a:bodyPr anchor="ctr"/>
            <a:lstStyle/>
            <a:p>
              <a:endParaRPr lang="en-US" sz="1350">
                <a:solidFill>
                  <a:srgbClr val="000000"/>
                </a:solidFill>
              </a:endParaRPr>
            </a:p>
          </p:txBody>
        </p:sp>
        <p:sp>
          <p:nvSpPr>
            <p:cNvPr id="99372" name="IconShape3">
              <a:extLst>
                <a:ext uri="{FF2B5EF4-FFF2-40B4-BE49-F238E27FC236}">
                  <a16:creationId xmlns="" xmlns:a16="http://schemas.microsoft.com/office/drawing/2014/main" id="{449F3FFB-6421-4860-B0DA-A6D962562D93}"/>
                </a:ext>
              </a:extLst>
            </p:cNvPr>
            <p:cNvSpPr>
              <a:spLocks/>
            </p:cNvSpPr>
            <p:nvPr/>
          </p:nvSpPr>
          <p:spPr bwMode="auto">
            <a:xfrm>
              <a:off x="7148682" y="2657861"/>
              <a:ext cx="483374" cy="307157"/>
            </a:xfrm>
            <a:custGeom>
              <a:avLst/>
              <a:gdLst>
                <a:gd name="T0" fmla="*/ 2147483646 w 507"/>
                <a:gd name="T1" fmla="*/ 2147483646 h 315"/>
                <a:gd name="T2" fmla="*/ 2147483646 w 507"/>
                <a:gd name="T3" fmla="*/ 2147483646 h 315"/>
                <a:gd name="T4" fmla="*/ 2147483646 w 507"/>
                <a:gd name="T5" fmla="*/ 2147483646 h 315"/>
                <a:gd name="T6" fmla="*/ 2147483646 w 507"/>
                <a:gd name="T7" fmla="*/ 2147483646 h 315"/>
                <a:gd name="T8" fmla="*/ 2147483646 w 507"/>
                <a:gd name="T9" fmla="*/ 2147483646 h 315"/>
                <a:gd name="T10" fmla="*/ 2147483646 w 507"/>
                <a:gd name="T11" fmla="*/ 2147483646 h 315"/>
                <a:gd name="T12" fmla="*/ 2147483646 w 507"/>
                <a:gd name="T13" fmla="*/ 2147483646 h 315"/>
                <a:gd name="T14" fmla="*/ 2147483646 w 507"/>
                <a:gd name="T15" fmla="*/ 2147483646 h 315"/>
                <a:gd name="T16" fmla="*/ 2147483646 w 507"/>
                <a:gd name="T17" fmla="*/ 2147483646 h 315"/>
                <a:gd name="T18" fmla="*/ 2147483646 w 507"/>
                <a:gd name="T19" fmla="*/ 2147483646 h 315"/>
                <a:gd name="T20" fmla="*/ 2147483646 w 507"/>
                <a:gd name="T21" fmla="*/ 2147483646 h 315"/>
                <a:gd name="T22" fmla="*/ 2147483646 w 507"/>
                <a:gd name="T23" fmla="*/ 2147483646 h 315"/>
                <a:gd name="T24" fmla="*/ 2147483646 w 507"/>
                <a:gd name="T25" fmla="*/ 2147483646 h 315"/>
                <a:gd name="T26" fmla="*/ 2147483646 w 507"/>
                <a:gd name="T27" fmla="*/ 2147483646 h 315"/>
                <a:gd name="T28" fmla="*/ 2147483646 w 507"/>
                <a:gd name="T29" fmla="*/ 2147483646 h 315"/>
                <a:gd name="T30" fmla="*/ 2147483646 w 507"/>
                <a:gd name="T31" fmla="*/ 2147483646 h 315"/>
                <a:gd name="T32" fmla="*/ 2147483646 w 507"/>
                <a:gd name="T33" fmla="*/ 2147483646 h 315"/>
                <a:gd name="T34" fmla="*/ 0 w 507"/>
                <a:gd name="T35" fmla="*/ 2147483646 h 315"/>
                <a:gd name="T36" fmla="*/ 2147483646 w 507"/>
                <a:gd name="T37" fmla="*/ 2147483646 h 315"/>
                <a:gd name="T38" fmla="*/ 2147483646 w 507"/>
                <a:gd name="T39" fmla="*/ 2147483646 h 315"/>
                <a:gd name="T40" fmla="*/ 2147483646 w 507"/>
                <a:gd name="T41" fmla="*/ 2147483646 h 315"/>
                <a:gd name="T42" fmla="*/ 2147483646 w 507"/>
                <a:gd name="T43" fmla="*/ 2147483646 h 315"/>
                <a:gd name="T44" fmla="*/ 2147483646 w 507"/>
                <a:gd name="T45" fmla="*/ 2147483646 h 3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07" h="315">
                  <a:moveTo>
                    <a:pt x="507" y="122"/>
                  </a:moveTo>
                  <a:cubicBezTo>
                    <a:pt x="507" y="133"/>
                    <a:pt x="501" y="142"/>
                    <a:pt x="491" y="147"/>
                  </a:cubicBezTo>
                  <a:lnTo>
                    <a:pt x="480" y="151"/>
                  </a:lnTo>
                  <a:lnTo>
                    <a:pt x="480" y="210"/>
                  </a:lnTo>
                  <a:cubicBezTo>
                    <a:pt x="480" y="217"/>
                    <a:pt x="474" y="223"/>
                    <a:pt x="467" y="223"/>
                  </a:cubicBezTo>
                  <a:cubicBezTo>
                    <a:pt x="460" y="223"/>
                    <a:pt x="454" y="217"/>
                    <a:pt x="454" y="210"/>
                  </a:cubicBezTo>
                  <a:lnTo>
                    <a:pt x="454" y="162"/>
                  </a:lnTo>
                  <a:lnTo>
                    <a:pt x="423" y="175"/>
                  </a:lnTo>
                  <a:lnTo>
                    <a:pt x="423" y="243"/>
                  </a:lnTo>
                  <a:cubicBezTo>
                    <a:pt x="423" y="254"/>
                    <a:pt x="415" y="264"/>
                    <a:pt x="405" y="268"/>
                  </a:cubicBezTo>
                  <a:lnTo>
                    <a:pt x="269" y="313"/>
                  </a:lnTo>
                  <a:cubicBezTo>
                    <a:pt x="266" y="314"/>
                    <a:pt x="263" y="315"/>
                    <a:pt x="260" y="315"/>
                  </a:cubicBezTo>
                  <a:cubicBezTo>
                    <a:pt x="258" y="315"/>
                    <a:pt x="255" y="314"/>
                    <a:pt x="253" y="313"/>
                  </a:cubicBezTo>
                  <a:lnTo>
                    <a:pt x="103" y="268"/>
                  </a:lnTo>
                  <a:cubicBezTo>
                    <a:pt x="92" y="265"/>
                    <a:pt x="84" y="254"/>
                    <a:pt x="84" y="243"/>
                  </a:cubicBezTo>
                  <a:lnTo>
                    <a:pt x="84" y="175"/>
                  </a:lnTo>
                  <a:lnTo>
                    <a:pt x="16" y="147"/>
                  </a:lnTo>
                  <a:cubicBezTo>
                    <a:pt x="6" y="142"/>
                    <a:pt x="0" y="133"/>
                    <a:pt x="0" y="122"/>
                  </a:cubicBezTo>
                  <a:cubicBezTo>
                    <a:pt x="0" y="111"/>
                    <a:pt x="6" y="102"/>
                    <a:pt x="16" y="97"/>
                  </a:cubicBezTo>
                  <a:lnTo>
                    <a:pt x="243" y="3"/>
                  </a:lnTo>
                  <a:cubicBezTo>
                    <a:pt x="250" y="0"/>
                    <a:pt x="257" y="0"/>
                    <a:pt x="264" y="3"/>
                  </a:cubicBezTo>
                  <a:lnTo>
                    <a:pt x="491" y="97"/>
                  </a:lnTo>
                  <a:cubicBezTo>
                    <a:pt x="500" y="102"/>
                    <a:pt x="507" y="111"/>
                    <a:pt x="507" y="122"/>
                  </a:cubicBezTo>
                  <a:close/>
                </a:path>
              </a:pathLst>
            </a:custGeom>
            <a:solidFill>
              <a:srgbClr val="FFFFFF"/>
            </a:solidFill>
            <a:ln>
              <a:noFill/>
            </a:ln>
            <a:extLst>
              <a:ext uri="{91240B29-F687-4F45-9708-019B960494DF}">
                <a14:hiddenLine xmlns:a14="http://schemas.microsoft.com/office/drawing/2010/main" w="57150" cap="flat" cmpd="sng" algn="ctr">
                  <a:solidFill>
                    <a:srgbClr val="000000"/>
                  </a:solidFill>
                  <a:prstDash val="solid"/>
                  <a:round/>
                  <a:headEnd/>
                  <a:tailEnd/>
                </a14:hiddenLine>
              </a:ext>
            </a:extLst>
          </p:spPr>
          <p:txBody>
            <a:bodyPr anchor="ctr"/>
            <a:lstStyle/>
            <a:p>
              <a:endParaRPr lang="en-US" sz="1350">
                <a:solidFill>
                  <a:srgbClr val="000000"/>
                </a:solidFill>
              </a:endParaRPr>
            </a:p>
          </p:txBody>
        </p:sp>
        <p:sp>
          <p:nvSpPr>
            <p:cNvPr id="99373" name="IconShape4">
              <a:extLst>
                <a:ext uri="{FF2B5EF4-FFF2-40B4-BE49-F238E27FC236}">
                  <a16:creationId xmlns="" xmlns:a16="http://schemas.microsoft.com/office/drawing/2014/main" id="{145425B9-6BBD-4A1E-97CE-005A73239590}"/>
                </a:ext>
              </a:extLst>
            </p:cNvPr>
            <p:cNvSpPr>
              <a:spLocks/>
            </p:cNvSpPr>
            <p:nvPr/>
          </p:nvSpPr>
          <p:spPr bwMode="auto">
            <a:xfrm>
              <a:off x="5157848" y="2035929"/>
              <a:ext cx="412635" cy="479265"/>
            </a:xfrm>
            <a:custGeom>
              <a:avLst/>
              <a:gdLst>
                <a:gd name="T0" fmla="*/ 2147483646 w 1776"/>
                <a:gd name="T1" fmla="*/ 2147483646 h 2163"/>
                <a:gd name="T2" fmla="*/ 2147483646 w 1776"/>
                <a:gd name="T3" fmla="*/ 2147483646 h 2163"/>
                <a:gd name="T4" fmla="*/ 2147483646 w 1776"/>
                <a:gd name="T5" fmla="*/ 2147483646 h 2163"/>
                <a:gd name="T6" fmla="*/ 2147483646 w 1776"/>
                <a:gd name="T7" fmla="*/ 2147483646 h 2163"/>
                <a:gd name="T8" fmla="*/ 2147483646 w 1776"/>
                <a:gd name="T9" fmla="*/ 2147483646 h 2163"/>
                <a:gd name="T10" fmla="*/ 2147483646 w 1776"/>
                <a:gd name="T11" fmla="*/ 2147483646 h 2163"/>
                <a:gd name="T12" fmla="*/ 2147483646 w 1776"/>
                <a:gd name="T13" fmla="*/ 2147483646 h 2163"/>
                <a:gd name="T14" fmla="*/ 2147483646 w 1776"/>
                <a:gd name="T15" fmla="*/ 2147483646 h 2163"/>
                <a:gd name="T16" fmla="*/ 2147483646 w 1776"/>
                <a:gd name="T17" fmla="*/ 2147483646 h 2163"/>
                <a:gd name="T18" fmla="*/ 2147483646 w 1776"/>
                <a:gd name="T19" fmla="*/ 2147483646 h 2163"/>
                <a:gd name="T20" fmla="*/ 2147483646 w 1776"/>
                <a:gd name="T21" fmla="*/ 2147483646 h 2163"/>
                <a:gd name="T22" fmla="*/ 2147483646 w 1776"/>
                <a:gd name="T23" fmla="*/ 2147483646 h 2163"/>
                <a:gd name="T24" fmla="*/ 2147483646 w 1776"/>
                <a:gd name="T25" fmla="*/ 2147483646 h 2163"/>
                <a:gd name="T26" fmla="*/ 2147483646 w 1776"/>
                <a:gd name="T27" fmla="*/ 2147483646 h 2163"/>
                <a:gd name="T28" fmla="*/ 2147483646 w 1776"/>
                <a:gd name="T29" fmla="*/ 2147483646 h 2163"/>
                <a:gd name="T30" fmla="*/ 2147483646 w 1776"/>
                <a:gd name="T31" fmla="*/ 2147483646 h 2163"/>
                <a:gd name="T32" fmla="*/ 2147483646 w 1776"/>
                <a:gd name="T33" fmla="*/ 2147483646 h 2163"/>
                <a:gd name="T34" fmla="*/ 2147483646 w 1776"/>
                <a:gd name="T35" fmla="*/ 2147483646 h 2163"/>
                <a:gd name="T36" fmla="*/ 2147483646 w 1776"/>
                <a:gd name="T37" fmla="*/ 2147483646 h 2163"/>
                <a:gd name="T38" fmla="*/ 2147483646 w 1776"/>
                <a:gd name="T39" fmla="*/ 2147483646 h 2163"/>
                <a:gd name="T40" fmla="*/ 2147483646 w 1776"/>
                <a:gd name="T41" fmla="*/ 2147483646 h 2163"/>
                <a:gd name="T42" fmla="*/ 2147483646 w 1776"/>
                <a:gd name="T43" fmla="*/ 2147483646 h 2163"/>
                <a:gd name="T44" fmla="*/ 2147483646 w 1776"/>
                <a:gd name="T45" fmla="*/ 2147483646 h 2163"/>
                <a:gd name="T46" fmla="*/ 2147483646 w 1776"/>
                <a:gd name="T47" fmla="*/ 0 h 2163"/>
                <a:gd name="T48" fmla="*/ 2147483646 w 1776"/>
                <a:gd name="T49" fmla="*/ 2147483646 h 2163"/>
                <a:gd name="T50" fmla="*/ 2147483646 w 1776"/>
                <a:gd name="T51" fmla="*/ 2147483646 h 2163"/>
                <a:gd name="T52" fmla="*/ 2147483646 w 1776"/>
                <a:gd name="T53" fmla="*/ 2147483646 h 2163"/>
                <a:gd name="T54" fmla="*/ 2147483646 w 1776"/>
                <a:gd name="T55" fmla="*/ 2147483646 h 2163"/>
                <a:gd name="T56" fmla="*/ 2147483646 w 1776"/>
                <a:gd name="T57" fmla="*/ 2147483646 h 2163"/>
                <a:gd name="T58" fmla="*/ 2147483646 w 1776"/>
                <a:gd name="T59" fmla="*/ 2147483646 h 2163"/>
                <a:gd name="T60" fmla="*/ 2147483646 w 1776"/>
                <a:gd name="T61" fmla="*/ 2147483646 h 2163"/>
                <a:gd name="T62" fmla="*/ 2147483646 w 1776"/>
                <a:gd name="T63" fmla="*/ 2147483646 h 2163"/>
                <a:gd name="T64" fmla="*/ 2147483646 w 1776"/>
                <a:gd name="T65" fmla="*/ 2147483646 h 2163"/>
                <a:gd name="T66" fmla="*/ 2147483646 w 1776"/>
                <a:gd name="T67" fmla="*/ 2147483646 h 2163"/>
                <a:gd name="T68" fmla="*/ 2147483646 w 1776"/>
                <a:gd name="T69" fmla="*/ 2147483646 h 2163"/>
                <a:gd name="T70" fmla="*/ 2147483646 w 1776"/>
                <a:gd name="T71" fmla="*/ 2147483646 h 2163"/>
                <a:gd name="T72" fmla="*/ 2147483646 w 1776"/>
                <a:gd name="T73" fmla="*/ 2147483646 h 2163"/>
                <a:gd name="T74" fmla="*/ 2147483646 w 1776"/>
                <a:gd name="T75" fmla="*/ 2147483646 h 2163"/>
                <a:gd name="T76" fmla="*/ 2147483646 w 1776"/>
                <a:gd name="T77" fmla="*/ 2147483646 h 2163"/>
                <a:gd name="T78" fmla="*/ 2147483646 w 1776"/>
                <a:gd name="T79" fmla="*/ 2147483646 h 2163"/>
                <a:gd name="T80" fmla="*/ 2147483646 w 1776"/>
                <a:gd name="T81" fmla="*/ 2147483646 h 2163"/>
                <a:gd name="T82" fmla="*/ 2147483646 w 1776"/>
                <a:gd name="T83" fmla="*/ 2147483646 h 2163"/>
                <a:gd name="T84" fmla="*/ 2147483646 w 1776"/>
                <a:gd name="T85" fmla="*/ 2147483646 h 2163"/>
                <a:gd name="T86" fmla="*/ 2147483646 w 1776"/>
                <a:gd name="T87" fmla="*/ 2147483646 h 2163"/>
                <a:gd name="T88" fmla="*/ 2147483646 w 1776"/>
                <a:gd name="T89" fmla="*/ 2147483646 h 2163"/>
                <a:gd name="T90" fmla="*/ 2147483646 w 1776"/>
                <a:gd name="T91" fmla="*/ 2147483646 h 2163"/>
                <a:gd name="T92" fmla="*/ 2147483646 w 1776"/>
                <a:gd name="T93" fmla="*/ 2147483646 h 2163"/>
                <a:gd name="T94" fmla="*/ 2147483646 w 1776"/>
                <a:gd name="T95" fmla="*/ 2147483646 h 2163"/>
                <a:gd name="T96" fmla="*/ 2147483646 w 1776"/>
                <a:gd name="T97" fmla="*/ 2147483646 h 21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76" h="2163">
                  <a:moveTo>
                    <a:pt x="1771" y="1185"/>
                  </a:moveTo>
                  <a:cubicBezTo>
                    <a:pt x="1771" y="1185"/>
                    <a:pt x="1771" y="1216"/>
                    <a:pt x="1745" y="1244"/>
                  </a:cubicBezTo>
                  <a:cubicBezTo>
                    <a:pt x="1726" y="1263"/>
                    <a:pt x="1700" y="1276"/>
                    <a:pt x="1666" y="1280"/>
                  </a:cubicBezTo>
                  <a:cubicBezTo>
                    <a:pt x="1666" y="1282"/>
                    <a:pt x="1666" y="1284"/>
                    <a:pt x="1667" y="1287"/>
                  </a:cubicBezTo>
                  <a:lnTo>
                    <a:pt x="1668" y="1365"/>
                  </a:lnTo>
                  <a:cubicBezTo>
                    <a:pt x="1667" y="1375"/>
                    <a:pt x="1662" y="1401"/>
                    <a:pt x="1633" y="1422"/>
                  </a:cubicBezTo>
                  <a:cubicBezTo>
                    <a:pt x="1638" y="1443"/>
                    <a:pt x="1638" y="1476"/>
                    <a:pt x="1607" y="1519"/>
                  </a:cubicBezTo>
                  <a:cubicBezTo>
                    <a:pt x="1591" y="1540"/>
                    <a:pt x="1585" y="1548"/>
                    <a:pt x="1591" y="1572"/>
                  </a:cubicBezTo>
                  <a:cubicBezTo>
                    <a:pt x="1597" y="1603"/>
                    <a:pt x="1609" y="1692"/>
                    <a:pt x="1559" y="1728"/>
                  </a:cubicBezTo>
                  <a:cubicBezTo>
                    <a:pt x="1540" y="1745"/>
                    <a:pt x="1479" y="1785"/>
                    <a:pt x="1324" y="1765"/>
                  </a:cubicBezTo>
                  <a:lnTo>
                    <a:pt x="1301" y="1762"/>
                  </a:lnTo>
                  <a:cubicBezTo>
                    <a:pt x="1233" y="1752"/>
                    <a:pt x="1174" y="1747"/>
                    <a:pt x="1136" y="1794"/>
                  </a:cubicBezTo>
                  <a:cubicBezTo>
                    <a:pt x="1083" y="1896"/>
                    <a:pt x="990" y="2084"/>
                    <a:pt x="983" y="2128"/>
                  </a:cubicBezTo>
                  <a:cubicBezTo>
                    <a:pt x="979" y="2148"/>
                    <a:pt x="962" y="2163"/>
                    <a:pt x="942" y="2163"/>
                  </a:cubicBezTo>
                  <a:cubicBezTo>
                    <a:pt x="940" y="2163"/>
                    <a:pt x="937" y="2163"/>
                    <a:pt x="935" y="2162"/>
                  </a:cubicBezTo>
                  <a:cubicBezTo>
                    <a:pt x="912" y="2158"/>
                    <a:pt x="897" y="2137"/>
                    <a:pt x="901" y="2114"/>
                  </a:cubicBezTo>
                  <a:cubicBezTo>
                    <a:pt x="913" y="2044"/>
                    <a:pt x="1041" y="1798"/>
                    <a:pt x="1067" y="1749"/>
                  </a:cubicBezTo>
                  <a:cubicBezTo>
                    <a:pt x="1141" y="1654"/>
                    <a:pt x="1249" y="1670"/>
                    <a:pt x="1313" y="1680"/>
                  </a:cubicBezTo>
                  <a:lnTo>
                    <a:pt x="1334" y="1683"/>
                  </a:lnTo>
                  <a:cubicBezTo>
                    <a:pt x="1465" y="1698"/>
                    <a:pt x="1502" y="1667"/>
                    <a:pt x="1503" y="1667"/>
                  </a:cubicBezTo>
                  <a:cubicBezTo>
                    <a:pt x="1506" y="1663"/>
                    <a:pt x="1507" y="1663"/>
                    <a:pt x="1511" y="1660"/>
                  </a:cubicBezTo>
                  <a:cubicBezTo>
                    <a:pt x="1515" y="1654"/>
                    <a:pt x="1516" y="1618"/>
                    <a:pt x="1511" y="1591"/>
                  </a:cubicBezTo>
                  <a:cubicBezTo>
                    <a:pt x="1494" y="1532"/>
                    <a:pt x="1521" y="1495"/>
                    <a:pt x="1536" y="1475"/>
                  </a:cubicBezTo>
                  <a:cubicBezTo>
                    <a:pt x="1549" y="1457"/>
                    <a:pt x="1552" y="1447"/>
                    <a:pt x="1552" y="1443"/>
                  </a:cubicBezTo>
                  <a:cubicBezTo>
                    <a:pt x="1533" y="1414"/>
                    <a:pt x="1540" y="1386"/>
                    <a:pt x="1555" y="1371"/>
                  </a:cubicBezTo>
                  <a:cubicBezTo>
                    <a:pt x="1559" y="1366"/>
                    <a:pt x="1565" y="1363"/>
                    <a:pt x="1571" y="1361"/>
                  </a:cubicBezTo>
                  <a:cubicBezTo>
                    <a:pt x="1578" y="1358"/>
                    <a:pt x="1583" y="1356"/>
                    <a:pt x="1585" y="1354"/>
                  </a:cubicBezTo>
                  <a:lnTo>
                    <a:pt x="1584" y="1293"/>
                  </a:lnTo>
                  <a:cubicBezTo>
                    <a:pt x="1580" y="1265"/>
                    <a:pt x="1585" y="1240"/>
                    <a:pt x="1599" y="1222"/>
                  </a:cubicBezTo>
                  <a:cubicBezTo>
                    <a:pt x="1613" y="1204"/>
                    <a:pt x="1630" y="1200"/>
                    <a:pt x="1636" y="1199"/>
                  </a:cubicBezTo>
                  <a:cubicBezTo>
                    <a:pt x="1662" y="1198"/>
                    <a:pt x="1678" y="1194"/>
                    <a:pt x="1685" y="1187"/>
                  </a:cubicBezTo>
                  <a:cubicBezTo>
                    <a:pt x="1685" y="1185"/>
                    <a:pt x="1688" y="1178"/>
                    <a:pt x="1688" y="1175"/>
                  </a:cubicBezTo>
                  <a:cubicBezTo>
                    <a:pt x="1685" y="1158"/>
                    <a:pt x="1634" y="1058"/>
                    <a:pt x="1589" y="977"/>
                  </a:cubicBezTo>
                  <a:cubicBezTo>
                    <a:pt x="1543" y="890"/>
                    <a:pt x="1574" y="825"/>
                    <a:pt x="1595" y="782"/>
                  </a:cubicBezTo>
                  <a:cubicBezTo>
                    <a:pt x="1602" y="769"/>
                    <a:pt x="1609" y="754"/>
                    <a:pt x="1609" y="746"/>
                  </a:cubicBezTo>
                  <a:cubicBezTo>
                    <a:pt x="1632" y="509"/>
                    <a:pt x="1540" y="378"/>
                    <a:pt x="1458" y="291"/>
                  </a:cubicBezTo>
                  <a:cubicBezTo>
                    <a:pt x="1296" y="120"/>
                    <a:pt x="1090" y="83"/>
                    <a:pt x="943" y="83"/>
                  </a:cubicBezTo>
                  <a:lnTo>
                    <a:pt x="936" y="83"/>
                  </a:lnTo>
                  <a:cubicBezTo>
                    <a:pt x="560" y="86"/>
                    <a:pt x="419" y="208"/>
                    <a:pt x="316" y="323"/>
                  </a:cubicBezTo>
                  <a:cubicBezTo>
                    <a:pt x="92" y="572"/>
                    <a:pt x="133" y="785"/>
                    <a:pt x="135" y="794"/>
                  </a:cubicBezTo>
                  <a:cubicBezTo>
                    <a:pt x="140" y="906"/>
                    <a:pt x="275" y="1106"/>
                    <a:pt x="327" y="1175"/>
                  </a:cubicBezTo>
                  <a:cubicBezTo>
                    <a:pt x="494" y="1415"/>
                    <a:pt x="414" y="1603"/>
                    <a:pt x="411" y="1611"/>
                  </a:cubicBezTo>
                  <a:cubicBezTo>
                    <a:pt x="401" y="1632"/>
                    <a:pt x="377" y="1642"/>
                    <a:pt x="356" y="1632"/>
                  </a:cubicBezTo>
                  <a:cubicBezTo>
                    <a:pt x="335" y="1623"/>
                    <a:pt x="326" y="1599"/>
                    <a:pt x="335" y="1578"/>
                  </a:cubicBezTo>
                  <a:cubicBezTo>
                    <a:pt x="338" y="1571"/>
                    <a:pt x="398" y="1422"/>
                    <a:pt x="260" y="1224"/>
                  </a:cubicBezTo>
                  <a:cubicBezTo>
                    <a:pt x="240" y="1198"/>
                    <a:pt x="59" y="954"/>
                    <a:pt x="52" y="804"/>
                  </a:cubicBezTo>
                  <a:cubicBezTo>
                    <a:pt x="51" y="801"/>
                    <a:pt x="0" y="550"/>
                    <a:pt x="254" y="267"/>
                  </a:cubicBezTo>
                  <a:cubicBezTo>
                    <a:pt x="377" y="130"/>
                    <a:pt x="545" y="3"/>
                    <a:pt x="935" y="0"/>
                  </a:cubicBezTo>
                  <a:cubicBezTo>
                    <a:pt x="1102" y="2"/>
                    <a:pt x="1333" y="38"/>
                    <a:pt x="1518" y="234"/>
                  </a:cubicBezTo>
                  <a:cubicBezTo>
                    <a:pt x="1613" y="334"/>
                    <a:pt x="1719" y="484"/>
                    <a:pt x="1692" y="754"/>
                  </a:cubicBezTo>
                  <a:cubicBezTo>
                    <a:pt x="1690" y="777"/>
                    <a:pt x="1680" y="798"/>
                    <a:pt x="1670" y="818"/>
                  </a:cubicBezTo>
                  <a:cubicBezTo>
                    <a:pt x="1652" y="856"/>
                    <a:pt x="1636" y="889"/>
                    <a:pt x="1662" y="938"/>
                  </a:cubicBezTo>
                  <a:cubicBezTo>
                    <a:pt x="1776" y="1139"/>
                    <a:pt x="1772" y="1172"/>
                    <a:pt x="1771" y="1185"/>
                  </a:cubicBezTo>
                  <a:close/>
                  <a:moveTo>
                    <a:pt x="919" y="754"/>
                  </a:moveTo>
                  <a:cubicBezTo>
                    <a:pt x="890" y="754"/>
                    <a:pt x="867" y="773"/>
                    <a:pt x="833" y="806"/>
                  </a:cubicBezTo>
                  <a:cubicBezTo>
                    <a:pt x="801" y="836"/>
                    <a:pt x="761" y="873"/>
                    <a:pt x="706" y="897"/>
                  </a:cubicBezTo>
                  <a:cubicBezTo>
                    <a:pt x="703" y="898"/>
                    <a:pt x="700" y="899"/>
                    <a:pt x="697" y="900"/>
                  </a:cubicBezTo>
                  <a:cubicBezTo>
                    <a:pt x="693" y="941"/>
                    <a:pt x="667" y="1071"/>
                    <a:pt x="522" y="1139"/>
                  </a:cubicBezTo>
                  <a:cubicBezTo>
                    <a:pt x="516" y="1141"/>
                    <a:pt x="510" y="1143"/>
                    <a:pt x="504" y="1143"/>
                  </a:cubicBezTo>
                  <a:cubicBezTo>
                    <a:pt x="488" y="1143"/>
                    <a:pt x="473" y="1134"/>
                    <a:pt x="466" y="1119"/>
                  </a:cubicBezTo>
                  <a:cubicBezTo>
                    <a:pt x="457" y="1098"/>
                    <a:pt x="466" y="1073"/>
                    <a:pt x="486" y="1063"/>
                  </a:cubicBezTo>
                  <a:cubicBezTo>
                    <a:pt x="563" y="1027"/>
                    <a:pt x="594" y="968"/>
                    <a:pt x="607" y="928"/>
                  </a:cubicBezTo>
                  <a:cubicBezTo>
                    <a:pt x="577" y="934"/>
                    <a:pt x="547" y="937"/>
                    <a:pt x="519" y="937"/>
                  </a:cubicBezTo>
                  <a:cubicBezTo>
                    <a:pt x="436" y="937"/>
                    <a:pt x="368" y="910"/>
                    <a:pt x="323" y="860"/>
                  </a:cubicBezTo>
                  <a:cubicBezTo>
                    <a:pt x="275" y="805"/>
                    <a:pt x="256" y="728"/>
                    <a:pt x="268" y="629"/>
                  </a:cubicBezTo>
                  <a:cubicBezTo>
                    <a:pt x="296" y="393"/>
                    <a:pt x="549" y="199"/>
                    <a:pt x="857" y="177"/>
                  </a:cubicBezTo>
                  <a:cubicBezTo>
                    <a:pt x="1167" y="156"/>
                    <a:pt x="1415" y="288"/>
                    <a:pt x="1446" y="485"/>
                  </a:cubicBezTo>
                  <a:cubicBezTo>
                    <a:pt x="1457" y="561"/>
                    <a:pt x="1443" y="623"/>
                    <a:pt x="1403" y="670"/>
                  </a:cubicBezTo>
                  <a:cubicBezTo>
                    <a:pt x="1329" y="756"/>
                    <a:pt x="1173" y="783"/>
                    <a:pt x="920" y="754"/>
                  </a:cubicBezTo>
                  <a:lnTo>
                    <a:pt x="919" y="754"/>
                  </a:lnTo>
                  <a:close/>
                  <a:moveTo>
                    <a:pt x="930" y="671"/>
                  </a:moveTo>
                  <a:cubicBezTo>
                    <a:pt x="997" y="679"/>
                    <a:pt x="1056" y="682"/>
                    <a:pt x="1108" y="681"/>
                  </a:cubicBezTo>
                  <a:cubicBezTo>
                    <a:pt x="1108" y="681"/>
                    <a:pt x="1108" y="681"/>
                    <a:pt x="1108" y="680"/>
                  </a:cubicBezTo>
                  <a:cubicBezTo>
                    <a:pt x="1117" y="650"/>
                    <a:pt x="1129" y="577"/>
                    <a:pt x="1105" y="548"/>
                  </a:cubicBezTo>
                  <a:cubicBezTo>
                    <a:pt x="1102" y="544"/>
                    <a:pt x="1093" y="531"/>
                    <a:pt x="1060" y="533"/>
                  </a:cubicBezTo>
                  <a:cubicBezTo>
                    <a:pt x="1059" y="533"/>
                    <a:pt x="1059" y="533"/>
                    <a:pt x="1058" y="533"/>
                  </a:cubicBezTo>
                  <a:cubicBezTo>
                    <a:pt x="1036" y="533"/>
                    <a:pt x="1018" y="515"/>
                    <a:pt x="1017" y="493"/>
                  </a:cubicBezTo>
                  <a:cubicBezTo>
                    <a:pt x="1016" y="470"/>
                    <a:pt x="1033" y="451"/>
                    <a:pt x="1056" y="450"/>
                  </a:cubicBezTo>
                  <a:cubicBezTo>
                    <a:pt x="1117" y="446"/>
                    <a:pt x="1153" y="473"/>
                    <a:pt x="1171" y="496"/>
                  </a:cubicBezTo>
                  <a:cubicBezTo>
                    <a:pt x="1213" y="550"/>
                    <a:pt x="1204" y="632"/>
                    <a:pt x="1195" y="676"/>
                  </a:cubicBezTo>
                  <a:cubicBezTo>
                    <a:pt x="1265" y="667"/>
                    <a:pt x="1314" y="646"/>
                    <a:pt x="1340" y="615"/>
                  </a:cubicBezTo>
                  <a:cubicBezTo>
                    <a:pt x="1364" y="588"/>
                    <a:pt x="1372" y="549"/>
                    <a:pt x="1363" y="498"/>
                  </a:cubicBezTo>
                  <a:cubicBezTo>
                    <a:pt x="1342" y="359"/>
                    <a:pt x="1157" y="258"/>
                    <a:pt x="923" y="258"/>
                  </a:cubicBezTo>
                  <a:cubicBezTo>
                    <a:pt x="903" y="258"/>
                    <a:pt x="883" y="258"/>
                    <a:pt x="863" y="260"/>
                  </a:cubicBezTo>
                  <a:cubicBezTo>
                    <a:pt x="738" y="269"/>
                    <a:pt x="625" y="309"/>
                    <a:pt x="536" y="370"/>
                  </a:cubicBezTo>
                  <a:cubicBezTo>
                    <a:pt x="556" y="372"/>
                    <a:pt x="576" y="378"/>
                    <a:pt x="595" y="388"/>
                  </a:cubicBezTo>
                  <a:cubicBezTo>
                    <a:pt x="643" y="416"/>
                    <a:pt x="671" y="468"/>
                    <a:pt x="677" y="543"/>
                  </a:cubicBezTo>
                  <a:cubicBezTo>
                    <a:pt x="679" y="566"/>
                    <a:pt x="662" y="586"/>
                    <a:pt x="639" y="588"/>
                  </a:cubicBezTo>
                  <a:cubicBezTo>
                    <a:pt x="638" y="588"/>
                    <a:pt x="637" y="588"/>
                    <a:pt x="635" y="588"/>
                  </a:cubicBezTo>
                  <a:cubicBezTo>
                    <a:pt x="614" y="588"/>
                    <a:pt x="596" y="572"/>
                    <a:pt x="594" y="550"/>
                  </a:cubicBezTo>
                  <a:cubicBezTo>
                    <a:pt x="590" y="504"/>
                    <a:pt x="577" y="474"/>
                    <a:pt x="553" y="461"/>
                  </a:cubicBezTo>
                  <a:cubicBezTo>
                    <a:pt x="515" y="438"/>
                    <a:pt x="452" y="458"/>
                    <a:pt x="426" y="469"/>
                  </a:cubicBezTo>
                  <a:cubicBezTo>
                    <a:pt x="386" y="521"/>
                    <a:pt x="358" y="578"/>
                    <a:pt x="350" y="639"/>
                  </a:cubicBezTo>
                  <a:cubicBezTo>
                    <a:pt x="342" y="713"/>
                    <a:pt x="353" y="768"/>
                    <a:pt x="385" y="804"/>
                  </a:cubicBezTo>
                  <a:cubicBezTo>
                    <a:pt x="421" y="845"/>
                    <a:pt x="478" y="854"/>
                    <a:pt x="519" y="854"/>
                  </a:cubicBezTo>
                  <a:cubicBezTo>
                    <a:pt x="568" y="854"/>
                    <a:pt x="622" y="842"/>
                    <a:pt x="673" y="820"/>
                  </a:cubicBezTo>
                  <a:cubicBezTo>
                    <a:pt x="714" y="802"/>
                    <a:pt x="746" y="773"/>
                    <a:pt x="776" y="745"/>
                  </a:cubicBezTo>
                  <a:cubicBezTo>
                    <a:pt x="819" y="705"/>
                    <a:pt x="864" y="663"/>
                    <a:pt x="930" y="671"/>
                  </a:cubicBezTo>
                  <a:close/>
                </a:path>
              </a:pathLst>
            </a:custGeom>
            <a:solidFill>
              <a:srgbClr val="FFFFFF"/>
            </a:solidFill>
            <a:ln>
              <a:noFill/>
            </a:ln>
            <a:extLst>
              <a:ext uri="{91240B29-F687-4F45-9708-019B960494DF}">
                <a14:hiddenLine xmlns:a14="http://schemas.microsoft.com/office/drawing/2010/main" w="57150" cap="flat" cmpd="sng" algn="ctr">
                  <a:solidFill>
                    <a:srgbClr val="000000"/>
                  </a:solidFill>
                  <a:prstDash val="solid"/>
                  <a:round/>
                  <a:headEnd/>
                  <a:tailEnd/>
                </a14:hiddenLine>
              </a:ext>
            </a:extLst>
          </p:spPr>
          <p:txBody>
            <a:bodyPr anchor="ctr"/>
            <a:lstStyle/>
            <a:p>
              <a:endParaRPr lang="en-US" sz="1350">
                <a:solidFill>
                  <a:srgbClr val="000000"/>
                </a:solidFill>
              </a:endParaRPr>
            </a:p>
          </p:txBody>
        </p:sp>
        <p:sp>
          <p:nvSpPr>
            <p:cNvPr id="171" name="CustomText1">
              <a:extLst>
                <a:ext uri="{FF2B5EF4-FFF2-40B4-BE49-F238E27FC236}">
                  <a16:creationId xmlns="" xmlns:a16="http://schemas.microsoft.com/office/drawing/2014/main" id="{144325E9-5BFF-4850-B348-1572D5CA6175}"/>
                </a:ext>
              </a:extLst>
            </p:cNvPr>
            <p:cNvSpPr txBox="1"/>
            <p:nvPr/>
          </p:nvSpPr>
          <p:spPr>
            <a:xfrm flipH="1">
              <a:off x="3410472" y="3460942"/>
              <a:ext cx="818889" cy="303181"/>
            </a:xfrm>
            <a:prstGeom prst="rect">
              <a:avLst/>
            </a:prstGeom>
            <a:noFill/>
          </p:spPr>
          <p:txBody>
            <a:bodyPr lIns="0" tIns="0" rIns="0" bIns="0" anchor="ctr">
              <a:normAutofit fontScale="625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altLang="zh-CN" sz="1350" dirty="0">
                  <a:solidFill>
                    <a:srgbClr val="000000">
                      <a:lumMod val="75000"/>
                    </a:srgbClr>
                  </a:solidFill>
                </a:rPr>
                <a:t>ECONOMICS</a:t>
              </a:r>
            </a:p>
          </p:txBody>
        </p:sp>
        <p:sp>
          <p:nvSpPr>
            <p:cNvPr id="172" name="CustomText2">
              <a:extLst>
                <a:ext uri="{FF2B5EF4-FFF2-40B4-BE49-F238E27FC236}">
                  <a16:creationId xmlns="" xmlns:a16="http://schemas.microsoft.com/office/drawing/2014/main" id="{24995B83-FD77-4F68-BEAC-80A7E0B683C7}"/>
                </a:ext>
              </a:extLst>
            </p:cNvPr>
            <p:cNvSpPr txBox="1"/>
            <p:nvPr/>
          </p:nvSpPr>
          <p:spPr>
            <a:xfrm flipH="1">
              <a:off x="7056481" y="1957450"/>
              <a:ext cx="1368361" cy="333321"/>
            </a:xfrm>
            <a:prstGeom prst="rect">
              <a:avLst/>
            </a:prstGeom>
            <a:noFill/>
          </p:spPr>
          <p:txBody>
            <a:bodyPr lIns="0" tIns="0" rIns="0" bIns="0" anchor="ctr">
              <a:normAutofit fontScale="70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altLang="zh-CN" sz="1350" dirty="0">
                  <a:solidFill>
                    <a:srgbClr val="000000">
                      <a:lumMod val="75000"/>
                    </a:srgbClr>
                  </a:solidFill>
                </a:rPr>
                <a:t>POLITICAL SCIENCE</a:t>
              </a:r>
            </a:p>
          </p:txBody>
        </p:sp>
        <p:sp>
          <p:nvSpPr>
            <p:cNvPr id="173" name="CustomText3">
              <a:extLst>
                <a:ext uri="{FF2B5EF4-FFF2-40B4-BE49-F238E27FC236}">
                  <a16:creationId xmlns="" xmlns:a16="http://schemas.microsoft.com/office/drawing/2014/main" id="{CA4D962A-4901-4F0B-86BA-EAD4274126CB}"/>
                </a:ext>
              </a:extLst>
            </p:cNvPr>
            <p:cNvSpPr txBox="1"/>
            <p:nvPr/>
          </p:nvSpPr>
          <p:spPr>
            <a:xfrm flipH="1">
              <a:off x="7760158" y="3074431"/>
              <a:ext cx="1476483" cy="301407"/>
            </a:xfrm>
            <a:prstGeom prst="rect">
              <a:avLst/>
            </a:prstGeom>
            <a:noFill/>
          </p:spPr>
          <p:txBody>
            <a:bodyPr lIns="0" tIns="0" rIns="0" bIns="0" anchor="ctr">
              <a:normAutofit fontScale="475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altLang="zh-CN" sz="1350" dirty="0">
                  <a:solidFill>
                    <a:srgbClr val="000000">
                      <a:lumMod val="75000"/>
                    </a:srgbClr>
                  </a:solidFill>
                </a:rPr>
                <a:t>EDUCATION &amp; EDUCATIONAL RESEARCH</a:t>
              </a:r>
            </a:p>
          </p:txBody>
        </p:sp>
        <p:sp>
          <p:nvSpPr>
            <p:cNvPr id="174" name="CustomText4">
              <a:extLst>
                <a:ext uri="{FF2B5EF4-FFF2-40B4-BE49-F238E27FC236}">
                  <a16:creationId xmlns="" xmlns:a16="http://schemas.microsoft.com/office/drawing/2014/main" id="{89524262-CFDD-411E-9E54-0966903E2BAC}"/>
                </a:ext>
              </a:extLst>
            </p:cNvPr>
            <p:cNvSpPr txBox="1"/>
            <p:nvPr/>
          </p:nvSpPr>
          <p:spPr>
            <a:xfrm flipH="1">
              <a:off x="3935129" y="2368783"/>
              <a:ext cx="818889" cy="303181"/>
            </a:xfrm>
            <a:prstGeom prst="rect">
              <a:avLst/>
            </a:prstGeom>
            <a:noFill/>
          </p:spPr>
          <p:txBody>
            <a:bodyPr lIns="0" tIns="0" rIns="0" bIns="0" anchor="ctr">
              <a:normAutofit fontScale="625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altLang="zh-CN" sz="1350" dirty="0">
                  <a:solidFill>
                    <a:srgbClr val="000000">
                      <a:lumMod val="75000"/>
                    </a:srgbClr>
                  </a:solidFill>
                </a:rPr>
                <a:t>PSYCHIATRY</a:t>
              </a:r>
            </a:p>
          </p:txBody>
        </p:sp>
        <p:sp>
          <p:nvSpPr>
            <p:cNvPr id="175" name="CustomText5">
              <a:extLst>
                <a:ext uri="{FF2B5EF4-FFF2-40B4-BE49-F238E27FC236}">
                  <a16:creationId xmlns="" xmlns:a16="http://schemas.microsoft.com/office/drawing/2014/main" id="{45721EE1-9329-419B-8B2F-5C1F3FAE9FF4}"/>
                </a:ext>
              </a:extLst>
            </p:cNvPr>
            <p:cNvSpPr txBox="1"/>
            <p:nvPr/>
          </p:nvSpPr>
          <p:spPr>
            <a:xfrm flipH="1">
              <a:off x="3809283" y="4579696"/>
              <a:ext cx="994365" cy="157795"/>
            </a:xfrm>
            <a:prstGeom prst="rect">
              <a:avLst/>
            </a:prstGeom>
            <a:noFill/>
          </p:spPr>
          <p:txBody>
            <a:bodyPr lIns="0" tIns="0" rIns="0" bIns="0" anchor="ctr">
              <a:normAutofit fontScale="625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altLang="zh-CN" sz="1350" dirty="0">
                  <a:solidFill>
                    <a:srgbClr val="000000">
                      <a:lumMod val="75000"/>
                    </a:srgbClr>
                  </a:solidFill>
                </a:rPr>
                <a:t>SOCIOLOGY</a:t>
              </a:r>
            </a:p>
          </p:txBody>
        </p:sp>
        <p:sp>
          <p:nvSpPr>
            <p:cNvPr id="176" name="CustomText6">
              <a:extLst>
                <a:ext uri="{FF2B5EF4-FFF2-40B4-BE49-F238E27FC236}">
                  <a16:creationId xmlns="" xmlns:a16="http://schemas.microsoft.com/office/drawing/2014/main" id="{C120892A-013A-414A-A694-A529F115D378}"/>
                </a:ext>
              </a:extLst>
            </p:cNvPr>
            <p:cNvSpPr txBox="1"/>
            <p:nvPr/>
          </p:nvSpPr>
          <p:spPr>
            <a:xfrm flipH="1">
              <a:off x="5517961" y="5453777"/>
              <a:ext cx="1419762" cy="303181"/>
            </a:xfrm>
            <a:prstGeom prst="rect">
              <a:avLst/>
            </a:prstGeom>
            <a:noFill/>
          </p:spPr>
          <p:txBody>
            <a:bodyPr lIns="0" tIns="0" rIns="0" bIns="0" anchor="ctr">
              <a:normAutofit fontScale="475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altLang="zh-CN" sz="1350" dirty="0">
                  <a:solidFill>
                    <a:srgbClr val="000000">
                      <a:lumMod val="75000"/>
                    </a:srgbClr>
                  </a:solidFill>
                </a:rPr>
                <a:t>INFORMATION SCIENCE LIBRARY SCIENCE</a:t>
              </a:r>
            </a:p>
          </p:txBody>
        </p:sp>
        <p:sp>
          <p:nvSpPr>
            <p:cNvPr id="99380" name="IconShape5">
              <a:extLst>
                <a:ext uri="{FF2B5EF4-FFF2-40B4-BE49-F238E27FC236}">
                  <a16:creationId xmlns="" xmlns:a16="http://schemas.microsoft.com/office/drawing/2014/main" id="{DC298CA1-3C7E-46C3-9E12-029CDBB5DAEF}"/>
                </a:ext>
              </a:extLst>
            </p:cNvPr>
            <p:cNvSpPr>
              <a:spLocks/>
            </p:cNvSpPr>
            <p:nvPr/>
          </p:nvSpPr>
          <p:spPr bwMode="auto">
            <a:xfrm>
              <a:off x="4626170" y="5362346"/>
              <a:ext cx="256361" cy="255933"/>
            </a:xfrm>
            <a:custGeom>
              <a:avLst/>
              <a:gdLst>
                <a:gd name="T0" fmla="*/ 2147483646 w 866"/>
                <a:gd name="T1" fmla="*/ 2147483646 h 866"/>
                <a:gd name="T2" fmla="*/ 2147483646 w 866"/>
                <a:gd name="T3" fmla="*/ 2147483646 h 866"/>
                <a:gd name="T4" fmla="*/ 2147483646 w 866"/>
                <a:gd name="T5" fmla="*/ 2147483646 h 866"/>
                <a:gd name="T6" fmla="*/ 2147483646 w 866"/>
                <a:gd name="T7" fmla="*/ 2147483646 h 866"/>
                <a:gd name="T8" fmla="*/ 2147483646 w 866"/>
                <a:gd name="T9" fmla="*/ 2147483646 h 866"/>
                <a:gd name="T10" fmla="*/ 2147483646 w 866"/>
                <a:gd name="T11" fmla="*/ 2147483646 h 866"/>
                <a:gd name="T12" fmla="*/ 2147483646 w 866"/>
                <a:gd name="T13" fmla="*/ 2147483646 h 866"/>
                <a:gd name="T14" fmla="*/ 2147483646 w 866"/>
                <a:gd name="T15" fmla="*/ 2147483646 h 866"/>
                <a:gd name="T16" fmla="*/ 2147483646 w 866"/>
                <a:gd name="T17" fmla="*/ 2147483646 h 866"/>
                <a:gd name="T18" fmla="*/ 2147483646 w 866"/>
                <a:gd name="T19" fmla="*/ 2147483646 h 866"/>
                <a:gd name="T20" fmla="*/ 2147483646 w 866"/>
                <a:gd name="T21" fmla="*/ 2147483646 h 866"/>
                <a:gd name="T22" fmla="*/ 2147483646 w 866"/>
                <a:gd name="T23" fmla="*/ 2147483646 h 866"/>
                <a:gd name="T24" fmla="*/ 2147483646 w 866"/>
                <a:gd name="T25" fmla="*/ 2147483646 h 866"/>
                <a:gd name="T26" fmla="*/ 2147483646 w 866"/>
                <a:gd name="T27" fmla="*/ 2147483646 h 866"/>
                <a:gd name="T28" fmla="*/ 2147483646 w 866"/>
                <a:gd name="T29" fmla="*/ 2147483646 h 866"/>
                <a:gd name="T30" fmla="*/ 2147483646 w 866"/>
                <a:gd name="T31" fmla="*/ 2147483646 h 866"/>
                <a:gd name="T32" fmla="*/ 2147483646 w 866"/>
                <a:gd name="T33" fmla="*/ 2147483646 h 866"/>
                <a:gd name="T34" fmla="*/ 2147483646 w 866"/>
                <a:gd name="T35" fmla="*/ 2147483646 h 866"/>
                <a:gd name="T36" fmla="*/ 2147483646 w 866"/>
                <a:gd name="T37" fmla="*/ 2147483646 h 866"/>
                <a:gd name="T38" fmla="*/ 2147483646 w 866"/>
                <a:gd name="T39" fmla="*/ 2147483646 h 866"/>
                <a:gd name="T40" fmla="*/ 2147483646 w 866"/>
                <a:gd name="T41" fmla="*/ 2147483646 h 866"/>
                <a:gd name="T42" fmla="*/ 2147483646 w 866"/>
                <a:gd name="T43" fmla="*/ 2147483646 h 866"/>
                <a:gd name="T44" fmla="*/ 2147483646 w 866"/>
                <a:gd name="T45" fmla="*/ 2147483646 h 866"/>
                <a:gd name="T46" fmla="*/ 2147483646 w 866"/>
                <a:gd name="T47" fmla="*/ 2147483646 h 866"/>
                <a:gd name="T48" fmla="*/ 2147483646 w 866"/>
                <a:gd name="T49" fmla="*/ 2147483646 h 866"/>
                <a:gd name="T50" fmla="*/ 2147483646 w 866"/>
                <a:gd name="T51" fmla="*/ 2147483646 h 866"/>
                <a:gd name="T52" fmla="*/ 2147483646 w 866"/>
                <a:gd name="T53" fmla="*/ 2147483646 h 866"/>
                <a:gd name="T54" fmla="*/ 2147483646 w 866"/>
                <a:gd name="T55" fmla="*/ 2147483646 h 866"/>
                <a:gd name="T56" fmla="*/ 2147483646 w 866"/>
                <a:gd name="T57" fmla="*/ 2147483646 h 866"/>
                <a:gd name="T58" fmla="*/ 2147483646 w 866"/>
                <a:gd name="T59" fmla="*/ 2147483646 h 866"/>
                <a:gd name="T60" fmla="*/ 2147483646 w 866"/>
                <a:gd name="T61" fmla="*/ 2147483646 h 866"/>
                <a:gd name="T62" fmla="*/ 2147483646 w 866"/>
                <a:gd name="T63" fmla="*/ 2147483646 h 866"/>
                <a:gd name="T64" fmla="*/ 2147483646 w 866"/>
                <a:gd name="T65" fmla="*/ 2147483646 h 866"/>
                <a:gd name="T66" fmla="*/ 2147483646 w 866"/>
                <a:gd name="T67" fmla="*/ 2147483646 h 866"/>
                <a:gd name="T68" fmla="*/ 2147483646 w 866"/>
                <a:gd name="T69" fmla="*/ 2147483646 h 866"/>
                <a:gd name="T70" fmla="*/ 2147483646 w 866"/>
                <a:gd name="T71" fmla="*/ 2147483646 h 866"/>
                <a:gd name="T72" fmla="*/ 2147483646 w 866"/>
                <a:gd name="T73" fmla="*/ 2147483646 h 866"/>
                <a:gd name="T74" fmla="*/ 2147483646 w 866"/>
                <a:gd name="T75" fmla="*/ 2147483646 h 866"/>
                <a:gd name="T76" fmla="*/ 2147483646 w 866"/>
                <a:gd name="T77" fmla="*/ 2147483646 h 866"/>
                <a:gd name="T78" fmla="*/ 2147483646 w 866"/>
                <a:gd name="T79" fmla="*/ 2147483646 h 866"/>
                <a:gd name="T80" fmla="*/ 2147483646 w 866"/>
                <a:gd name="T81" fmla="*/ 2147483646 h 866"/>
                <a:gd name="T82" fmla="*/ 2147483646 w 866"/>
                <a:gd name="T83" fmla="*/ 2147483646 h 866"/>
                <a:gd name="T84" fmla="*/ 2147483646 w 866"/>
                <a:gd name="T85" fmla="*/ 2147483646 h 866"/>
                <a:gd name="T86" fmla="*/ 2147483646 w 866"/>
                <a:gd name="T87" fmla="*/ 2147483646 h 866"/>
                <a:gd name="T88" fmla="*/ 2147483646 w 866"/>
                <a:gd name="T89" fmla="*/ 2147483646 h 866"/>
                <a:gd name="T90" fmla="*/ 2147483646 w 866"/>
                <a:gd name="T91" fmla="*/ 2147483646 h 8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66" h="866">
                  <a:moveTo>
                    <a:pt x="478" y="866"/>
                  </a:moveTo>
                  <a:lnTo>
                    <a:pt x="387" y="866"/>
                  </a:lnTo>
                  <a:cubicBezTo>
                    <a:pt x="352" y="866"/>
                    <a:pt x="323" y="837"/>
                    <a:pt x="323" y="801"/>
                  </a:cubicBezTo>
                  <a:lnTo>
                    <a:pt x="323" y="702"/>
                  </a:lnTo>
                  <a:cubicBezTo>
                    <a:pt x="322" y="702"/>
                    <a:pt x="321" y="701"/>
                    <a:pt x="320" y="701"/>
                  </a:cubicBezTo>
                  <a:lnTo>
                    <a:pt x="250" y="771"/>
                  </a:lnTo>
                  <a:cubicBezTo>
                    <a:pt x="238" y="783"/>
                    <a:pt x="222" y="790"/>
                    <a:pt x="205" y="790"/>
                  </a:cubicBezTo>
                  <a:cubicBezTo>
                    <a:pt x="187" y="790"/>
                    <a:pt x="171" y="783"/>
                    <a:pt x="159" y="771"/>
                  </a:cubicBezTo>
                  <a:lnTo>
                    <a:pt x="95" y="707"/>
                  </a:lnTo>
                  <a:cubicBezTo>
                    <a:pt x="69" y="681"/>
                    <a:pt x="69" y="641"/>
                    <a:pt x="95" y="615"/>
                  </a:cubicBezTo>
                  <a:lnTo>
                    <a:pt x="164" y="546"/>
                  </a:lnTo>
                  <a:cubicBezTo>
                    <a:pt x="164" y="545"/>
                    <a:pt x="164" y="544"/>
                    <a:pt x="163" y="543"/>
                  </a:cubicBezTo>
                  <a:lnTo>
                    <a:pt x="64" y="543"/>
                  </a:lnTo>
                  <a:cubicBezTo>
                    <a:pt x="29" y="543"/>
                    <a:pt x="0" y="514"/>
                    <a:pt x="0" y="478"/>
                  </a:cubicBezTo>
                  <a:lnTo>
                    <a:pt x="0" y="387"/>
                  </a:lnTo>
                  <a:cubicBezTo>
                    <a:pt x="0" y="352"/>
                    <a:pt x="29" y="323"/>
                    <a:pt x="64" y="323"/>
                  </a:cubicBezTo>
                  <a:lnTo>
                    <a:pt x="163" y="323"/>
                  </a:lnTo>
                  <a:cubicBezTo>
                    <a:pt x="164" y="322"/>
                    <a:pt x="164" y="321"/>
                    <a:pt x="164" y="320"/>
                  </a:cubicBezTo>
                  <a:lnTo>
                    <a:pt x="95" y="250"/>
                  </a:lnTo>
                  <a:cubicBezTo>
                    <a:pt x="69" y="225"/>
                    <a:pt x="69" y="184"/>
                    <a:pt x="95" y="159"/>
                  </a:cubicBezTo>
                  <a:lnTo>
                    <a:pt x="159" y="95"/>
                  </a:lnTo>
                  <a:cubicBezTo>
                    <a:pt x="171" y="82"/>
                    <a:pt x="187" y="76"/>
                    <a:pt x="205" y="76"/>
                  </a:cubicBezTo>
                  <a:cubicBezTo>
                    <a:pt x="222" y="76"/>
                    <a:pt x="238" y="82"/>
                    <a:pt x="250" y="95"/>
                  </a:cubicBezTo>
                  <a:lnTo>
                    <a:pt x="320" y="164"/>
                  </a:lnTo>
                  <a:cubicBezTo>
                    <a:pt x="321" y="164"/>
                    <a:pt x="322" y="164"/>
                    <a:pt x="323" y="163"/>
                  </a:cubicBezTo>
                  <a:lnTo>
                    <a:pt x="323" y="64"/>
                  </a:lnTo>
                  <a:cubicBezTo>
                    <a:pt x="323" y="29"/>
                    <a:pt x="352" y="0"/>
                    <a:pt x="387" y="0"/>
                  </a:cubicBezTo>
                  <a:lnTo>
                    <a:pt x="478" y="0"/>
                  </a:lnTo>
                  <a:cubicBezTo>
                    <a:pt x="514" y="0"/>
                    <a:pt x="543" y="29"/>
                    <a:pt x="543" y="64"/>
                  </a:cubicBezTo>
                  <a:lnTo>
                    <a:pt x="543" y="163"/>
                  </a:lnTo>
                  <a:cubicBezTo>
                    <a:pt x="544" y="164"/>
                    <a:pt x="545" y="164"/>
                    <a:pt x="546" y="164"/>
                  </a:cubicBezTo>
                  <a:lnTo>
                    <a:pt x="615" y="95"/>
                  </a:lnTo>
                  <a:cubicBezTo>
                    <a:pt x="628" y="82"/>
                    <a:pt x="644" y="76"/>
                    <a:pt x="661" y="76"/>
                  </a:cubicBezTo>
                  <a:cubicBezTo>
                    <a:pt x="678" y="76"/>
                    <a:pt x="694" y="82"/>
                    <a:pt x="707" y="95"/>
                  </a:cubicBezTo>
                  <a:lnTo>
                    <a:pt x="771" y="159"/>
                  </a:lnTo>
                  <a:cubicBezTo>
                    <a:pt x="783" y="171"/>
                    <a:pt x="790" y="187"/>
                    <a:pt x="790" y="205"/>
                  </a:cubicBezTo>
                  <a:cubicBezTo>
                    <a:pt x="790" y="222"/>
                    <a:pt x="783" y="238"/>
                    <a:pt x="771" y="250"/>
                  </a:cubicBezTo>
                  <a:lnTo>
                    <a:pt x="701" y="320"/>
                  </a:lnTo>
                  <a:cubicBezTo>
                    <a:pt x="701" y="321"/>
                    <a:pt x="702" y="322"/>
                    <a:pt x="702" y="323"/>
                  </a:cubicBezTo>
                  <a:lnTo>
                    <a:pt x="801" y="323"/>
                  </a:lnTo>
                  <a:cubicBezTo>
                    <a:pt x="837" y="323"/>
                    <a:pt x="866" y="352"/>
                    <a:pt x="866" y="387"/>
                  </a:cubicBezTo>
                  <a:lnTo>
                    <a:pt x="866" y="478"/>
                  </a:lnTo>
                  <a:cubicBezTo>
                    <a:pt x="866" y="496"/>
                    <a:pt x="859" y="512"/>
                    <a:pt x="847" y="524"/>
                  </a:cubicBezTo>
                  <a:cubicBezTo>
                    <a:pt x="835" y="536"/>
                    <a:pt x="818" y="543"/>
                    <a:pt x="801" y="543"/>
                  </a:cubicBezTo>
                  <a:lnTo>
                    <a:pt x="702" y="543"/>
                  </a:lnTo>
                  <a:cubicBezTo>
                    <a:pt x="702" y="544"/>
                    <a:pt x="701" y="545"/>
                    <a:pt x="701" y="546"/>
                  </a:cubicBezTo>
                  <a:lnTo>
                    <a:pt x="771" y="615"/>
                  </a:lnTo>
                  <a:cubicBezTo>
                    <a:pt x="796" y="641"/>
                    <a:pt x="796" y="681"/>
                    <a:pt x="771" y="707"/>
                  </a:cubicBezTo>
                  <a:lnTo>
                    <a:pt x="707" y="771"/>
                  </a:lnTo>
                  <a:cubicBezTo>
                    <a:pt x="694" y="783"/>
                    <a:pt x="678" y="790"/>
                    <a:pt x="661" y="790"/>
                  </a:cubicBezTo>
                  <a:cubicBezTo>
                    <a:pt x="644" y="790"/>
                    <a:pt x="628" y="783"/>
                    <a:pt x="615" y="771"/>
                  </a:cubicBezTo>
                  <a:lnTo>
                    <a:pt x="546" y="701"/>
                  </a:lnTo>
                  <a:cubicBezTo>
                    <a:pt x="545" y="701"/>
                    <a:pt x="544" y="702"/>
                    <a:pt x="543" y="702"/>
                  </a:cubicBezTo>
                  <a:lnTo>
                    <a:pt x="543" y="801"/>
                  </a:lnTo>
                  <a:cubicBezTo>
                    <a:pt x="543" y="837"/>
                    <a:pt x="514" y="866"/>
                    <a:pt x="478" y="866"/>
                  </a:cubicBezTo>
                  <a:close/>
                  <a:moveTo>
                    <a:pt x="314" y="642"/>
                  </a:moveTo>
                  <a:cubicBezTo>
                    <a:pt x="318" y="642"/>
                    <a:pt x="322" y="643"/>
                    <a:pt x="326" y="645"/>
                  </a:cubicBezTo>
                  <a:cubicBezTo>
                    <a:pt x="337" y="651"/>
                    <a:pt x="347" y="655"/>
                    <a:pt x="358" y="658"/>
                  </a:cubicBezTo>
                  <a:cubicBezTo>
                    <a:pt x="369" y="662"/>
                    <a:pt x="376" y="672"/>
                    <a:pt x="376" y="684"/>
                  </a:cubicBezTo>
                  <a:lnTo>
                    <a:pt x="376" y="801"/>
                  </a:lnTo>
                  <a:cubicBezTo>
                    <a:pt x="376" y="807"/>
                    <a:pt x="381" y="812"/>
                    <a:pt x="387" y="812"/>
                  </a:cubicBezTo>
                  <a:lnTo>
                    <a:pt x="478" y="812"/>
                  </a:lnTo>
                  <a:cubicBezTo>
                    <a:pt x="484" y="812"/>
                    <a:pt x="489" y="807"/>
                    <a:pt x="489" y="801"/>
                  </a:cubicBezTo>
                  <a:lnTo>
                    <a:pt x="489" y="684"/>
                  </a:lnTo>
                  <a:cubicBezTo>
                    <a:pt x="489" y="672"/>
                    <a:pt x="497" y="662"/>
                    <a:pt x="508" y="658"/>
                  </a:cubicBezTo>
                  <a:cubicBezTo>
                    <a:pt x="518" y="655"/>
                    <a:pt x="529" y="651"/>
                    <a:pt x="539" y="645"/>
                  </a:cubicBezTo>
                  <a:cubicBezTo>
                    <a:pt x="550" y="640"/>
                    <a:pt x="562" y="642"/>
                    <a:pt x="570" y="650"/>
                  </a:cubicBezTo>
                  <a:lnTo>
                    <a:pt x="653" y="733"/>
                  </a:lnTo>
                  <a:cubicBezTo>
                    <a:pt x="656" y="736"/>
                    <a:pt x="659" y="737"/>
                    <a:pt x="661" y="737"/>
                  </a:cubicBezTo>
                  <a:cubicBezTo>
                    <a:pt x="663" y="737"/>
                    <a:pt x="666" y="736"/>
                    <a:pt x="669" y="733"/>
                  </a:cubicBezTo>
                  <a:lnTo>
                    <a:pt x="733" y="669"/>
                  </a:lnTo>
                  <a:cubicBezTo>
                    <a:pt x="738" y="665"/>
                    <a:pt x="738" y="658"/>
                    <a:pt x="733" y="653"/>
                  </a:cubicBezTo>
                  <a:lnTo>
                    <a:pt x="650" y="570"/>
                  </a:lnTo>
                  <a:cubicBezTo>
                    <a:pt x="642" y="562"/>
                    <a:pt x="640" y="550"/>
                    <a:pt x="645" y="539"/>
                  </a:cubicBezTo>
                  <a:cubicBezTo>
                    <a:pt x="651" y="529"/>
                    <a:pt x="655" y="518"/>
                    <a:pt x="658" y="508"/>
                  </a:cubicBezTo>
                  <a:cubicBezTo>
                    <a:pt x="662" y="497"/>
                    <a:pt x="672" y="489"/>
                    <a:pt x="684" y="489"/>
                  </a:cubicBezTo>
                  <a:lnTo>
                    <a:pt x="801" y="489"/>
                  </a:lnTo>
                  <a:cubicBezTo>
                    <a:pt x="805" y="489"/>
                    <a:pt x="808" y="487"/>
                    <a:pt x="809" y="486"/>
                  </a:cubicBezTo>
                  <a:cubicBezTo>
                    <a:pt x="810" y="485"/>
                    <a:pt x="812" y="482"/>
                    <a:pt x="812" y="478"/>
                  </a:cubicBezTo>
                  <a:lnTo>
                    <a:pt x="812" y="387"/>
                  </a:lnTo>
                  <a:cubicBezTo>
                    <a:pt x="812" y="381"/>
                    <a:pt x="807" y="376"/>
                    <a:pt x="801" y="376"/>
                  </a:cubicBezTo>
                  <a:lnTo>
                    <a:pt x="684" y="376"/>
                  </a:lnTo>
                  <a:cubicBezTo>
                    <a:pt x="672" y="376"/>
                    <a:pt x="662" y="369"/>
                    <a:pt x="658" y="358"/>
                  </a:cubicBezTo>
                  <a:cubicBezTo>
                    <a:pt x="655" y="347"/>
                    <a:pt x="651" y="337"/>
                    <a:pt x="645" y="326"/>
                  </a:cubicBezTo>
                  <a:cubicBezTo>
                    <a:pt x="640" y="316"/>
                    <a:pt x="642" y="304"/>
                    <a:pt x="650" y="295"/>
                  </a:cubicBezTo>
                  <a:lnTo>
                    <a:pt x="733" y="212"/>
                  </a:lnTo>
                  <a:cubicBezTo>
                    <a:pt x="736" y="210"/>
                    <a:pt x="737" y="206"/>
                    <a:pt x="737" y="205"/>
                  </a:cubicBezTo>
                  <a:cubicBezTo>
                    <a:pt x="737" y="203"/>
                    <a:pt x="736" y="200"/>
                    <a:pt x="733" y="197"/>
                  </a:cubicBezTo>
                  <a:lnTo>
                    <a:pt x="669" y="132"/>
                  </a:lnTo>
                  <a:cubicBezTo>
                    <a:pt x="666" y="129"/>
                    <a:pt x="663" y="129"/>
                    <a:pt x="661" y="129"/>
                  </a:cubicBezTo>
                  <a:cubicBezTo>
                    <a:pt x="659" y="129"/>
                    <a:pt x="656" y="129"/>
                    <a:pt x="653" y="132"/>
                  </a:cubicBezTo>
                  <a:lnTo>
                    <a:pt x="570" y="215"/>
                  </a:lnTo>
                  <a:cubicBezTo>
                    <a:pt x="562" y="223"/>
                    <a:pt x="550" y="226"/>
                    <a:pt x="539" y="220"/>
                  </a:cubicBezTo>
                  <a:cubicBezTo>
                    <a:pt x="529" y="215"/>
                    <a:pt x="518" y="211"/>
                    <a:pt x="508" y="207"/>
                  </a:cubicBezTo>
                  <a:cubicBezTo>
                    <a:pt x="497" y="204"/>
                    <a:pt x="489" y="193"/>
                    <a:pt x="489" y="182"/>
                  </a:cubicBezTo>
                  <a:lnTo>
                    <a:pt x="489" y="64"/>
                  </a:lnTo>
                  <a:cubicBezTo>
                    <a:pt x="489" y="58"/>
                    <a:pt x="484" y="53"/>
                    <a:pt x="478" y="53"/>
                  </a:cubicBezTo>
                  <a:lnTo>
                    <a:pt x="387" y="53"/>
                  </a:lnTo>
                  <a:cubicBezTo>
                    <a:pt x="381" y="53"/>
                    <a:pt x="376" y="58"/>
                    <a:pt x="376" y="64"/>
                  </a:cubicBezTo>
                  <a:lnTo>
                    <a:pt x="376" y="182"/>
                  </a:lnTo>
                  <a:cubicBezTo>
                    <a:pt x="376" y="193"/>
                    <a:pt x="369" y="204"/>
                    <a:pt x="358" y="207"/>
                  </a:cubicBezTo>
                  <a:cubicBezTo>
                    <a:pt x="347" y="211"/>
                    <a:pt x="337" y="215"/>
                    <a:pt x="326" y="220"/>
                  </a:cubicBezTo>
                  <a:cubicBezTo>
                    <a:pt x="316" y="225"/>
                    <a:pt x="304" y="223"/>
                    <a:pt x="295" y="215"/>
                  </a:cubicBezTo>
                  <a:lnTo>
                    <a:pt x="212" y="132"/>
                  </a:lnTo>
                  <a:cubicBezTo>
                    <a:pt x="210" y="129"/>
                    <a:pt x="206" y="129"/>
                    <a:pt x="205" y="129"/>
                  </a:cubicBezTo>
                  <a:cubicBezTo>
                    <a:pt x="203" y="129"/>
                    <a:pt x="200" y="129"/>
                    <a:pt x="197" y="132"/>
                  </a:cubicBezTo>
                  <a:lnTo>
                    <a:pt x="132" y="197"/>
                  </a:lnTo>
                  <a:cubicBezTo>
                    <a:pt x="128" y="201"/>
                    <a:pt x="128" y="208"/>
                    <a:pt x="132" y="212"/>
                  </a:cubicBezTo>
                  <a:lnTo>
                    <a:pt x="215" y="295"/>
                  </a:lnTo>
                  <a:cubicBezTo>
                    <a:pt x="223" y="304"/>
                    <a:pt x="225" y="316"/>
                    <a:pt x="220" y="326"/>
                  </a:cubicBezTo>
                  <a:cubicBezTo>
                    <a:pt x="215" y="337"/>
                    <a:pt x="211" y="347"/>
                    <a:pt x="207" y="358"/>
                  </a:cubicBezTo>
                  <a:cubicBezTo>
                    <a:pt x="204" y="369"/>
                    <a:pt x="193" y="376"/>
                    <a:pt x="182" y="376"/>
                  </a:cubicBezTo>
                  <a:lnTo>
                    <a:pt x="64" y="376"/>
                  </a:lnTo>
                  <a:cubicBezTo>
                    <a:pt x="58" y="376"/>
                    <a:pt x="53" y="381"/>
                    <a:pt x="53" y="387"/>
                  </a:cubicBezTo>
                  <a:lnTo>
                    <a:pt x="53" y="478"/>
                  </a:lnTo>
                  <a:cubicBezTo>
                    <a:pt x="53" y="484"/>
                    <a:pt x="58" y="489"/>
                    <a:pt x="64" y="489"/>
                  </a:cubicBezTo>
                  <a:lnTo>
                    <a:pt x="182" y="489"/>
                  </a:lnTo>
                  <a:cubicBezTo>
                    <a:pt x="193" y="489"/>
                    <a:pt x="204" y="497"/>
                    <a:pt x="207" y="508"/>
                  </a:cubicBezTo>
                  <a:cubicBezTo>
                    <a:pt x="211" y="518"/>
                    <a:pt x="215" y="529"/>
                    <a:pt x="220" y="539"/>
                  </a:cubicBezTo>
                  <a:cubicBezTo>
                    <a:pt x="225" y="550"/>
                    <a:pt x="223" y="562"/>
                    <a:pt x="215" y="570"/>
                  </a:cubicBezTo>
                  <a:lnTo>
                    <a:pt x="132" y="653"/>
                  </a:lnTo>
                  <a:cubicBezTo>
                    <a:pt x="128" y="658"/>
                    <a:pt x="128" y="665"/>
                    <a:pt x="132" y="669"/>
                  </a:cubicBezTo>
                  <a:lnTo>
                    <a:pt x="197" y="733"/>
                  </a:lnTo>
                  <a:cubicBezTo>
                    <a:pt x="200" y="736"/>
                    <a:pt x="203" y="737"/>
                    <a:pt x="205" y="737"/>
                  </a:cubicBezTo>
                  <a:cubicBezTo>
                    <a:pt x="206" y="737"/>
                    <a:pt x="210" y="736"/>
                    <a:pt x="212" y="733"/>
                  </a:cubicBezTo>
                  <a:lnTo>
                    <a:pt x="295" y="650"/>
                  </a:lnTo>
                  <a:cubicBezTo>
                    <a:pt x="301" y="645"/>
                    <a:pt x="307" y="642"/>
                    <a:pt x="314" y="642"/>
                  </a:cubicBezTo>
                  <a:close/>
                  <a:moveTo>
                    <a:pt x="433" y="560"/>
                  </a:moveTo>
                  <a:cubicBezTo>
                    <a:pt x="363" y="560"/>
                    <a:pt x="306" y="503"/>
                    <a:pt x="306" y="433"/>
                  </a:cubicBezTo>
                  <a:cubicBezTo>
                    <a:pt x="306" y="363"/>
                    <a:pt x="363" y="306"/>
                    <a:pt x="433" y="306"/>
                  </a:cubicBezTo>
                  <a:cubicBezTo>
                    <a:pt x="503" y="306"/>
                    <a:pt x="560" y="363"/>
                    <a:pt x="560" y="433"/>
                  </a:cubicBezTo>
                  <a:cubicBezTo>
                    <a:pt x="560" y="503"/>
                    <a:pt x="503" y="560"/>
                    <a:pt x="433" y="560"/>
                  </a:cubicBezTo>
                  <a:close/>
                  <a:moveTo>
                    <a:pt x="433" y="359"/>
                  </a:moveTo>
                  <a:cubicBezTo>
                    <a:pt x="392" y="359"/>
                    <a:pt x="359" y="392"/>
                    <a:pt x="359" y="433"/>
                  </a:cubicBezTo>
                  <a:cubicBezTo>
                    <a:pt x="359" y="474"/>
                    <a:pt x="392" y="507"/>
                    <a:pt x="433" y="507"/>
                  </a:cubicBezTo>
                  <a:cubicBezTo>
                    <a:pt x="474" y="507"/>
                    <a:pt x="507" y="474"/>
                    <a:pt x="507" y="433"/>
                  </a:cubicBezTo>
                  <a:cubicBezTo>
                    <a:pt x="507" y="392"/>
                    <a:pt x="474" y="359"/>
                    <a:pt x="433" y="359"/>
                  </a:cubicBezTo>
                  <a:close/>
                </a:path>
              </a:pathLst>
            </a:custGeom>
            <a:solidFill>
              <a:srgbClr val="FFFFFF"/>
            </a:solidFill>
            <a:ln>
              <a:noFill/>
            </a:ln>
            <a:extLst>
              <a:ext uri="{91240B29-F687-4F45-9708-019B960494DF}">
                <a14:hiddenLine xmlns:a14="http://schemas.microsoft.com/office/drawing/2010/main" w="57150" cap="flat" cmpd="sng" algn="ctr">
                  <a:solidFill>
                    <a:srgbClr val="000000"/>
                  </a:solidFill>
                  <a:prstDash val="solid"/>
                  <a:round/>
                  <a:headEnd/>
                  <a:tailEnd/>
                </a14:hiddenLine>
              </a:ext>
            </a:extLst>
          </p:spPr>
          <p:txBody>
            <a:bodyPr anchor="ctr"/>
            <a:lstStyle/>
            <a:p>
              <a:endParaRPr lang="en-US" sz="1350">
                <a:solidFill>
                  <a:srgbClr val="000000"/>
                </a:solidFill>
              </a:endParaRPr>
            </a:p>
          </p:txBody>
        </p:sp>
        <p:sp>
          <p:nvSpPr>
            <p:cNvPr id="99381" name="IconShape6">
              <a:extLst>
                <a:ext uri="{FF2B5EF4-FFF2-40B4-BE49-F238E27FC236}">
                  <a16:creationId xmlns="" xmlns:a16="http://schemas.microsoft.com/office/drawing/2014/main" id="{DC991BD8-1E35-408A-BCE1-3F4BE66604B0}"/>
                </a:ext>
              </a:extLst>
            </p:cNvPr>
            <p:cNvSpPr>
              <a:spLocks/>
            </p:cNvSpPr>
            <p:nvPr/>
          </p:nvSpPr>
          <p:spPr bwMode="auto">
            <a:xfrm>
              <a:off x="5302985" y="4942568"/>
              <a:ext cx="297294" cy="265745"/>
            </a:xfrm>
            <a:custGeom>
              <a:avLst/>
              <a:gdLst>
                <a:gd name="T0" fmla="*/ 37778 w 609614"/>
                <a:gd name="T1" fmla="*/ 20958 h 585199"/>
                <a:gd name="T2" fmla="*/ 39860 w 609614"/>
                <a:gd name="T3" fmla="*/ 24999 h 585199"/>
                <a:gd name="T4" fmla="*/ 39101 w 609614"/>
                <a:gd name="T5" fmla="*/ 27134 h 585199"/>
                <a:gd name="T6" fmla="*/ 32376 w 609614"/>
                <a:gd name="T7" fmla="*/ 27003 h 585199"/>
                <a:gd name="T8" fmla="*/ 32018 w 609614"/>
                <a:gd name="T9" fmla="*/ 24807 h 585199"/>
                <a:gd name="T10" fmla="*/ 32962 w 609614"/>
                <a:gd name="T11" fmla="*/ 21745 h 585199"/>
                <a:gd name="T12" fmla="*/ 34839 w 609614"/>
                <a:gd name="T13" fmla="*/ 20730 h 585199"/>
                <a:gd name="T14" fmla="*/ 35868 w 609614"/>
                <a:gd name="T15" fmla="*/ 18547 h 585199"/>
                <a:gd name="T16" fmla="*/ 27538 w 609614"/>
                <a:gd name="T17" fmla="*/ 32590 h 585199"/>
                <a:gd name="T18" fmla="*/ 32896 w 609614"/>
                <a:gd name="T19" fmla="*/ 29486 h 585199"/>
                <a:gd name="T20" fmla="*/ 34696 w 609614"/>
                <a:gd name="T21" fmla="*/ 34068 h 585199"/>
                <a:gd name="T22" fmla="*/ 35878 w 609614"/>
                <a:gd name="T23" fmla="*/ 30527 h 585199"/>
                <a:gd name="T24" fmla="*/ 37060 w 609614"/>
                <a:gd name="T25" fmla="*/ 34059 h 585199"/>
                <a:gd name="T26" fmla="*/ 37277 w 609614"/>
                <a:gd name="T27" fmla="*/ 33535 h 585199"/>
                <a:gd name="T28" fmla="*/ 38861 w 609614"/>
                <a:gd name="T29" fmla="*/ 29495 h 585199"/>
                <a:gd name="T30" fmla="*/ 44219 w 609614"/>
                <a:gd name="T31" fmla="*/ 32599 h 585199"/>
                <a:gd name="T32" fmla="*/ 35868 w 609614"/>
                <a:gd name="T33" fmla="*/ 18547 h 585199"/>
                <a:gd name="T34" fmla="*/ 58470 w 609614"/>
                <a:gd name="T35" fmla="*/ 5185 h 585199"/>
                <a:gd name="T36" fmla="*/ 50021 w 609614"/>
                <a:gd name="T37" fmla="*/ 10100 h 585199"/>
                <a:gd name="T38" fmla="*/ 49078 w 609614"/>
                <a:gd name="T39" fmla="*/ 27134 h 585199"/>
                <a:gd name="T40" fmla="*/ 64262 w 609614"/>
                <a:gd name="T41" fmla="*/ 24274 h 585199"/>
                <a:gd name="T42" fmla="*/ 64284 w 609614"/>
                <a:gd name="T43" fmla="*/ 34636 h 585199"/>
                <a:gd name="T44" fmla="*/ 48839 w 609614"/>
                <a:gd name="T45" fmla="*/ 29346 h 585199"/>
                <a:gd name="T46" fmla="*/ 42158 w 609614"/>
                <a:gd name="T47" fmla="*/ 44448 h 585199"/>
                <a:gd name="T48" fmla="*/ 48633 w 609614"/>
                <a:gd name="T49" fmla="*/ 49624 h 585199"/>
                <a:gd name="T50" fmla="*/ 35792 w 609614"/>
                <a:gd name="T51" fmla="*/ 49624 h 585199"/>
                <a:gd name="T52" fmla="*/ 37440 w 609614"/>
                <a:gd name="T53" fmla="*/ 37802 h 585199"/>
                <a:gd name="T54" fmla="*/ 23763 w 609614"/>
                <a:gd name="T55" fmla="*/ 31611 h 585199"/>
                <a:gd name="T56" fmla="*/ 12841 w 609614"/>
                <a:gd name="T57" fmla="*/ 35109 h 585199"/>
                <a:gd name="T58" fmla="*/ 0 w 609614"/>
                <a:gd name="T59" fmla="*/ 35109 h 585199"/>
                <a:gd name="T60" fmla="*/ 11931 w 609614"/>
                <a:gd name="T61" fmla="*/ 32450 h 585199"/>
                <a:gd name="T62" fmla="*/ 22570 w 609614"/>
                <a:gd name="T63" fmla="*/ 27178 h 585199"/>
                <a:gd name="T64" fmla="*/ 20217 w 609614"/>
                <a:gd name="T65" fmla="*/ 16798 h 585199"/>
                <a:gd name="T66" fmla="*/ 10184 w 609614"/>
                <a:gd name="T67" fmla="*/ 12522 h 585199"/>
                <a:gd name="T68" fmla="*/ 23026 w 609614"/>
                <a:gd name="T69" fmla="*/ 12522 h 585199"/>
                <a:gd name="T70" fmla="*/ 27202 w 609614"/>
                <a:gd name="T71" fmla="*/ 19071 h 585199"/>
                <a:gd name="T72" fmla="*/ 41388 w 609614"/>
                <a:gd name="T73" fmla="*/ 17463 h 585199"/>
                <a:gd name="T74" fmla="*/ 45629 w 609614"/>
                <a:gd name="T75" fmla="*/ 5177 h 58519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09614" h="585199">
                  <a:moveTo>
                    <a:pt x="307576" y="219971"/>
                  </a:moveTo>
                  <a:cubicBezTo>
                    <a:pt x="315431" y="219317"/>
                    <a:pt x="321416" y="221372"/>
                    <a:pt x="325718" y="223801"/>
                  </a:cubicBezTo>
                  <a:cubicBezTo>
                    <a:pt x="332171" y="227444"/>
                    <a:pt x="334509" y="232021"/>
                    <a:pt x="334509" y="232021"/>
                  </a:cubicBezTo>
                  <a:cubicBezTo>
                    <a:pt x="334509" y="232021"/>
                    <a:pt x="350781" y="233142"/>
                    <a:pt x="343674" y="266959"/>
                  </a:cubicBezTo>
                  <a:cubicBezTo>
                    <a:pt x="345731" y="267706"/>
                    <a:pt x="347414" y="270509"/>
                    <a:pt x="344796" y="279383"/>
                  </a:cubicBezTo>
                  <a:cubicBezTo>
                    <a:pt x="341616" y="290219"/>
                    <a:pt x="338904" y="290873"/>
                    <a:pt x="337127" y="289752"/>
                  </a:cubicBezTo>
                  <a:cubicBezTo>
                    <a:pt x="335070" y="301429"/>
                    <a:pt x="328804" y="316656"/>
                    <a:pt x="308324" y="317403"/>
                  </a:cubicBezTo>
                  <a:cubicBezTo>
                    <a:pt x="287563" y="315722"/>
                    <a:pt x="281017" y="300308"/>
                    <a:pt x="279146" y="288351"/>
                  </a:cubicBezTo>
                  <a:cubicBezTo>
                    <a:pt x="277463" y="288257"/>
                    <a:pt x="275312" y="286015"/>
                    <a:pt x="272974" y="277608"/>
                  </a:cubicBezTo>
                  <a:cubicBezTo>
                    <a:pt x="269701" y="266305"/>
                    <a:pt x="273161" y="264717"/>
                    <a:pt x="276060" y="264904"/>
                  </a:cubicBezTo>
                  <a:cubicBezTo>
                    <a:pt x="273909" y="258925"/>
                    <a:pt x="273909" y="253133"/>
                    <a:pt x="275312" y="247622"/>
                  </a:cubicBezTo>
                  <a:cubicBezTo>
                    <a:pt x="276808" y="241270"/>
                    <a:pt x="280269" y="236132"/>
                    <a:pt x="284196" y="232208"/>
                  </a:cubicBezTo>
                  <a:cubicBezTo>
                    <a:pt x="286628" y="229593"/>
                    <a:pt x="289433" y="227351"/>
                    <a:pt x="292426" y="225482"/>
                  </a:cubicBezTo>
                  <a:cubicBezTo>
                    <a:pt x="294857" y="223708"/>
                    <a:pt x="297476" y="222306"/>
                    <a:pt x="300375" y="221372"/>
                  </a:cubicBezTo>
                  <a:cubicBezTo>
                    <a:pt x="302619" y="220625"/>
                    <a:pt x="305144" y="220064"/>
                    <a:pt x="307576" y="219971"/>
                  </a:cubicBezTo>
                  <a:close/>
                  <a:moveTo>
                    <a:pt x="309249" y="198054"/>
                  </a:moveTo>
                  <a:cubicBezTo>
                    <a:pt x="258378" y="198054"/>
                    <a:pt x="216951" y="239327"/>
                    <a:pt x="216951" y="290218"/>
                  </a:cubicBezTo>
                  <a:cubicBezTo>
                    <a:pt x="216951" y="312162"/>
                    <a:pt x="224713" y="332145"/>
                    <a:pt x="237431" y="348019"/>
                  </a:cubicBezTo>
                  <a:cubicBezTo>
                    <a:pt x="238272" y="340642"/>
                    <a:pt x="241358" y="332145"/>
                    <a:pt x="250897" y="329811"/>
                  </a:cubicBezTo>
                  <a:cubicBezTo>
                    <a:pt x="268945" y="325235"/>
                    <a:pt x="283626" y="314870"/>
                    <a:pt x="283626" y="314870"/>
                  </a:cubicBezTo>
                  <a:lnTo>
                    <a:pt x="297279" y="357917"/>
                  </a:lnTo>
                  <a:lnTo>
                    <a:pt x="299149" y="363800"/>
                  </a:lnTo>
                  <a:lnTo>
                    <a:pt x="305228" y="346525"/>
                  </a:lnTo>
                  <a:cubicBezTo>
                    <a:pt x="289985" y="325048"/>
                    <a:pt x="309342" y="325982"/>
                    <a:pt x="309342" y="325982"/>
                  </a:cubicBezTo>
                  <a:cubicBezTo>
                    <a:pt x="309342" y="325982"/>
                    <a:pt x="328793" y="325235"/>
                    <a:pt x="313457" y="346525"/>
                  </a:cubicBezTo>
                  <a:lnTo>
                    <a:pt x="319535" y="363707"/>
                  </a:lnTo>
                  <a:lnTo>
                    <a:pt x="321406" y="357917"/>
                  </a:lnTo>
                  <a:lnTo>
                    <a:pt x="321406" y="358104"/>
                  </a:lnTo>
                  <a:lnTo>
                    <a:pt x="323556" y="351194"/>
                  </a:lnTo>
                  <a:lnTo>
                    <a:pt x="335059" y="314963"/>
                  </a:lnTo>
                  <a:cubicBezTo>
                    <a:pt x="335059" y="314963"/>
                    <a:pt x="349740" y="325328"/>
                    <a:pt x="367788" y="329904"/>
                  </a:cubicBezTo>
                  <a:cubicBezTo>
                    <a:pt x="377327" y="332332"/>
                    <a:pt x="380413" y="340642"/>
                    <a:pt x="381254" y="348113"/>
                  </a:cubicBezTo>
                  <a:cubicBezTo>
                    <a:pt x="393972" y="332332"/>
                    <a:pt x="401640" y="312162"/>
                    <a:pt x="401453" y="290218"/>
                  </a:cubicBezTo>
                  <a:cubicBezTo>
                    <a:pt x="401453" y="239421"/>
                    <a:pt x="360214" y="198054"/>
                    <a:pt x="309249" y="198054"/>
                  </a:cubicBezTo>
                  <a:close/>
                  <a:moveTo>
                    <a:pt x="448771" y="0"/>
                  </a:moveTo>
                  <a:cubicBezTo>
                    <a:pt x="479256" y="0"/>
                    <a:pt x="504131" y="24932"/>
                    <a:pt x="504131" y="55373"/>
                  </a:cubicBezTo>
                  <a:cubicBezTo>
                    <a:pt x="504131" y="85908"/>
                    <a:pt x="479256" y="110653"/>
                    <a:pt x="448771" y="110653"/>
                  </a:cubicBezTo>
                  <a:cubicBezTo>
                    <a:pt x="442599" y="110653"/>
                    <a:pt x="436801" y="109719"/>
                    <a:pt x="431284" y="107851"/>
                  </a:cubicBezTo>
                  <a:lnTo>
                    <a:pt x="377140" y="198708"/>
                  </a:lnTo>
                  <a:cubicBezTo>
                    <a:pt x="405007" y="219531"/>
                    <a:pt x="422961" y="252494"/>
                    <a:pt x="423148" y="289751"/>
                  </a:cubicBezTo>
                  <a:lnTo>
                    <a:pt x="501325" y="297408"/>
                  </a:lnTo>
                  <a:cubicBezTo>
                    <a:pt x="508620" y="275278"/>
                    <a:pt x="529567" y="259217"/>
                    <a:pt x="554067" y="259217"/>
                  </a:cubicBezTo>
                  <a:cubicBezTo>
                    <a:pt x="584739" y="259217"/>
                    <a:pt x="609614" y="284149"/>
                    <a:pt x="609614" y="314590"/>
                  </a:cubicBezTo>
                  <a:cubicBezTo>
                    <a:pt x="609614" y="345125"/>
                    <a:pt x="584739" y="369870"/>
                    <a:pt x="554254" y="369870"/>
                  </a:cubicBezTo>
                  <a:cubicBezTo>
                    <a:pt x="525826" y="369870"/>
                    <a:pt x="502448" y="348580"/>
                    <a:pt x="499268" y="321126"/>
                  </a:cubicBezTo>
                  <a:lnTo>
                    <a:pt x="421091" y="313376"/>
                  </a:lnTo>
                  <a:cubicBezTo>
                    <a:pt x="412955" y="353248"/>
                    <a:pt x="383873" y="385464"/>
                    <a:pt x="346000" y="398443"/>
                  </a:cubicBezTo>
                  <a:lnTo>
                    <a:pt x="363487" y="474640"/>
                  </a:lnTo>
                  <a:lnTo>
                    <a:pt x="363954" y="474640"/>
                  </a:lnTo>
                  <a:cubicBezTo>
                    <a:pt x="394533" y="474640"/>
                    <a:pt x="419314" y="499385"/>
                    <a:pt x="419314" y="529919"/>
                  </a:cubicBezTo>
                  <a:cubicBezTo>
                    <a:pt x="419314" y="560361"/>
                    <a:pt x="394533" y="585199"/>
                    <a:pt x="363954" y="585199"/>
                  </a:cubicBezTo>
                  <a:cubicBezTo>
                    <a:pt x="333375" y="585199"/>
                    <a:pt x="308594" y="560361"/>
                    <a:pt x="308594" y="529919"/>
                  </a:cubicBezTo>
                  <a:cubicBezTo>
                    <a:pt x="308594" y="507695"/>
                    <a:pt x="321593" y="488646"/>
                    <a:pt x="340295" y="479869"/>
                  </a:cubicBezTo>
                  <a:lnTo>
                    <a:pt x="322808" y="403672"/>
                  </a:lnTo>
                  <a:cubicBezTo>
                    <a:pt x="318320" y="404139"/>
                    <a:pt x="313738" y="404513"/>
                    <a:pt x="308968" y="404513"/>
                  </a:cubicBezTo>
                  <a:cubicBezTo>
                    <a:pt x="262679" y="404513"/>
                    <a:pt x="222843" y="376966"/>
                    <a:pt x="204888" y="337561"/>
                  </a:cubicBezTo>
                  <a:lnTo>
                    <a:pt x="110346" y="369029"/>
                  </a:lnTo>
                  <a:cubicBezTo>
                    <a:pt x="110626" y="370897"/>
                    <a:pt x="110720" y="372858"/>
                    <a:pt x="110720" y="374912"/>
                  </a:cubicBezTo>
                  <a:cubicBezTo>
                    <a:pt x="110720" y="405353"/>
                    <a:pt x="85939" y="430192"/>
                    <a:pt x="55360" y="430192"/>
                  </a:cubicBezTo>
                  <a:cubicBezTo>
                    <a:pt x="24781" y="430192"/>
                    <a:pt x="0" y="405353"/>
                    <a:pt x="0" y="374912"/>
                  </a:cubicBezTo>
                  <a:cubicBezTo>
                    <a:pt x="0" y="344378"/>
                    <a:pt x="24781" y="319632"/>
                    <a:pt x="55360" y="319632"/>
                  </a:cubicBezTo>
                  <a:cubicBezTo>
                    <a:pt x="75559" y="319632"/>
                    <a:pt x="93139" y="330277"/>
                    <a:pt x="102865" y="346525"/>
                  </a:cubicBezTo>
                  <a:lnTo>
                    <a:pt x="197407" y="314963"/>
                  </a:lnTo>
                  <a:cubicBezTo>
                    <a:pt x="195630" y="307026"/>
                    <a:pt x="194601" y="298716"/>
                    <a:pt x="194601" y="290218"/>
                  </a:cubicBezTo>
                  <a:cubicBezTo>
                    <a:pt x="194601" y="264073"/>
                    <a:pt x="203485" y="240074"/>
                    <a:pt x="218167" y="220839"/>
                  </a:cubicBezTo>
                  <a:lnTo>
                    <a:pt x="174309" y="179379"/>
                  </a:lnTo>
                  <a:cubicBezTo>
                    <a:pt x="165425" y="185542"/>
                    <a:pt x="154765" y="188997"/>
                    <a:pt x="143169" y="188997"/>
                  </a:cubicBezTo>
                  <a:cubicBezTo>
                    <a:pt x="112590" y="188997"/>
                    <a:pt x="87809" y="164252"/>
                    <a:pt x="87809" y="133717"/>
                  </a:cubicBezTo>
                  <a:cubicBezTo>
                    <a:pt x="87809" y="103183"/>
                    <a:pt x="112590" y="78437"/>
                    <a:pt x="143169" y="78437"/>
                  </a:cubicBezTo>
                  <a:cubicBezTo>
                    <a:pt x="173654" y="78437"/>
                    <a:pt x="198529" y="103183"/>
                    <a:pt x="198529" y="133717"/>
                  </a:cubicBezTo>
                  <a:cubicBezTo>
                    <a:pt x="198529" y="144175"/>
                    <a:pt x="195630" y="153887"/>
                    <a:pt x="190674" y="162197"/>
                  </a:cubicBezTo>
                  <a:lnTo>
                    <a:pt x="234532" y="203657"/>
                  </a:lnTo>
                  <a:cubicBezTo>
                    <a:pt x="254450" y="186476"/>
                    <a:pt x="280540" y="176017"/>
                    <a:pt x="308968" y="176017"/>
                  </a:cubicBezTo>
                  <a:cubicBezTo>
                    <a:pt x="326081" y="176017"/>
                    <a:pt x="342259" y="179752"/>
                    <a:pt x="356847" y="186476"/>
                  </a:cubicBezTo>
                  <a:lnTo>
                    <a:pt x="410992" y="95619"/>
                  </a:lnTo>
                  <a:cubicBezTo>
                    <a:pt x="400144" y="85534"/>
                    <a:pt x="393411" y="71247"/>
                    <a:pt x="393411" y="55280"/>
                  </a:cubicBezTo>
                  <a:cubicBezTo>
                    <a:pt x="393411" y="24745"/>
                    <a:pt x="418192" y="0"/>
                    <a:pt x="448771" y="0"/>
                  </a:cubicBezTo>
                  <a:close/>
                </a:path>
              </a:pathLst>
            </a:custGeom>
            <a:solidFill>
              <a:srgbClr val="FFFFFF"/>
            </a:solidFill>
            <a:ln>
              <a:noFill/>
            </a:ln>
            <a:extLst>
              <a:ext uri="{91240B29-F687-4F45-9708-019B960494DF}">
                <a14:hiddenLine xmlns:a14="http://schemas.microsoft.com/office/drawing/2010/main" w="57150" cap="flat" cmpd="sng" algn="ctr">
                  <a:solidFill>
                    <a:srgbClr val="000000"/>
                  </a:solidFill>
                  <a:prstDash val="solid"/>
                  <a:round/>
                  <a:headEnd/>
                  <a:tailEnd/>
                </a14:hiddenLine>
              </a:ext>
            </a:extLst>
          </p:spPr>
          <p:txBody>
            <a:bodyPr anchor="ctr"/>
            <a:lstStyle/>
            <a:p>
              <a:endParaRPr lang="en-US" sz="1350">
                <a:solidFill>
                  <a:srgbClr val="000000"/>
                </a:solidFill>
              </a:endParaRPr>
            </a:p>
          </p:txBody>
        </p:sp>
      </p:grpSp>
      <p:sp>
        <p:nvSpPr>
          <p:cNvPr id="179" name="椭圆 1051">
            <a:extLst>
              <a:ext uri="{FF2B5EF4-FFF2-40B4-BE49-F238E27FC236}">
                <a16:creationId xmlns="" xmlns:a16="http://schemas.microsoft.com/office/drawing/2014/main" id="{7D702EC5-9743-4C37-8A1F-BA1AAD3C0710}"/>
              </a:ext>
            </a:extLst>
          </p:cNvPr>
          <p:cNvSpPr/>
          <p:nvPr/>
        </p:nvSpPr>
        <p:spPr>
          <a:xfrm>
            <a:off x="4017169" y="4292203"/>
            <a:ext cx="354806" cy="327422"/>
          </a:xfrm>
          <a:prstGeom prst="ellipse">
            <a:avLst/>
          </a:prstGeom>
          <a:solidFill>
            <a:srgbClr val="0070C0"/>
          </a:solidFill>
          <a:ln w="25400" cap="flat" cmpd="sng" algn="ctr">
            <a:solidFill>
              <a:srgbClr val="FFFFFF"/>
            </a:solidFill>
            <a:prstDash val="solid"/>
          </a:ln>
          <a:effectLst/>
        </p:spPr>
        <p:txBody>
          <a:bodyPr anchor="ctr"/>
          <a:lstStyle/>
          <a:p>
            <a:pPr algn="ctr">
              <a:defRPr/>
            </a:pPr>
            <a:endParaRPr lang="zh-CN" altLang="en-US" sz="1350" kern="0">
              <a:solidFill>
                <a:srgbClr val="FFFFFF"/>
              </a:solidFill>
              <a:latin typeface="Calibri" panose="020F0502020204030204"/>
            </a:endParaRPr>
          </a:p>
        </p:txBody>
      </p:sp>
      <p:sp>
        <p:nvSpPr>
          <p:cNvPr id="180" name="ValueText2">
            <a:extLst>
              <a:ext uri="{FF2B5EF4-FFF2-40B4-BE49-F238E27FC236}">
                <a16:creationId xmlns="" xmlns:a16="http://schemas.microsoft.com/office/drawing/2014/main" id="{E88B3F1C-292B-4849-BFA3-F16F9592A3E5}"/>
              </a:ext>
            </a:extLst>
          </p:cNvPr>
          <p:cNvSpPr/>
          <p:nvPr/>
        </p:nvSpPr>
        <p:spPr>
          <a:xfrm>
            <a:off x="4068883" y="4643513"/>
            <a:ext cx="603165" cy="193601"/>
          </a:xfrm>
          <a:prstGeom prst="rect">
            <a:avLst/>
          </a:prstGeom>
          <a:noFill/>
        </p:spPr>
        <p:txBody>
          <a:bodyPr wrap="none" lIns="0" tIns="0" rIns="0" bIns="0" numCol="1" anchor="ctr" anchorCtr="1">
            <a:prstTxWarp prst="textPlain">
              <a:avLst/>
            </a:prstTxWarp>
            <a:normAutofit fontScale="40000" lnSpcReduction="20000"/>
          </a:bodyPr>
          <a:lstStyle/>
          <a:p>
            <a:pPr algn="ctr" defTabSz="342900">
              <a:defRPr/>
            </a:pPr>
            <a:r>
              <a:rPr lang="en-US" altLang="zh-CN" sz="3300" kern="0" dirty="0">
                <a:solidFill>
                  <a:srgbClr val="0070C0"/>
                </a:solidFill>
                <a:latin typeface="Impact" panose="020B0806030902050204" pitchFamily="34" charset="0"/>
              </a:rPr>
              <a:t>399, 511</a:t>
            </a:r>
          </a:p>
        </p:txBody>
      </p:sp>
      <p:sp>
        <p:nvSpPr>
          <p:cNvPr id="181" name="CustomText2">
            <a:extLst>
              <a:ext uri="{FF2B5EF4-FFF2-40B4-BE49-F238E27FC236}">
                <a16:creationId xmlns="" xmlns:a16="http://schemas.microsoft.com/office/drawing/2014/main" id="{1B12D357-70C4-41BB-A9E5-F5041FD6EB2D}"/>
              </a:ext>
            </a:extLst>
          </p:cNvPr>
          <p:cNvSpPr txBox="1"/>
          <p:nvPr/>
        </p:nvSpPr>
        <p:spPr>
          <a:xfrm flipH="1">
            <a:off x="5238750" y="4493420"/>
            <a:ext cx="819150" cy="200025"/>
          </a:xfrm>
          <a:prstGeom prst="rect">
            <a:avLst/>
          </a:prstGeom>
          <a:noFill/>
        </p:spPr>
        <p:txBody>
          <a:bodyPr lIns="0" tIns="0" rIns="0" bIns="0" anchor="ctr">
            <a:normAutofit fontScale="55000" lnSpcReduction="20000"/>
          </a:bodyPr>
          <a:lstStyle/>
          <a:p>
            <a:pPr algn="ctr" defTabSz="342900">
              <a:defRPr/>
            </a:pPr>
            <a:r>
              <a:rPr lang="en-US" altLang="zh-CN" sz="1350" dirty="0">
                <a:solidFill>
                  <a:srgbClr val="000000">
                    <a:lumMod val="75000"/>
                  </a:srgbClr>
                </a:solidFill>
                <a:latin typeface="Calibri" panose="020F0502020204030204"/>
              </a:rPr>
              <a:t>PSYCHOLOGY MULTIDISCIPLINARY</a:t>
            </a:r>
          </a:p>
        </p:txBody>
      </p:sp>
      <p:sp>
        <p:nvSpPr>
          <p:cNvPr id="182" name="CustomText2">
            <a:extLst>
              <a:ext uri="{FF2B5EF4-FFF2-40B4-BE49-F238E27FC236}">
                <a16:creationId xmlns="" xmlns:a16="http://schemas.microsoft.com/office/drawing/2014/main" id="{613B6CA4-AF31-461C-932D-A873ED3EFEF7}"/>
              </a:ext>
            </a:extLst>
          </p:cNvPr>
          <p:cNvSpPr txBox="1"/>
          <p:nvPr/>
        </p:nvSpPr>
        <p:spPr>
          <a:xfrm flipH="1">
            <a:off x="5480448" y="3877868"/>
            <a:ext cx="1063228" cy="277415"/>
          </a:xfrm>
          <a:prstGeom prst="rect">
            <a:avLst/>
          </a:prstGeom>
          <a:noFill/>
        </p:spPr>
        <p:txBody>
          <a:bodyPr lIns="0" tIns="0" rIns="0" bIns="0" anchor="ctr">
            <a:normAutofit fontScale="55000" lnSpcReduction="20000"/>
          </a:bodyPr>
          <a:lstStyle/>
          <a:p>
            <a:pPr algn="ctr" defTabSz="342900">
              <a:defRPr/>
            </a:pPr>
            <a:r>
              <a:rPr lang="en-US" altLang="zh-CN" sz="1350" dirty="0">
                <a:solidFill>
                  <a:srgbClr val="000000">
                    <a:lumMod val="75000"/>
                  </a:srgbClr>
                </a:solidFill>
                <a:latin typeface="Calibri" panose="020F0502020204030204"/>
              </a:rPr>
              <a:t>PUBLIC ENVIRONMENTAL &amp; OCCUPATIONAL HEALTH</a:t>
            </a:r>
          </a:p>
        </p:txBody>
      </p:sp>
      <p:sp>
        <p:nvSpPr>
          <p:cNvPr id="183" name="ValueText2">
            <a:extLst>
              <a:ext uri="{FF2B5EF4-FFF2-40B4-BE49-F238E27FC236}">
                <a16:creationId xmlns="" xmlns:a16="http://schemas.microsoft.com/office/drawing/2014/main" id="{027A8748-FCBA-4DEA-A4B8-AB44CBCBA67C}"/>
              </a:ext>
            </a:extLst>
          </p:cNvPr>
          <p:cNvSpPr/>
          <p:nvPr/>
        </p:nvSpPr>
        <p:spPr>
          <a:xfrm>
            <a:off x="2617744" y="3986827"/>
            <a:ext cx="714755" cy="238448"/>
          </a:xfrm>
          <a:prstGeom prst="rect">
            <a:avLst/>
          </a:prstGeom>
          <a:noFill/>
        </p:spPr>
        <p:txBody>
          <a:bodyPr wrap="none" lIns="0" tIns="0" rIns="0" bIns="0" numCol="1" anchor="ctr" anchorCtr="1">
            <a:prstTxWarp prst="textPlain">
              <a:avLst/>
            </a:prstTxWarp>
            <a:normAutofit fontScale="55000" lnSpcReduction="20000"/>
          </a:bodyPr>
          <a:lstStyle/>
          <a:p>
            <a:pPr algn="ctr" defTabSz="342900">
              <a:defRPr/>
            </a:pPr>
            <a:r>
              <a:rPr lang="en-US" altLang="zh-CN" sz="3300" kern="0" dirty="0">
                <a:solidFill>
                  <a:srgbClr val="000000"/>
                </a:solidFill>
                <a:latin typeface="Impact" panose="020B0806030902050204" pitchFamily="34" charset="0"/>
              </a:rPr>
              <a:t>374,705</a:t>
            </a:r>
          </a:p>
        </p:txBody>
      </p:sp>
      <p:sp>
        <p:nvSpPr>
          <p:cNvPr id="99338" name="medical-tool-to-listen-heart-beats_37682">
            <a:extLst>
              <a:ext uri="{FF2B5EF4-FFF2-40B4-BE49-F238E27FC236}">
                <a16:creationId xmlns="" xmlns:a16="http://schemas.microsoft.com/office/drawing/2014/main" id="{B51BF9EA-74D6-47EB-9138-1A1B4217CDFB}"/>
              </a:ext>
            </a:extLst>
          </p:cNvPr>
          <p:cNvSpPr>
            <a:spLocks noChangeAspect="1"/>
          </p:cNvSpPr>
          <p:nvPr/>
        </p:nvSpPr>
        <p:spPr bwMode="auto">
          <a:xfrm>
            <a:off x="4707731" y="4175523"/>
            <a:ext cx="228600" cy="248840"/>
          </a:xfrm>
          <a:custGeom>
            <a:avLst/>
            <a:gdLst>
              <a:gd name="T0" fmla="*/ 2147483646 w 6719"/>
              <a:gd name="T1" fmla="*/ 2147483646 h 7329"/>
              <a:gd name="T2" fmla="*/ 2147483646 w 6719"/>
              <a:gd name="T3" fmla="*/ 2147483646 h 7329"/>
              <a:gd name="T4" fmla="*/ 2147483646 w 6719"/>
              <a:gd name="T5" fmla="*/ 2147483646 h 7329"/>
              <a:gd name="T6" fmla="*/ 2147483646 w 6719"/>
              <a:gd name="T7" fmla="*/ 2147483646 h 7329"/>
              <a:gd name="T8" fmla="*/ 2147483646 w 6719"/>
              <a:gd name="T9" fmla="*/ 2147483646 h 7329"/>
              <a:gd name="T10" fmla="*/ 2147483646 w 6719"/>
              <a:gd name="T11" fmla="*/ 2147483646 h 7329"/>
              <a:gd name="T12" fmla="*/ 2147483646 w 6719"/>
              <a:gd name="T13" fmla="*/ 2147483646 h 7329"/>
              <a:gd name="T14" fmla="*/ 2147483646 w 6719"/>
              <a:gd name="T15" fmla="*/ 2147483646 h 7329"/>
              <a:gd name="T16" fmla="*/ 2147483646 w 6719"/>
              <a:gd name="T17" fmla="*/ 2147483646 h 7329"/>
              <a:gd name="T18" fmla="*/ 2147483646 w 6719"/>
              <a:gd name="T19" fmla="*/ 2147483646 h 7329"/>
              <a:gd name="T20" fmla="*/ 2147483646 w 6719"/>
              <a:gd name="T21" fmla="*/ 2147483646 h 7329"/>
              <a:gd name="T22" fmla="*/ 2147483646 w 6719"/>
              <a:gd name="T23" fmla="*/ 2147483646 h 7329"/>
              <a:gd name="T24" fmla="*/ 2147483646 w 6719"/>
              <a:gd name="T25" fmla="*/ 2147483646 h 7329"/>
              <a:gd name="T26" fmla="*/ 2147483646 w 6719"/>
              <a:gd name="T27" fmla="*/ 2147483646 h 7329"/>
              <a:gd name="T28" fmla="*/ 2147483646 w 6719"/>
              <a:gd name="T29" fmla="*/ 0 h 7329"/>
              <a:gd name="T30" fmla="*/ 2147483646 w 6719"/>
              <a:gd name="T31" fmla="*/ 2147483646 h 7329"/>
              <a:gd name="T32" fmla="*/ 2147483646 w 6719"/>
              <a:gd name="T33" fmla="*/ 2147483646 h 7329"/>
              <a:gd name="T34" fmla="*/ 2147483646 w 6719"/>
              <a:gd name="T35" fmla="*/ 2147483646 h 7329"/>
              <a:gd name="T36" fmla="*/ 2147483646 w 6719"/>
              <a:gd name="T37" fmla="*/ 2147483646 h 7329"/>
              <a:gd name="T38" fmla="*/ 2147483646 w 6719"/>
              <a:gd name="T39" fmla="*/ 2147483646 h 7329"/>
              <a:gd name="T40" fmla="*/ 2147483646 w 6719"/>
              <a:gd name="T41" fmla="*/ 2147483646 h 7329"/>
              <a:gd name="T42" fmla="*/ 2147483646 w 6719"/>
              <a:gd name="T43" fmla="*/ 2147483646 h 7329"/>
              <a:gd name="T44" fmla="*/ 2147483646 w 6719"/>
              <a:gd name="T45" fmla="*/ 2147483646 h 7329"/>
              <a:gd name="T46" fmla="*/ 2147483646 w 6719"/>
              <a:gd name="T47" fmla="*/ 2147483646 h 7329"/>
              <a:gd name="T48" fmla="*/ 2147483646 w 6719"/>
              <a:gd name="T49" fmla="*/ 2147483646 h 7329"/>
              <a:gd name="T50" fmla="*/ 2147483646 w 6719"/>
              <a:gd name="T51" fmla="*/ 2147483646 h 7329"/>
              <a:gd name="T52" fmla="*/ 2147483646 w 6719"/>
              <a:gd name="T53" fmla="*/ 2147483646 h 7329"/>
              <a:gd name="T54" fmla="*/ 2147483646 w 6719"/>
              <a:gd name="T55" fmla="*/ 2147483646 h 7329"/>
              <a:gd name="T56" fmla="*/ 2147483646 w 6719"/>
              <a:gd name="T57" fmla="*/ 2147483646 h 7329"/>
              <a:gd name="T58" fmla="*/ 2147483646 w 6719"/>
              <a:gd name="T59" fmla="*/ 2147483646 h 7329"/>
              <a:gd name="T60" fmla="*/ 2147483646 w 6719"/>
              <a:gd name="T61" fmla="*/ 0 h 7329"/>
              <a:gd name="T62" fmla="*/ 2147483646 w 6719"/>
              <a:gd name="T63" fmla="*/ 2147483646 h 7329"/>
              <a:gd name="T64" fmla="*/ 2147483646 w 6719"/>
              <a:gd name="T65" fmla="*/ 2147483646 h 7329"/>
              <a:gd name="T66" fmla="*/ 2147483646 w 6719"/>
              <a:gd name="T67" fmla="*/ 2147483646 h 7329"/>
              <a:gd name="T68" fmla="*/ 2147483646 w 6719"/>
              <a:gd name="T69" fmla="*/ 2147483646 h 7329"/>
              <a:gd name="T70" fmla="*/ 2147483646 w 6719"/>
              <a:gd name="T71" fmla="*/ 2147483646 h 7329"/>
              <a:gd name="T72" fmla="*/ 2147483646 w 6719"/>
              <a:gd name="T73" fmla="*/ 2147483646 h 7329"/>
              <a:gd name="T74" fmla="*/ 2147483646 w 6719"/>
              <a:gd name="T75" fmla="*/ 2147483646 h 7329"/>
              <a:gd name="T76" fmla="*/ 2147483646 w 6719"/>
              <a:gd name="T77" fmla="*/ 2147483646 h 7329"/>
              <a:gd name="T78" fmla="*/ 2147483646 w 6719"/>
              <a:gd name="T79" fmla="*/ 2147483646 h 7329"/>
              <a:gd name="T80" fmla="*/ 2147483646 w 6719"/>
              <a:gd name="T81" fmla="*/ 2147483646 h 7329"/>
              <a:gd name="T82" fmla="*/ 2147483646 w 6719"/>
              <a:gd name="T83" fmla="*/ 2147483646 h 7329"/>
              <a:gd name="T84" fmla="*/ 2147483646 w 6719"/>
              <a:gd name="T85" fmla="*/ 2147483646 h 7329"/>
              <a:gd name="T86" fmla="*/ 2147483646 w 6719"/>
              <a:gd name="T87" fmla="*/ 2147483646 h 7329"/>
              <a:gd name="T88" fmla="*/ 2147483646 w 6719"/>
              <a:gd name="T89" fmla="*/ 2147483646 h 7329"/>
              <a:gd name="T90" fmla="*/ 2147483646 w 6719"/>
              <a:gd name="T91" fmla="*/ 2147483646 h 7329"/>
              <a:gd name="T92" fmla="*/ 2147483646 w 6719"/>
              <a:gd name="T93" fmla="*/ 2147483646 h 7329"/>
              <a:gd name="T94" fmla="*/ 2147483646 w 6719"/>
              <a:gd name="T95" fmla="*/ 2147483646 h 7329"/>
              <a:gd name="T96" fmla="*/ 2147483646 w 6719"/>
              <a:gd name="T97" fmla="*/ 2147483646 h 7329"/>
              <a:gd name="T98" fmla="*/ 2147483646 w 6719"/>
              <a:gd name="T99" fmla="*/ 2147483646 h 7329"/>
              <a:gd name="T100" fmla="*/ 0 w 6719"/>
              <a:gd name="T101" fmla="*/ 2147483646 h 7329"/>
              <a:gd name="T102" fmla="*/ 2147483646 w 6719"/>
              <a:gd name="T103" fmla="*/ 2147483646 h 7329"/>
              <a:gd name="T104" fmla="*/ 2147483646 w 6719"/>
              <a:gd name="T105" fmla="*/ 2147483646 h 7329"/>
              <a:gd name="T106" fmla="*/ 2147483646 w 6719"/>
              <a:gd name="T107" fmla="*/ 2147483646 h 7329"/>
              <a:gd name="T108" fmla="*/ 2147483646 w 6719"/>
              <a:gd name="T109" fmla="*/ 2147483646 h 7329"/>
              <a:gd name="T110" fmla="*/ 2147483646 w 6719"/>
              <a:gd name="T111" fmla="*/ 2147483646 h 7329"/>
              <a:gd name="T112" fmla="*/ 2147483646 w 6719"/>
              <a:gd name="T113" fmla="*/ 2147483646 h 7329"/>
              <a:gd name="T114" fmla="*/ 2147483646 w 6719"/>
              <a:gd name="T115" fmla="*/ 2147483646 h 7329"/>
              <a:gd name="T116" fmla="*/ 2147483646 w 6719"/>
              <a:gd name="T117" fmla="*/ 2147483646 h 7329"/>
              <a:gd name="T118" fmla="*/ 2147483646 w 6719"/>
              <a:gd name="T119" fmla="*/ 2147483646 h 7329"/>
              <a:gd name="T120" fmla="*/ 2147483646 w 6719"/>
              <a:gd name="T121" fmla="*/ 2147483646 h 7329"/>
              <a:gd name="T122" fmla="*/ 2147483646 w 6719"/>
              <a:gd name="T123" fmla="*/ 2147483646 h 732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719" h="7329">
                <a:moveTo>
                  <a:pt x="611" y="1817"/>
                </a:moveTo>
                <a:lnTo>
                  <a:pt x="611" y="5497"/>
                </a:lnTo>
                <a:cubicBezTo>
                  <a:pt x="611" y="6003"/>
                  <a:pt x="820" y="6435"/>
                  <a:pt x="1239" y="6792"/>
                </a:cubicBezTo>
                <a:cubicBezTo>
                  <a:pt x="1657" y="7150"/>
                  <a:pt x="2160" y="7329"/>
                  <a:pt x="2749" y="7329"/>
                </a:cubicBezTo>
                <a:cubicBezTo>
                  <a:pt x="3337" y="7329"/>
                  <a:pt x="3841" y="7150"/>
                  <a:pt x="4259" y="6792"/>
                </a:cubicBezTo>
                <a:cubicBezTo>
                  <a:pt x="4677" y="6435"/>
                  <a:pt x="4887" y="6003"/>
                  <a:pt x="4887" y="5497"/>
                </a:cubicBezTo>
                <a:lnTo>
                  <a:pt x="4887" y="4867"/>
                </a:lnTo>
                <a:cubicBezTo>
                  <a:pt x="5408" y="4804"/>
                  <a:pt x="5844" y="4600"/>
                  <a:pt x="6194" y="4256"/>
                </a:cubicBezTo>
                <a:cubicBezTo>
                  <a:pt x="6544" y="3913"/>
                  <a:pt x="6719" y="3512"/>
                  <a:pt x="6719" y="3054"/>
                </a:cubicBezTo>
                <a:lnTo>
                  <a:pt x="6719" y="611"/>
                </a:lnTo>
                <a:cubicBezTo>
                  <a:pt x="6719" y="528"/>
                  <a:pt x="6689" y="457"/>
                  <a:pt x="6628" y="396"/>
                </a:cubicBezTo>
                <a:cubicBezTo>
                  <a:pt x="6568" y="336"/>
                  <a:pt x="6496" y="305"/>
                  <a:pt x="6414" y="305"/>
                </a:cubicBezTo>
                <a:cubicBezTo>
                  <a:pt x="6394" y="305"/>
                  <a:pt x="6369" y="309"/>
                  <a:pt x="6337" y="315"/>
                </a:cubicBezTo>
                <a:cubicBezTo>
                  <a:pt x="6283" y="219"/>
                  <a:pt x="6208" y="143"/>
                  <a:pt x="6113" y="86"/>
                </a:cubicBezTo>
                <a:cubicBezTo>
                  <a:pt x="6018" y="29"/>
                  <a:pt x="5914" y="0"/>
                  <a:pt x="5803" y="0"/>
                </a:cubicBezTo>
                <a:cubicBezTo>
                  <a:pt x="5634" y="0"/>
                  <a:pt x="5490" y="60"/>
                  <a:pt x="5371" y="179"/>
                </a:cubicBezTo>
                <a:cubicBezTo>
                  <a:pt x="5252" y="298"/>
                  <a:pt x="5192" y="442"/>
                  <a:pt x="5192" y="611"/>
                </a:cubicBezTo>
                <a:cubicBezTo>
                  <a:pt x="5192" y="780"/>
                  <a:pt x="5252" y="923"/>
                  <a:pt x="5371" y="1043"/>
                </a:cubicBezTo>
                <a:cubicBezTo>
                  <a:pt x="5490" y="1162"/>
                  <a:pt x="5634" y="1222"/>
                  <a:pt x="5803" y="1222"/>
                </a:cubicBezTo>
                <a:cubicBezTo>
                  <a:pt x="5908" y="1222"/>
                  <a:pt x="6009" y="1193"/>
                  <a:pt x="6108" y="1136"/>
                </a:cubicBezTo>
                <a:lnTo>
                  <a:pt x="6108" y="3054"/>
                </a:lnTo>
                <a:cubicBezTo>
                  <a:pt x="6108" y="3391"/>
                  <a:pt x="5959" y="3679"/>
                  <a:pt x="5660" y="3918"/>
                </a:cubicBezTo>
                <a:cubicBezTo>
                  <a:pt x="5361" y="4156"/>
                  <a:pt x="5001" y="4276"/>
                  <a:pt x="4581" y="4276"/>
                </a:cubicBezTo>
                <a:cubicBezTo>
                  <a:pt x="4161" y="4276"/>
                  <a:pt x="3802" y="4156"/>
                  <a:pt x="3503" y="3918"/>
                </a:cubicBezTo>
                <a:cubicBezTo>
                  <a:pt x="3204" y="3679"/>
                  <a:pt x="3054" y="3391"/>
                  <a:pt x="3054" y="3054"/>
                </a:cubicBezTo>
                <a:lnTo>
                  <a:pt x="3054" y="1136"/>
                </a:lnTo>
                <a:cubicBezTo>
                  <a:pt x="3153" y="1193"/>
                  <a:pt x="3255" y="1221"/>
                  <a:pt x="3360" y="1221"/>
                </a:cubicBezTo>
                <a:cubicBezTo>
                  <a:pt x="3528" y="1221"/>
                  <a:pt x="3672" y="1162"/>
                  <a:pt x="3792" y="1043"/>
                </a:cubicBezTo>
                <a:cubicBezTo>
                  <a:pt x="3911" y="923"/>
                  <a:pt x="3970" y="779"/>
                  <a:pt x="3970" y="611"/>
                </a:cubicBezTo>
                <a:cubicBezTo>
                  <a:pt x="3970" y="442"/>
                  <a:pt x="3911" y="298"/>
                  <a:pt x="3792" y="179"/>
                </a:cubicBezTo>
                <a:cubicBezTo>
                  <a:pt x="3672" y="60"/>
                  <a:pt x="3528" y="0"/>
                  <a:pt x="3360" y="0"/>
                </a:cubicBezTo>
                <a:cubicBezTo>
                  <a:pt x="3248" y="0"/>
                  <a:pt x="3145" y="29"/>
                  <a:pt x="3050" y="86"/>
                </a:cubicBezTo>
                <a:cubicBezTo>
                  <a:pt x="2954" y="143"/>
                  <a:pt x="2879" y="219"/>
                  <a:pt x="2825" y="315"/>
                </a:cubicBezTo>
                <a:cubicBezTo>
                  <a:pt x="2794" y="309"/>
                  <a:pt x="2768" y="305"/>
                  <a:pt x="2749" y="305"/>
                </a:cubicBezTo>
                <a:cubicBezTo>
                  <a:pt x="2666" y="305"/>
                  <a:pt x="2595" y="336"/>
                  <a:pt x="2534" y="396"/>
                </a:cubicBezTo>
                <a:cubicBezTo>
                  <a:pt x="2474" y="456"/>
                  <a:pt x="2444" y="528"/>
                  <a:pt x="2444" y="611"/>
                </a:cubicBezTo>
                <a:lnTo>
                  <a:pt x="2444" y="3054"/>
                </a:lnTo>
                <a:cubicBezTo>
                  <a:pt x="2444" y="3512"/>
                  <a:pt x="2619" y="3913"/>
                  <a:pt x="2969" y="4256"/>
                </a:cubicBezTo>
                <a:cubicBezTo>
                  <a:pt x="3319" y="4600"/>
                  <a:pt x="3754" y="4803"/>
                  <a:pt x="4276" y="4867"/>
                </a:cubicBezTo>
                <a:lnTo>
                  <a:pt x="4276" y="5497"/>
                </a:lnTo>
                <a:cubicBezTo>
                  <a:pt x="4276" y="5834"/>
                  <a:pt x="4126" y="6122"/>
                  <a:pt x="3827" y="6360"/>
                </a:cubicBezTo>
                <a:cubicBezTo>
                  <a:pt x="3528" y="6599"/>
                  <a:pt x="3169" y="6718"/>
                  <a:pt x="2749" y="6718"/>
                </a:cubicBezTo>
                <a:cubicBezTo>
                  <a:pt x="2329" y="6718"/>
                  <a:pt x="1970" y="6599"/>
                  <a:pt x="1671" y="6360"/>
                </a:cubicBezTo>
                <a:cubicBezTo>
                  <a:pt x="1372" y="6122"/>
                  <a:pt x="1222" y="5834"/>
                  <a:pt x="1222" y="5497"/>
                </a:cubicBezTo>
                <a:lnTo>
                  <a:pt x="1222" y="1817"/>
                </a:lnTo>
                <a:cubicBezTo>
                  <a:pt x="1403" y="1750"/>
                  <a:pt x="1551" y="1639"/>
                  <a:pt x="1663" y="1483"/>
                </a:cubicBezTo>
                <a:cubicBezTo>
                  <a:pt x="1776" y="1327"/>
                  <a:pt x="1833" y="1151"/>
                  <a:pt x="1833" y="953"/>
                </a:cubicBezTo>
                <a:cubicBezTo>
                  <a:pt x="1833" y="699"/>
                  <a:pt x="1744" y="483"/>
                  <a:pt x="1566" y="304"/>
                </a:cubicBezTo>
                <a:cubicBezTo>
                  <a:pt x="1387" y="126"/>
                  <a:pt x="1171" y="37"/>
                  <a:pt x="917" y="37"/>
                </a:cubicBezTo>
                <a:cubicBezTo>
                  <a:pt x="662" y="37"/>
                  <a:pt x="446" y="126"/>
                  <a:pt x="268" y="304"/>
                </a:cubicBezTo>
                <a:cubicBezTo>
                  <a:pt x="90" y="483"/>
                  <a:pt x="0" y="699"/>
                  <a:pt x="0" y="953"/>
                </a:cubicBezTo>
                <a:cubicBezTo>
                  <a:pt x="0" y="1151"/>
                  <a:pt x="57" y="1327"/>
                  <a:pt x="170" y="1483"/>
                </a:cubicBezTo>
                <a:cubicBezTo>
                  <a:pt x="283" y="1639"/>
                  <a:pt x="430" y="1750"/>
                  <a:pt x="611" y="1817"/>
                </a:cubicBezTo>
                <a:close/>
                <a:moveTo>
                  <a:pt x="702" y="738"/>
                </a:moveTo>
                <a:cubicBezTo>
                  <a:pt x="762" y="678"/>
                  <a:pt x="834" y="648"/>
                  <a:pt x="917" y="648"/>
                </a:cubicBezTo>
                <a:cubicBezTo>
                  <a:pt x="999" y="648"/>
                  <a:pt x="1071" y="678"/>
                  <a:pt x="1131" y="738"/>
                </a:cubicBezTo>
                <a:cubicBezTo>
                  <a:pt x="1192" y="799"/>
                  <a:pt x="1222" y="871"/>
                  <a:pt x="1222" y="953"/>
                </a:cubicBezTo>
                <a:cubicBezTo>
                  <a:pt x="1222" y="1036"/>
                  <a:pt x="1192" y="1107"/>
                  <a:pt x="1131" y="1168"/>
                </a:cubicBezTo>
                <a:cubicBezTo>
                  <a:pt x="1071" y="1228"/>
                  <a:pt x="999" y="1259"/>
                  <a:pt x="917" y="1259"/>
                </a:cubicBezTo>
                <a:cubicBezTo>
                  <a:pt x="834" y="1259"/>
                  <a:pt x="762" y="1228"/>
                  <a:pt x="702" y="1168"/>
                </a:cubicBezTo>
                <a:cubicBezTo>
                  <a:pt x="642" y="1107"/>
                  <a:pt x="611" y="1036"/>
                  <a:pt x="611" y="953"/>
                </a:cubicBezTo>
                <a:cubicBezTo>
                  <a:pt x="611" y="871"/>
                  <a:pt x="641" y="799"/>
                  <a:pt x="702" y="7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solidFill>
                <a:srgbClr val="000000"/>
              </a:solidFill>
            </a:endParaRPr>
          </a:p>
        </p:txBody>
      </p:sp>
      <p:sp>
        <p:nvSpPr>
          <p:cNvPr id="99339" name="police_30379">
            <a:extLst>
              <a:ext uri="{FF2B5EF4-FFF2-40B4-BE49-F238E27FC236}">
                <a16:creationId xmlns="" xmlns:a16="http://schemas.microsoft.com/office/drawing/2014/main" id="{D09AB559-145A-4F83-9F7A-DD5F05C4FD8D}"/>
              </a:ext>
            </a:extLst>
          </p:cNvPr>
          <p:cNvSpPr>
            <a:spLocks noChangeAspect="1"/>
          </p:cNvSpPr>
          <p:nvPr/>
        </p:nvSpPr>
        <p:spPr bwMode="auto">
          <a:xfrm>
            <a:off x="5087541" y="3673080"/>
            <a:ext cx="194072" cy="230981"/>
          </a:xfrm>
          <a:custGeom>
            <a:avLst/>
            <a:gdLst>
              <a:gd name="T0" fmla="*/ 12078 w 514210"/>
              <a:gd name="T1" fmla="*/ 4626 h 608307"/>
              <a:gd name="T2" fmla="*/ 11752 w 514210"/>
              <a:gd name="T3" fmla="*/ 5994 h 608307"/>
              <a:gd name="T4" fmla="*/ 8325 w 514210"/>
              <a:gd name="T5" fmla="*/ 7029 h 608307"/>
              <a:gd name="T6" fmla="*/ 4906 w 514210"/>
              <a:gd name="T7" fmla="*/ 5994 h 608307"/>
              <a:gd name="T8" fmla="*/ 4555 w 514210"/>
              <a:gd name="T9" fmla="*/ 4660 h 608307"/>
              <a:gd name="T10" fmla="*/ 4079 w 514210"/>
              <a:gd name="T11" fmla="*/ 6653 h 608307"/>
              <a:gd name="T12" fmla="*/ 8325 w 514210"/>
              <a:gd name="T13" fmla="*/ 11903 h 608307"/>
              <a:gd name="T14" fmla="*/ 11652 w 514210"/>
              <a:gd name="T15" fmla="*/ 9697 h 608307"/>
              <a:gd name="T16" fmla="*/ 8835 w 514210"/>
              <a:gd name="T17" fmla="*/ 10364 h 608307"/>
              <a:gd name="T18" fmla="*/ 8325 w 514210"/>
              <a:gd name="T19" fmla="*/ 10706 h 608307"/>
              <a:gd name="T20" fmla="*/ 7765 w 514210"/>
              <a:gd name="T21" fmla="*/ 10125 h 608307"/>
              <a:gd name="T22" fmla="*/ 8325 w 514210"/>
              <a:gd name="T23" fmla="*/ 9552 h 608307"/>
              <a:gd name="T24" fmla="*/ 8810 w 514210"/>
              <a:gd name="T25" fmla="*/ 9842 h 608307"/>
              <a:gd name="T26" fmla="*/ 12270 w 514210"/>
              <a:gd name="T27" fmla="*/ 8389 h 608307"/>
              <a:gd name="T28" fmla="*/ 12580 w 514210"/>
              <a:gd name="T29" fmla="*/ 6653 h 608307"/>
              <a:gd name="T30" fmla="*/ 12078 w 514210"/>
              <a:gd name="T31" fmla="*/ 4626 h 608307"/>
              <a:gd name="T32" fmla="*/ 8342 w 514210"/>
              <a:gd name="T33" fmla="*/ 3865 h 608307"/>
              <a:gd name="T34" fmla="*/ 12178 w 514210"/>
              <a:gd name="T35" fmla="*/ 4566 h 608307"/>
              <a:gd name="T36" fmla="*/ 12889 w 514210"/>
              <a:gd name="T37" fmla="*/ 4694 h 608307"/>
              <a:gd name="T38" fmla="*/ 13273 w 514210"/>
              <a:gd name="T39" fmla="*/ 6653 h 608307"/>
              <a:gd name="T40" fmla="*/ 10808 w 514210"/>
              <a:gd name="T41" fmla="*/ 11706 h 608307"/>
              <a:gd name="T42" fmla="*/ 16650 w 514210"/>
              <a:gd name="T43" fmla="*/ 18077 h 608307"/>
              <a:gd name="T44" fmla="*/ 0 w 514210"/>
              <a:gd name="T45" fmla="*/ 18077 h 608307"/>
              <a:gd name="T46" fmla="*/ 5842 w 514210"/>
              <a:gd name="T47" fmla="*/ 11706 h 608307"/>
              <a:gd name="T48" fmla="*/ 3377 w 514210"/>
              <a:gd name="T49" fmla="*/ 6653 h 608307"/>
              <a:gd name="T50" fmla="*/ 3770 w 514210"/>
              <a:gd name="T51" fmla="*/ 4694 h 608307"/>
              <a:gd name="T52" fmla="*/ 4405 w 514210"/>
              <a:gd name="T53" fmla="*/ 4575 h 608307"/>
              <a:gd name="T54" fmla="*/ 5818 w 514210"/>
              <a:gd name="T55" fmla="*/ 0 h 608307"/>
              <a:gd name="T56" fmla="*/ 10875 w 514210"/>
              <a:gd name="T57" fmla="*/ 0 h 608307"/>
              <a:gd name="T58" fmla="*/ 13559 w 514210"/>
              <a:gd name="T59" fmla="*/ 2745 h 608307"/>
              <a:gd name="T60" fmla="*/ 12873 w 514210"/>
              <a:gd name="T61" fmla="*/ 4326 h 608307"/>
              <a:gd name="T62" fmla="*/ 8602 w 514210"/>
              <a:gd name="T63" fmla="*/ 3548 h 608307"/>
              <a:gd name="T64" fmla="*/ 9287 w 514210"/>
              <a:gd name="T65" fmla="*/ 2300 h 608307"/>
              <a:gd name="T66" fmla="*/ 8326 w 514210"/>
              <a:gd name="T67" fmla="*/ 1077 h 608307"/>
              <a:gd name="T68" fmla="*/ 7373 w 514210"/>
              <a:gd name="T69" fmla="*/ 2300 h 608307"/>
              <a:gd name="T70" fmla="*/ 8059 w 514210"/>
              <a:gd name="T71" fmla="*/ 3557 h 608307"/>
              <a:gd name="T72" fmla="*/ 3787 w 514210"/>
              <a:gd name="T73" fmla="*/ 4326 h 608307"/>
              <a:gd name="T74" fmla="*/ 3135 w 514210"/>
              <a:gd name="T75" fmla="*/ 2745 h 608307"/>
              <a:gd name="T76" fmla="*/ 5818 w 514210"/>
              <a:gd name="T77" fmla="*/ 0 h 60830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14210" h="608307">
                <a:moveTo>
                  <a:pt x="373009" y="139445"/>
                </a:moveTo>
                <a:cubicBezTo>
                  <a:pt x="369653" y="143053"/>
                  <a:pt x="365523" y="153364"/>
                  <a:pt x="362941" y="180686"/>
                </a:cubicBezTo>
                <a:cubicBezTo>
                  <a:pt x="362425" y="187645"/>
                  <a:pt x="320865" y="211875"/>
                  <a:pt x="257105" y="211875"/>
                </a:cubicBezTo>
                <a:cubicBezTo>
                  <a:pt x="193603" y="211875"/>
                  <a:pt x="152043" y="187645"/>
                  <a:pt x="151527" y="180686"/>
                </a:cubicBezTo>
                <a:cubicBezTo>
                  <a:pt x="148687" y="154395"/>
                  <a:pt x="144299" y="144342"/>
                  <a:pt x="140685" y="140476"/>
                </a:cubicBezTo>
                <a:cubicBezTo>
                  <a:pt x="131392" y="158519"/>
                  <a:pt x="125971" y="178882"/>
                  <a:pt x="125971" y="200533"/>
                </a:cubicBezTo>
                <a:cubicBezTo>
                  <a:pt x="125971" y="272190"/>
                  <a:pt x="184310" y="358797"/>
                  <a:pt x="257105" y="358797"/>
                </a:cubicBezTo>
                <a:cubicBezTo>
                  <a:pt x="298923" y="358797"/>
                  <a:pt x="335837" y="330186"/>
                  <a:pt x="359844" y="292295"/>
                </a:cubicBezTo>
                <a:cubicBezTo>
                  <a:pt x="338418" y="304410"/>
                  <a:pt x="309507" y="311112"/>
                  <a:pt x="272851" y="312401"/>
                </a:cubicBezTo>
                <a:cubicBezTo>
                  <a:pt x="270012" y="318329"/>
                  <a:pt x="264075" y="322711"/>
                  <a:pt x="257105" y="322711"/>
                </a:cubicBezTo>
                <a:cubicBezTo>
                  <a:pt x="247554" y="322711"/>
                  <a:pt x="239810" y="314721"/>
                  <a:pt x="239810" y="305183"/>
                </a:cubicBezTo>
                <a:cubicBezTo>
                  <a:pt x="239810" y="295646"/>
                  <a:pt x="247554" y="287914"/>
                  <a:pt x="257105" y="287914"/>
                </a:cubicBezTo>
                <a:cubicBezTo>
                  <a:pt x="263558" y="287914"/>
                  <a:pt x="268979" y="291522"/>
                  <a:pt x="272077" y="296677"/>
                </a:cubicBezTo>
                <a:cubicBezTo>
                  <a:pt x="327060" y="294358"/>
                  <a:pt x="362167" y="280181"/>
                  <a:pt x="378946" y="252858"/>
                </a:cubicBezTo>
                <a:cubicBezTo>
                  <a:pt x="385141" y="235589"/>
                  <a:pt x="388497" y="217545"/>
                  <a:pt x="388497" y="200533"/>
                </a:cubicBezTo>
                <a:cubicBezTo>
                  <a:pt x="388497" y="178366"/>
                  <a:pt x="382818" y="157745"/>
                  <a:pt x="373009" y="139445"/>
                </a:cubicBezTo>
                <a:close/>
                <a:moveTo>
                  <a:pt x="257621" y="116504"/>
                </a:moveTo>
                <a:lnTo>
                  <a:pt x="376106" y="137640"/>
                </a:lnTo>
                <a:lnTo>
                  <a:pt x="398048" y="141507"/>
                </a:lnTo>
                <a:cubicBezTo>
                  <a:pt x="405534" y="159550"/>
                  <a:pt x="409922" y="179655"/>
                  <a:pt x="409922" y="200533"/>
                </a:cubicBezTo>
                <a:cubicBezTo>
                  <a:pt x="409922" y="256209"/>
                  <a:pt x="379720" y="318071"/>
                  <a:pt x="333772" y="352869"/>
                </a:cubicBezTo>
                <a:cubicBezTo>
                  <a:pt x="438318" y="385089"/>
                  <a:pt x="514210" y="476335"/>
                  <a:pt x="514210" y="544899"/>
                </a:cubicBezTo>
                <a:cubicBezTo>
                  <a:pt x="514210" y="629444"/>
                  <a:pt x="0" y="629444"/>
                  <a:pt x="0" y="544899"/>
                </a:cubicBezTo>
                <a:cubicBezTo>
                  <a:pt x="0" y="476335"/>
                  <a:pt x="75892" y="385089"/>
                  <a:pt x="180438" y="352869"/>
                </a:cubicBezTo>
                <a:cubicBezTo>
                  <a:pt x="134490" y="318071"/>
                  <a:pt x="104288" y="256467"/>
                  <a:pt x="104288" y="200533"/>
                </a:cubicBezTo>
                <a:cubicBezTo>
                  <a:pt x="104288" y="179655"/>
                  <a:pt x="108676" y="159550"/>
                  <a:pt x="116420" y="141507"/>
                </a:cubicBezTo>
                <a:lnTo>
                  <a:pt x="136038" y="137898"/>
                </a:lnTo>
                <a:lnTo>
                  <a:pt x="257621" y="116504"/>
                </a:lnTo>
                <a:close/>
                <a:moveTo>
                  <a:pt x="179684" y="0"/>
                </a:moveTo>
                <a:lnTo>
                  <a:pt x="335867" y="0"/>
                </a:lnTo>
                <a:cubicBezTo>
                  <a:pt x="335867" y="0"/>
                  <a:pt x="418735" y="48966"/>
                  <a:pt x="418735" y="82727"/>
                </a:cubicBezTo>
                <a:cubicBezTo>
                  <a:pt x="418735" y="104891"/>
                  <a:pt x="406085" y="121385"/>
                  <a:pt x="397566" y="130405"/>
                </a:cubicBezTo>
                <a:lnTo>
                  <a:pt x="265649" y="106953"/>
                </a:lnTo>
                <a:cubicBezTo>
                  <a:pt x="274168" y="96644"/>
                  <a:pt x="286818" y="79892"/>
                  <a:pt x="286818" y="69326"/>
                </a:cubicBezTo>
                <a:cubicBezTo>
                  <a:pt x="286818" y="53090"/>
                  <a:pt x="257130" y="32472"/>
                  <a:pt x="257130" y="32472"/>
                </a:cubicBezTo>
                <a:cubicBezTo>
                  <a:pt x="257130" y="32472"/>
                  <a:pt x="227700" y="53090"/>
                  <a:pt x="227700" y="69326"/>
                </a:cubicBezTo>
                <a:cubicBezTo>
                  <a:pt x="227700" y="79892"/>
                  <a:pt x="240092" y="96644"/>
                  <a:pt x="248869" y="107210"/>
                </a:cubicBezTo>
                <a:lnTo>
                  <a:pt x="116952" y="130405"/>
                </a:lnTo>
                <a:cubicBezTo>
                  <a:pt x="108691" y="121385"/>
                  <a:pt x="96816" y="104633"/>
                  <a:pt x="96816" y="82727"/>
                </a:cubicBezTo>
                <a:cubicBezTo>
                  <a:pt x="96816" y="48966"/>
                  <a:pt x="179684" y="0"/>
                  <a:pt x="17968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solidFill>
                <a:srgbClr val="000000"/>
              </a:solidFill>
            </a:endParaRPr>
          </a:p>
        </p:txBody>
      </p:sp>
      <p:sp>
        <p:nvSpPr>
          <p:cNvPr id="99340" name="capitol_274093">
            <a:extLst>
              <a:ext uri="{FF2B5EF4-FFF2-40B4-BE49-F238E27FC236}">
                <a16:creationId xmlns="" xmlns:a16="http://schemas.microsoft.com/office/drawing/2014/main" id="{CEF3BD64-4BA6-4C34-ADCA-B7BDD139AFF0}"/>
              </a:ext>
            </a:extLst>
          </p:cNvPr>
          <p:cNvSpPr>
            <a:spLocks noChangeAspect="1"/>
          </p:cNvSpPr>
          <p:nvPr/>
        </p:nvSpPr>
        <p:spPr bwMode="auto">
          <a:xfrm>
            <a:off x="4387455" y="2480072"/>
            <a:ext cx="264319" cy="275034"/>
          </a:xfrm>
          <a:custGeom>
            <a:avLst/>
            <a:gdLst>
              <a:gd name="T0" fmla="*/ 2147483646 w 6542"/>
              <a:gd name="T1" fmla="*/ 2147483646 h 6827"/>
              <a:gd name="T2" fmla="*/ 2147483646 w 6542"/>
              <a:gd name="T3" fmla="*/ 2147483646 h 6827"/>
              <a:gd name="T4" fmla="*/ 2147483646 w 6542"/>
              <a:gd name="T5" fmla="*/ 2147483646 h 6827"/>
              <a:gd name="T6" fmla="*/ 2147483646 w 6542"/>
              <a:gd name="T7" fmla="*/ 2147483646 h 6827"/>
              <a:gd name="T8" fmla="*/ 2147483646 w 6542"/>
              <a:gd name="T9" fmla="*/ 2147483646 h 6827"/>
              <a:gd name="T10" fmla="*/ 2147483646 w 6542"/>
              <a:gd name="T11" fmla="*/ 2147483646 h 6827"/>
              <a:gd name="T12" fmla="*/ 2147483646 w 6542"/>
              <a:gd name="T13" fmla="*/ 2147483646 h 6827"/>
              <a:gd name="T14" fmla="*/ 2147483646 w 6542"/>
              <a:gd name="T15" fmla="*/ 2147483646 h 6827"/>
              <a:gd name="T16" fmla="*/ 2147483646 w 6542"/>
              <a:gd name="T17" fmla="*/ 2147483646 h 6827"/>
              <a:gd name="T18" fmla="*/ 2147483646 w 6542"/>
              <a:gd name="T19" fmla="*/ 2147483646 h 6827"/>
              <a:gd name="T20" fmla="*/ 2147483646 w 6542"/>
              <a:gd name="T21" fmla="*/ 2147483646 h 6827"/>
              <a:gd name="T22" fmla="*/ 2147483646 w 6542"/>
              <a:gd name="T23" fmla="*/ 2147483646 h 6827"/>
              <a:gd name="T24" fmla="*/ 2147483646 w 6542"/>
              <a:gd name="T25" fmla="*/ 2147483646 h 6827"/>
              <a:gd name="T26" fmla="*/ 2147483646 w 6542"/>
              <a:gd name="T27" fmla="*/ 2147483646 h 6827"/>
              <a:gd name="T28" fmla="*/ 2147483646 w 6542"/>
              <a:gd name="T29" fmla="*/ 2147483646 h 6827"/>
              <a:gd name="T30" fmla="*/ 2147483646 w 6542"/>
              <a:gd name="T31" fmla="*/ 2147483646 h 6827"/>
              <a:gd name="T32" fmla="*/ 2147483646 w 6542"/>
              <a:gd name="T33" fmla="*/ 2147483646 h 6827"/>
              <a:gd name="T34" fmla="*/ 2147483646 w 6542"/>
              <a:gd name="T35" fmla="*/ 2147483646 h 6827"/>
              <a:gd name="T36" fmla="*/ 2147483646 w 6542"/>
              <a:gd name="T37" fmla="*/ 2147483646 h 6827"/>
              <a:gd name="T38" fmla="*/ 2147483646 w 6542"/>
              <a:gd name="T39" fmla="*/ 2147483646 h 6827"/>
              <a:gd name="T40" fmla="*/ 2147483646 w 6542"/>
              <a:gd name="T41" fmla="*/ 2147483646 h 6827"/>
              <a:gd name="T42" fmla="*/ 2147483646 w 6542"/>
              <a:gd name="T43" fmla="*/ 2147483646 h 6827"/>
              <a:gd name="T44" fmla="*/ 2147483646 w 6542"/>
              <a:gd name="T45" fmla="*/ 2147483646 h 6827"/>
              <a:gd name="T46" fmla="*/ 2147483646 w 6542"/>
              <a:gd name="T47" fmla="*/ 2147483646 h 6827"/>
              <a:gd name="T48" fmla="*/ 2147483646 w 6542"/>
              <a:gd name="T49" fmla="*/ 2147483646 h 6827"/>
              <a:gd name="T50" fmla="*/ 2147483646 w 6542"/>
              <a:gd name="T51" fmla="*/ 2147483646 h 6827"/>
              <a:gd name="T52" fmla="*/ 2147483646 w 6542"/>
              <a:gd name="T53" fmla="*/ 2147483646 h 6827"/>
              <a:gd name="T54" fmla="*/ 2147483646 w 6542"/>
              <a:gd name="T55" fmla="*/ 2147483646 h 6827"/>
              <a:gd name="T56" fmla="*/ 2147483646 w 6542"/>
              <a:gd name="T57" fmla="*/ 2147483646 h 6827"/>
              <a:gd name="T58" fmla="*/ 2147483646 w 6542"/>
              <a:gd name="T59" fmla="*/ 2147483646 h 6827"/>
              <a:gd name="T60" fmla="*/ 2147483646 w 6542"/>
              <a:gd name="T61" fmla="*/ 2147483646 h 6827"/>
              <a:gd name="T62" fmla="*/ 2147483646 w 6542"/>
              <a:gd name="T63" fmla="*/ 2147483646 h 6827"/>
              <a:gd name="T64" fmla="*/ 2147483646 w 6542"/>
              <a:gd name="T65" fmla="*/ 2147483646 h 6827"/>
              <a:gd name="T66" fmla="*/ 2147483646 w 6542"/>
              <a:gd name="T67" fmla="*/ 2147483646 h 6827"/>
              <a:gd name="T68" fmla="*/ 2147483646 w 6542"/>
              <a:gd name="T69" fmla="*/ 2147483646 h 6827"/>
              <a:gd name="T70" fmla="*/ 2147483646 w 6542"/>
              <a:gd name="T71" fmla="*/ 2147483646 h 6827"/>
              <a:gd name="T72" fmla="*/ 2147483646 w 6542"/>
              <a:gd name="T73" fmla="*/ 2147483646 h 6827"/>
              <a:gd name="T74" fmla="*/ 2147483646 w 6542"/>
              <a:gd name="T75" fmla="*/ 2147483646 h 6827"/>
              <a:gd name="T76" fmla="*/ 2147483646 w 6542"/>
              <a:gd name="T77" fmla="*/ 2147483646 h 6827"/>
              <a:gd name="T78" fmla="*/ 2147483646 w 6542"/>
              <a:gd name="T79" fmla="*/ 2147483646 h 6827"/>
              <a:gd name="T80" fmla="*/ 2147483646 w 6542"/>
              <a:gd name="T81" fmla="*/ 2147483646 h 6827"/>
              <a:gd name="T82" fmla="*/ 2147483646 w 6542"/>
              <a:gd name="T83" fmla="*/ 2147483646 h 6827"/>
              <a:gd name="T84" fmla="*/ 2147483646 w 6542"/>
              <a:gd name="T85" fmla="*/ 2147483646 h 6827"/>
              <a:gd name="T86" fmla="*/ 2147483646 w 6542"/>
              <a:gd name="T87" fmla="*/ 2147483646 h 6827"/>
              <a:gd name="T88" fmla="*/ 2147483646 w 6542"/>
              <a:gd name="T89" fmla="*/ 2147483646 h 6827"/>
              <a:gd name="T90" fmla="*/ 2147483646 w 6542"/>
              <a:gd name="T91" fmla="*/ 2147483646 h 6827"/>
              <a:gd name="T92" fmla="*/ 2147483646 w 6542"/>
              <a:gd name="T93" fmla="*/ 2147483646 h 6827"/>
              <a:gd name="T94" fmla="*/ 2147483646 w 6542"/>
              <a:gd name="T95" fmla="*/ 2147483646 h 6827"/>
              <a:gd name="T96" fmla="*/ 2147483646 w 6542"/>
              <a:gd name="T97" fmla="*/ 2147483646 h 6827"/>
              <a:gd name="T98" fmla="*/ 2147483646 w 6542"/>
              <a:gd name="T99" fmla="*/ 2147483646 h 6827"/>
              <a:gd name="T100" fmla="*/ 2147483646 w 6542"/>
              <a:gd name="T101" fmla="*/ 2147483646 h 6827"/>
              <a:gd name="T102" fmla="*/ 2147483646 w 6542"/>
              <a:gd name="T103" fmla="*/ 2147483646 h 6827"/>
              <a:gd name="T104" fmla="*/ 2147483646 w 6542"/>
              <a:gd name="T105" fmla="*/ 2147483646 h 682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542" h="6827">
                <a:moveTo>
                  <a:pt x="6116" y="5973"/>
                </a:moveTo>
                <a:lnTo>
                  <a:pt x="5974" y="5973"/>
                </a:lnTo>
                <a:lnTo>
                  <a:pt x="5974" y="5831"/>
                </a:lnTo>
                <a:cubicBezTo>
                  <a:pt x="5974" y="5753"/>
                  <a:pt x="5910" y="5689"/>
                  <a:pt x="5831" y="5689"/>
                </a:cubicBezTo>
                <a:lnTo>
                  <a:pt x="5405" y="5689"/>
                </a:lnTo>
                <a:lnTo>
                  <a:pt x="5405" y="4267"/>
                </a:lnTo>
                <a:lnTo>
                  <a:pt x="5547" y="4267"/>
                </a:lnTo>
                <a:cubicBezTo>
                  <a:pt x="5782" y="4267"/>
                  <a:pt x="5974" y="4075"/>
                  <a:pt x="5974" y="3840"/>
                </a:cubicBezTo>
                <a:cubicBezTo>
                  <a:pt x="5974" y="3605"/>
                  <a:pt x="5782" y="3413"/>
                  <a:pt x="5547" y="3413"/>
                </a:cubicBezTo>
                <a:lnTo>
                  <a:pt x="5398" y="3413"/>
                </a:lnTo>
                <a:cubicBezTo>
                  <a:pt x="5333" y="2442"/>
                  <a:pt x="4618" y="1647"/>
                  <a:pt x="3685" y="1463"/>
                </a:cubicBezTo>
                <a:cubicBezTo>
                  <a:pt x="3650" y="1324"/>
                  <a:pt x="3548" y="1212"/>
                  <a:pt x="3414" y="1164"/>
                </a:cubicBezTo>
                <a:lnTo>
                  <a:pt x="3414" y="853"/>
                </a:lnTo>
                <a:lnTo>
                  <a:pt x="4125" y="853"/>
                </a:lnTo>
                <a:cubicBezTo>
                  <a:pt x="4182" y="853"/>
                  <a:pt x="4234" y="819"/>
                  <a:pt x="4256" y="765"/>
                </a:cubicBezTo>
                <a:cubicBezTo>
                  <a:pt x="4278" y="712"/>
                  <a:pt x="4266" y="651"/>
                  <a:pt x="4225" y="610"/>
                </a:cubicBezTo>
                <a:lnTo>
                  <a:pt x="4042" y="427"/>
                </a:lnTo>
                <a:lnTo>
                  <a:pt x="4225" y="243"/>
                </a:lnTo>
                <a:cubicBezTo>
                  <a:pt x="4266" y="202"/>
                  <a:pt x="4278" y="141"/>
                  <a:pt x="4256" y="88"/>
                </a:cubicBezTo>
                <a:cubicBezTo>
                  <a:pt x="4234" y="35"/>
                  <a:pt x="4182" y="0"/>
                  <a:pt x="4125" y="0"/>
                </a:cubicBezTo>
                <a:lnTo>
                  <a:pt x="3271" y="0"/>
                </a:lnTo>
                <a:cubicBezTo>
                  <a:pt x="3193" y="0"/>
                  <a:pt x="3129" y="64"/>
                  <a:pt x="3129" y="142"/>
                </a:cubicBezTo>
                <a:lnTo>
                  <a:pt x="3129" y="1164"/>
                </a:lnTo>
                <a:cubicBezTo>
                  <a:pt x="2995" y="1212"/>
                  <a:pt x="2892" y="1324"/>
                  <a:pt x="2858" y="1463"/>
                </a:cubicBezTo>
                <a:cubicBezTo>
                  <a:pt x="1924" y="1647"/>
                  <a:pt x="1210" y="2442"/>
                  <a:pt x="1145" y="3413"/>
                </a:cubicBezTo>
                <a:lnTo>
                  <a:pt x="996" y="3413"/>
                </a:lnTo>
                <a:cubicBezTo>
                  <a:pt x="761" y="3413"/>
                  <a:pt x="569" y="3605"/>
                  <a:pt x="569" y="3840"/>
                </a:cubicBezTo>
                <a:cubicBezTo>
                  <a:pt x="569" y="4075"/>
                  <a:pt x="761" y="4267"/>
                  <a:pt x="996" y="4267"/>
                </a:cubicBezTo>
                <a:lnTo>
                  <a:pt x="1138" y="4267"/>
                </a:lnTo>
                <a:lnTo>
                  <a:pt x="1138" y="5689"/>
                </a:lnTo>
                <a:lnTo>
                  <a:pt x="711" y="5689"/>
                </a:lnTo>
                <a:cubicBezTo>
                  <a:pt x="633" y="5689"/>
                  <a:pt x="569" y="5753"/>
                  <a:pt x="569" y="5831"/>
                </a:cubicBezTo>
                <a:lnTo>
                  <a:pt x="569" y="5973"/>
                </a:lnTo>
                <a:lnTo>
                  <a:pt x="427" y="5973"/>
                </a:lnTo>
                <a:cubicBezTo>
                  <a:pt x="192" y="5973"/>
                  <a:pt x="0" y="6165"/>
                  <a:pt x="0" y="6400"/>
                </a:cubicBezTo>
                <a:lnTo>
                  <a:pt x="0" y="6684"/>
                </a:lnTo>
                <a:cubicBezTo>
                  <a:pt x="0" y="6763"/>
                  <a:pt x="64" y="6827"/>
                  <a:pt x="142" y="6827"/>
                </a:cubicBezTo>
                <a:lnTo>
                  <a:pt x="6400" y="6827"/>
                </a:lnTo>
                <a:cubicBezTo>
                  <a:pt x="6479" y="6827"/>
                  <a:pt x="6542" y="6763"/>
                  <a:pt x="6542" y="6684"/>
                </a:cubicBezTo>
                <a:lnTo>
                  <a:pt x="6542" y="6400"/>
                </a:lnTo>
                <a:cubicBezTo>
                  <a:pt x="6542" y="6165"/>
                  <a:pt x="6351" y="5973"/>
                  <a:pt x="6116" y="5973"/>
                </a:cubicBezTo>
                <a:close/>
                <a:moveTo>
                  <a:pt x="3414" y="285"/>
                </a:moveTo>
                <a:lnTo>
                  <a:pt x="3781" y="285"/>
                </a:lnTo>
                <a:lnTo>
                  <a:pt x="3740" y="326"/>
                </a:lnTo>
                <a:cubicBezTo>
                  <a:pt x="3684" y="382"/>
                  <a:pt x="3684" y="472"/>
                  <a:pt x="3740" y="527"/>
                </a:cubicBezTo>
                <a:lnTo>
                  <a:pt x="3781" y="569"/>
                </a:lnTo>
                <a:lnTo>
                  <a:pt x="3414" y="569"/>
                </a:lnTo>
                <a:lnTo>
                  <a:pt x="3414" y="285"/>
                </a:lnTo>
                <a:close/>
                <a:moveTo>
                  <a:pt x="3271" y="1707"/>
                </a:moveTo>
                <a:cubicBezTo>
                  <a:pt x="4243" y="1707"/>
                  <a:pt x="5042" y="2460"/>
                  <a:pt x="5115" y="3413"/>
                </a:cubicBezTo>
                <a:lnTo>
                  <a:pt x="1428" y="3413"/>
                </a:lnTo>
                <a:cubicBezTo>
                  <a:pt x="1501" y="2460"/>
                  <a:pt x="2300" y="1707"/>
                  <a:pt x="3271" y="1707"/>
                </a:cubicBezTo>
                <a:close/>
                <a:moveTo>
                  <a:pt x="996" y="3982"/>
                </a:moveTo>
                <a:cubicBezTo>
                  <a:pt x="917" y="3982"/>
                  <a:pt x="854" y="3918"/>
                  <a:pt x="854" y="3840"/>
                </a:cubicBezTo>
                <a:cubicBezTo>
                  <a:pt x="854" y="3762"/>
                  <a:pt x="917" y="3698"/>
                  <a:pt x="996" y="3698"/>
                </a:cubicBezTo>
                <a:lnTo>
                  <a:pt x="5547" y="3698"/>
                </a:lnTo>
                <a:cubicBezTo>
                  <a:pt x="5625" y="3698"/>
                  <a:pt x="5689" y="3762"/>
                  <a:pt x="5689" y="3840"/>
                </a:cubicBezTo>
                <a:cubicBezTo>
                  <a:pt x="5689" y="3918"/>
                  <a:pt x="5625" y="3982"/>
                  <a:pt x="5547" y="3982"/>
                </a:cubicBezTo>
                <a:lnTo>
                  <a:pt x="996" y="3982"/>
                </a:lnTo>
                <a:close/>
                <a:moveTo>
                  <a:pt x="5120" y="4267"/>
                </a:moveTo>
                <a:lnTo>
                  <a:pt x="5120" y="5689"/>
                </a:lnTo>
                <a:lnTo>
                  <a:pt x="4836" y="5689"/>
                </a:lnTo>
                <a:lnTo>
                  <a:pt x="4836" y="4267"/>
                </a:lnTo>
                <a:lnTo>
                  <a:pt x="5120" y="4267"/>
                </a:lnTo>
                <a:close/>
                <a:moveTo>
                  <a:pt x="4551" y="4267"/>
                </a:moveTo>
                <a:lnTo>
                  <a:pt x="4551" y="5689"/>
                </a:lnTo>
                <a:lnTo>
                  <a:pt x="4267" y="5689"/>
                </a:lnTo>
                <a:lnTo>
                  <a:pt x="4267" y="4267"/>
                </a:lnTo>
                <a:lnTo>
                  <a:pt x="4551" y="4267"/>
                </a:lnTo>
                <a:close/>
                <a:moveTo>
                  <a:pt x="3982" y="4267"/>
                </a:moveTo>
                <a:lnTo>
                  <a:pt x="3982" y="5689"/>
                </a:lnTo>
                <a:lnTo>
                  <a:pt x="3698" y="5689"/>
                </a:lnTo>
                <a:lnTo>
                  <a:pt x="3698" y="4267"/>
                </a:lnTo>
                <a:lnTo>
                  <a:pt x="3982" y="4267"/>
                </a:lnTo>
                <a:close/>
                <a:moveTo>
                  <a:pt x="3414" y="4267"/>
                </a:moveTo>
                <a:lnTo>
                  <a:pt x="3414" y="5689"/>
                </a:lnTo>
                <a:lnTo>
                  <a:pt x="3129" y="5689"/>
                </a:lnTo>
                <a:lnTo>
                  <a:pt x="3129" y="4267"/>
                </a:lnTo>
                <a:lnTo>
                  <a:pt x="3414" y="4267"/>
                </a:lnTo>
                <a:close/>
                <a:moveTo>
                  <a:pt x="2845" y="4267"/>
                </a:moveTo>
                <a:lnTo>
                  <a:pt x="2845" y="5689"/>
                </a:lnTo>
                <a:lnTo>
                  <a:pt x="2560" y="5689"/>
                </a:lnTo>
                <a:lnTo>
                  <a:pt x="2560" y="4267"/>
                </a:lnTo>
                <a:lnTo>
                  <a:pt x="2845" y="4267"/>
                </a:lnTo>
                <a:close/>
                <a:moveTo>
                  <a:pt x="2276" y="4267"/>
                </a:moveTo>
                <a:lnTo>
                  <a:pt x="2276" y="5689"/>
                </a:lnTo>
                <a:lnTo>
                  <a:pt x="1991" y="5689"/>
                </a:lnTo>
                <a:lnTo>
                  <a:pt x="1991" y="4267"/>
                </a:lnTo>
                <a:lnTo>
                  <a:pt x="2276" y="4267"/>
                </a:lnTo>
                <a:close/>
                <a:moveTo>
                  <a:pt x="1707" y="4267"/>
                </a:moveTo>
                <a:lnTo>
                  <a:pt x="1707" y="5689"/>
                </a:lnTo>
                <a:lnTo>
                  <a:pt x="1422" y="5689"/>
                </a:lnTo>
                <a:lnTo>
                  <a:pt x="1422" y="4267"/>
                </a:lnTo>
                <a:lnTo>
                  <a:pt x="1707" y="4267"/>
                </a:lnTo>
                <a:close/>
                <a:moveTo>
                  <a:pt x="6258" y="6542"/>
                </a:moveTo>
                <a:lnTo>
                  <a:pt x="285" y="6542"/>
                </a:lnTo>
                <a:lnTo>
                  <a:pt x="285" y="6400"/>
                </a:lnTo>
                <a:cubicBezTo>
                  <a:pt x="285" y="6322"/>
                  <a:pt x="348" y="6258"/>
                  <a:pt x="427" y="6258"/>
                </a:cubicBezTo>
                <a:lnTo>
                  <a:pt x="711" y="6258"/>
                </a:lnTo>
                <a:cubicBezTo>
                  <a:pt x="790" y="6258"/>
                  <a:pt x="854" y="6194"/>
                  <a:pt x="854" y="6116"/>
                </a:cubicBezTo>
                <a:lnTo>
                  <a:pt x="854" y="5973"/>
                </a:lnTo>
                <a:lnTo>
                  <a:pt x="5689" y="5973"/>
                </a:lnTo>
                <a:lnTo>
                  <a:pt x="5689" y="6116"/>
                </a:lnTo>
                <a:cubicBezTo>
                  <a:pt x="5689" y="6194"/>
                  <a:pt x="5753" y="6258"/>
                  <a:pt x="5831" y="6258"/>
                </a:cubicBezTo>
                <a:lnTo>
                  <a:pt x="6116" y="6258"/>
                </a:lnTo>
                <a:cubicBezTo>
                  <a:pt x="6194" y="6258"/>
                  <a:pt x="6258" y="6322"/>
                  <a:pt x="6258" y="6400"/>
                </a:cubicBezTo>
                <a:lnTo>
                  <a:pt x="6258" y="65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solidFill>
                <a:srgbClr val="000000"/>
              </a:solidFill>
            </a:endParaRPr>
          </a:p>
        </p:txBody>
      </p:sp>
      <p:sp>
        <p:nvSpPr>
          <p:cNvPr id="99341" name="IconShape6">
            <a:extLst>
              <a:ext uri="{FF2B5EF4-FFF2-40B4-BE49-F238E27FC236}">
                <a16:creationId xmlns="" xmlns:a16="http://schemas.microsoft.com/office/drawing/2014/main" id="{67109F80-01B6-4D85-9F9D-30994CF5B19A}"/>
              </a:ext>
            </a:extLst>
          </p:cNvPr>
          <p:cNvSpPr>
            <a:spLocks/>
          </p:cNvSpPr>
          <p:nvPr/>
        </p:nvSpPr>
        <p:spPr bwMode="auto">
          <a:xfrm>
            <a:off x="4100514" y="4379120"/>
            <a:ext cx="188119" cy="153591"/>
          </a:xfrm>
          <a:custGeom>
            <a:avLst/>
            <a:gdLst>
              <a:gd name="T0" fmla="*/ 2147483646 w 2608"/>
              <a:gd name="T1" fmla="*/ 2147483646 h 2034"/>
              <a:gd name="T2" fmla="*/ 2147483646 w 2608"/>
              <a:gd name="T3" fmla="*/ 2147483646 h 2034"/>
              <a:gd name="T4" fmla="*/ 2147483646 w 2608"/>
              <a:gd name="T5" fmla="*/ 2147483646 h 2034"/>
              <a:gd name="T6" fmla="*/ 2147483646 w 2608"/>
              <a:gd name="T7" fmla="*/ 2147483646 h 2034"/>
              <a:gd name="T8" fmla="*/ 2147483646 w 2608"/>
              <a:gd name="T9" fmla="*/ 2147483646 h 2034"/>
              <a:gd name="T10" fmla="*/ 0 w 2608"/>
              <a:gd name="T11" fmla="*/ 2147483646 h 2034"/>
              <a:gd name="T12" fmla="*/ 0 w 2608"/>
              <a:gd name="T13" fmla="*/ 2147483646 h 2034"/>
              <a:gd name="T14" fmla="*/ 2147483646 w 2608"/>
              <a:gd name="T15" fmla="*/ 2147483646 h 2034"/>
              <a:gd name="T16" fmla="*/ 2147483646 w 2608"/>
              <a:gd name="T17" fmla="*/ 2147483646 h 2034"/>
              <a:gd name="T18" fmla="*/ 2147483646 w 2608"/>
              <a:gd name="T19" fmla="*/ 2147483646 h 2034"/>
              <a:gd name="T20" fmla="*/ 2147483646 w 2608"/>
              <a:gd name="T21" fmla="*/ 2147483646 h 2034"/>
              <a:gd name="T22" fmla="*/ 2147483646 w 2608"/>
              <a:gd name="T23" fmla="*/ 2147483646 h 2034"/>
              <a:gd name="T24" fmla="*/ 2147483646 w 2608"/>
              <a:gd name="T25" fmla="*/ 2147483646 h 2034"/>
              <a:gd name="T26" fmla="*/ 2147483646 w 2608"/>
              <a:gd name="T27" fmla="*/ 2147483646 h 2034"/>
              <a:gd name="T28" fmla="*/ 2147483646 w 2608"/>
              <a:gd name="T29" fmla="*/ 2147483646 h 2034"/>
              <a:gd name="T30" fmla="*/ 2147483646 w 2608"/>
              <a:gd name="T31" fmla="*/ 2147483646 h 2034"/>
              <a:gd name="T32" fmla="*/ 2147483646 w 2608"/>
              <a:gd name="T33" fmla="*/ 2147483646 h 2034"/>
              <a:gd name="T34" fmla="*/ 2147483646 w 2608"/>
              <a:gd name="T35" fmla="*/ 2147483646 h 2034"/>
              <a:gd name="T36" fmla="*/ 2147483646 w 2608"/>
              <a:gd name="T37" fmla="*/ 2147483646 h 2034"/>
              <a:gd name="T38" fmla="*/ 2147483646 w 2608"/>
              <a:gd name="T39" fmla="*/ 2147483646 h 2034"/>
              <a:gd name="T40" fmla="*/ 2147483646 w 2608"/>
              <a:gd name="T41" fmla="*/ 2147483646 h 2034"/>
              <a:gd name="T42" fmla="*/ 2147483646 w 2608"/>
              <a:gd name="T43" fmla="*/ 2147483646 h 2034"/>
              <a:gd name="T44" fmla="*/ 2147483646 w 2608"/>
              <a:gd name="T45" fmla="*/ 2147483646 h 2034"/>
              <a:gd name="T46" fmla="*/ 2147483646 w 2608"/>
              <a:gd name="T47" fmla="*/ 2147483646 h 2034"/>
              <a:gd name="T48" fmla="*/ 2147483646 w 2608"/>
              <a:gd name="T49" fmla="*/ 2147483646 h 2034"/>
              <a:gd name="T50" fmla="*/ 2147483646 w 2608"/>
              <a:gd name="T51" fmla="*/ 2147483646 h 2034"/>
              <a:gd name="T52" fmla="*/ 2147483646 w 2608"/>
              <a:gd name="T53" fmla="*/ 2147483646 h 2034"/>
              <a:gd name="T54" fmla="*/ 2147483646 w 2608"/>
              <a:gd name="T55" fmla="*/ 2147483646 h 2034"/>
              <a:gd name="T56" fmla="*/ 2147483646 w 2608"/>
              <a:gd name="T57" fmla="*/ 2147483646 h 2034"/>
              <a:gd name="T58" fmla="*/ 2147483646 w 2608"/>
              <a:gd name="T59" fmla="*/ 2147483646 h 2034"/>
              <a:gd name="T60" fmla="*/ 2147483646 w 2608"/>
              <a:gd name="T61" fmla="*/ 2147483646 h 2034"/>
              <a:gd name="T62" fmla="*/ 2147483646 w 2608"/>
              <a:gd name="T63" fmla="*/ 2147483646 h 2034"/>
              <a:gd name="T64" fmla="*/ 2147483646 w 2608"/>
              <a:gd name="T65" fmla="*/ 2147483646 h 2034"/>
              <a:gd name="T66" fmla="*/ 2147483646 w 2608"/>
              <a:gd name="T67" fmla="*/ 2147483646 h 2034"/>
              <a:gd name="T68" fmla="*/ 2147483646 w 2608"/>
              <a:gd name="T69" fmla="*/ 2147483646 h 2034"/>
              <a:gd name="T70" fmla="*/ 2147483646 w 2608"/>
              <a:gd name="T71" fmla="*/ 2147483646 h 2034"/>
              <a:gd name="T72" fmla="*/ 2147483646 w 2608"/>
              <a:gd name="T73" fmla="*/ 2147483646 h 2034"/>
              <a:gd name="T74" fmla="*/ 2147483646 w 2608"/>
              <a:gd name="T75" fmla="*/ 2147483646 h 2034"/>
              <a:gd name="T76" fmla="*/ 2147483646 w 2608"/>
              <a:gd name="T77" fmla="*/ 2147483646 h 2034"/>
              <a:gd name="T78" fmla="*/ 2147483646 w 2608"/>
              <a:gd name="T79" fmla="*/ 2147483646 h 2034"/>
              <a:gd name="T80" fmla="*/ 2147483646 w 2608"/>
              <a:gd name="T81" fmla="*/ 2147483646 h 2034"/>
              <a:gd name="T82" fmla="*/ 2147483646 w 2608"/>
              <a:gd name="T83" fmla="*/ 2147483646 h 2034"/>
              <a:gd name="T84" fmla="*/ 2147483646 w 2608"/>
              <a:gd name="T85" fmla="*/ 2147483646 h 2034"/>
              <a:gd name="T86" fmla="*/ 2147483646 w 2608"/>
              <a:gd name="T87" fmla="*/ 0 h 2034"/>
              <a:gd name="T88" fmla="*/ 2147483646 w 2608"/>
              <a:gd name="T89" fmla="*/ 0 h 2034"/>
              <a:gd name="T90" fmla="*/ 2147483646 w 2608"/>
              <a:gd name="T91" fmla="*/ 0 h 2034"/>
              <a:gd name="T92" fmla="*/ 2147483646 w 2608"/>
              <a:gd name="T93" fmla="*/ 0 h 2034"/>
              <a:gd name="T94" fmla="*/ 2147483646 w 2608"/>
              <a:gd name="T95" fmla="*/ 2147483646 h 2034"/>
              <a:gd name="T96" fmla="*/ 2147483646 w 2608"/>
              <a:gd name="T97" fmla="*/ 2147483646 h 2034"/>
              <a:gd name="T98" fmla="*/ 2147483646 w 2608"/>
              <a:gd name="T99" fmla="*/ 2147483646 h 2034"/>
              <a:gd name="T100" fmla="*/ 2147483646 w 2608"/>
              <a:gd name="T101" fmla="*/ 2147483646 h 2034"/>
              <a:gd name="T102" fmla="*/ 2147483646 w 2608"/>
              <a:gd name="T103" fmla="*/ 2147483646 h 2034"/>
              <a:gd name="T104" fmla="*/ 2147483646 w 2608"/>
              <a:gd name="T105" fmla="*/ 2147483646 h 2034"/>
              <a:gd name="T106" fmla="*/ 2147483646 w 2608"/>
              <a:gd name="T107" fmla="*/ 2147483646 h 2034"/>
              <a:gd name="T108" fmla="*/ 2147483646 w 2608"/>
              <a:gd name="T109" fmla="*/ 2147483646 h 2034"/>
              <a:gd name="T110" fmla="*/ 2147483646 w 2608"/>
              <a:gd name="T111" fmla="*/ 2147483646 h 2034"/>
              <a:gd name="T112" fmla="*/ 2147483646 w 2608"/>
              <a:gd name="T113" fmla="*/ 2147483646 h 2034"/>
              <a:gd name="T114" fmla="*/ 2147483646 w 2608"/>
              <a:gd name="T115" fmla="*/ 2147483646 h 2034"/>
              <a:gd name="T116" fmla="*/ 2147483646 w 2608"/>
              <a:gd name="T117" fmla="*/ 2147483646 h 2034"/>
              <a:gd name="T118" fmla="*/ 2147483646 w 2608"/>
              <a:gd name="T119" fmla="*/ 0 h 203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608" h="2034">
                <a:moveTo>
                  <a:pt x="2312" y="1968"/>
                </a:moveTo>
                <a:cubicBezTo>
                  <a:pt x="2312" y="2004"/>
                  <a:pt x="2283" y="2034"/>
                  <a:pt x="2246" y="2034"/>
                </a:cubicBezTo>
                <a:lnTo>
                  <a:pt x="2156" y="2034"/>
                </a:lnTo>
                <a:lnTo>
                  <a:pt x="1905" y="2034"/>
                </a:lnTo>
                <a:lnTo>
                  <a:pt x="228" y="2034"/>
                </a:lnTo>
                <a:cubicBezTo>
                  <a:pt x="102" y="2034"/>
                  <a:pt x="0" y="1932"/>
                  <a:pt x="0" y="1806"/>
                </a:cubicBezTo>
                <a:lnTo>
                  <a:pt x="0" y="1537"/>
                </a:lnTo>
                <a:cubicBezTo>
                  <a:pt x="0" y="1411"/>
                  <a:pt x="102" y="1309"/>
                  <a:pt x="228" y="1309"/>
                </a:cubicBezTo>
                <a:lnTo>
                  <a:pt x="1905" y="1309"/>
                </a:lnTo>
                <a:lnTo>
                  <a:pt x="2156" y="1309"/>
                </a:lnTo>
                <a:lnTo>
                  <a:pt x="2246" y="1309"/>
                </a:lnTo>
                <a:cubicBezTo>
                  <a:pt x="2283" y="1309"/>
                  <a:pt x="2312" y="1339"/>
                  <a:pt x="2312" y="1376"/>
                </a:cubicBezTo>
                <a:cubicBezTo>
                  <a:pt x="2312" y="1412"/>
                  <a:pt x="2283" y="1442"/>
                  <a:pt x="2246" y="1442"/>
                </a:cubicBezTo>
                <a:lnTo>
                  <a:pt x="2222" y="1442"/>
                </a:lnTo>
                <a:lnTo>
                  <a:pt x="2222" y="1901"/>
                </a:lnTo>
                <a:lnTo>
                  <a:pt x="2246" y="1901"/>
                </a:lnTo>
                <a:cubicBezTo>
                  <a:pt x="2283" y="1901"/>
                  <a:pt x="2312" y="1931"/>
                  <a:pt x="2312" y="1968"/>
                </a:cubicBezTo>
                <a:close/>
                <a:moveTo>
                  <a:pt x="2608" y="1134"/>
                </a:moveTo>
                <a:cubicBezTo>
                  <a:pt x="2608" y="1171"/>
                  <a:pt x="2578" y="1201"/>
                  <a:pt x="2541" y="1201"/>
                </a:cubicBezTo>
                <a:lnTo>
                  <a:pt x="2437" y="1201"/>
                </a:lnTo>
                <a:lnTo>
                  <a:pt x="2201" y="1201"/>
                </a:lnTo>
                <a:lnTo>
                  <a:pt x="809" y="1201"/>
                </a:lnTo>
                <a:cubicBezTo>
                  <a:pt x="692" y="1201"/>
                  <a:pt x="597" y="1106"/>
                  <a:pt x="597" y="989"/>
                </a:cubicBezTo>
                <a:lnTo>
                  <a:pt x="597" y="795"/>
                </a:lnTo>
                <a:cubicBezTo>
                  <a:pt x="597" y="678"/>
                  <a:pt x="692" y="583"/>
                  <a:pt x="809" y="583"/>
                </a:cubicBezTo>
                <a:lnTo>
                  <a:pt x="2201" y="583"/>
                </a:lnTo>
                <a:lnTo>
                  <a:pt x="2437" y="583"/>
                </a:lnTo>
                <a:lnTo>
                  <a:pt x="2541" y="583"/>
                </a:lnTo>
                <a:cubicBezTo>
                  <a:pt x="2578" y="583"/>
                  <a:pt x="2608" y="613"/>
                  <a:pt x="2608" y="650"/>
                </a:cubicBezTo>
                <a:cubicBezTo>
                  <a:pt x="2608" y="687"/>
                  <a:pt x="2578" y="717"/>
                  <a:pt x="2541" y="717"/>
                </a:cubicBezTo>
                <a:lnTo>
                  <a:pt x="2504" y="717"/>
                </a:lnTo>
                <a:lnTo>
                  <a:pt x="2504" y="1068"/>
                </a:lnTo>
                <a:lnTo>
                  <a:pt x="2541" y="1068"/>
                </a:lnTo>
                <a:cubicBezTo>
                  <a:pt x="2578" y="1068"/>
                  <a:pt x="2608" y="1098"/>
                  <a:pt x="2608" y="1134"/>
                </a:cubicBezTo>
                <a:close/>
                <a:moveTo>
                  <a:pt x="2201" y="1068"/>
                </a:moveTo>
                <a:lnTo>
                  <a:pt x="2371" y="1068"/>
                </a:lnTo>
                <a:lnTo>
                  <a:pt x="2371" y="717"/>
                </a:lnTo>
                <a:lnTo>
                  <a:pt x="2201" y="717"/>
                </a:lnTo>
                <a:lnTo>
                  <a:pt x="809" y="717"/>
                </a:lnTo>
                <a:cubicBezTo>
                  <a:pt x="765" y="717"/>
                  <a:pt x="730" y="752"/>
                  <a:pt x="730" y="795"/>
                </a:cubicBezTo>
                <a:lnTo>
                  <a:pt x="730" y="989"/>
                </a:lnTo>
                <a:cubicBezTo>
                  <a:pt x="730" y="1033"/>
                  <a:pt x="765" y="1068"/>
                  <a:pt x="809" y="1068"/>
                </a:cubicBezTo>
                <a:lnTo>
                  <a:pt x="2201" y="1068"/>
                </a:lnTo>
                <a:close/>
                <a:moveTo>
                  <a:pt x="2036" y="0"/>
                </a:moveTo>
                <a:lnTo>
                  <a:pt x="607" y="0"/>
                </a:lnTo>
                <a:lnTo>
                  <a:pt x="296" y="0"/>
                </a:lnTo>
                <a:lnTo>
                  <a:pt x="209" y="0"/>
                </a:lnTo>
                <a:cubicBezTo>
                  <a:pt x="172" y="0"/>
                  <a:pt x="142" y="29"/>
                  <a:pt x="142" y="66"/>
                </a:cubicBezTo>
                <a:cubicBezTo>
                  <a:pt x="142" y="103"/>
                  <a:pt x="172" y="133"/>
                  <a:pt x="209" y="133"/>
                </a:cubicBezTo>
                <a:lnTo>
                  <a:pt x="229" y="133"/>
                </a:lnTo>
                <a:lnTo>
                  <a:pt x="229" y="362"/>
                </a:lnTo>
                <a:lnTo>
                  <a:pt x="209" y="362"/>
                </a:lnTo>
                <a:cubicBezTo>
                  <a:pt x="172" y="362"/>
                  <a:pt x="142" y="392"/>
                  <a:pt x="142" y="429"/>
                </a:cubicBezTo>
                <a:cubicBezTo>
                  <a:pt x="142" y="466"/>
                  <a:pt x="172" y="495"/>
                  <a:pt x="209" y="495"/>
                </a:cubicBezTo>
                <a:lnTo>
                  <a:pt x="296" y="495"/>
                </a:lnTo>
                <a:cubicBezTo>
                  <a:pt x="296" y="495"/>
                  <a:pt x="296" y="495"/>
                  <a:pt x="296" y="495"/>
                </a:cubicBezTo>
                <a:lnTo>
                  <a:pt x="2036" y="495"/>
                </a:lnTo>
                <a:cubicBezTo>
                  <a:pt x="2161" y="495"/>
                  <a:pt x="2263" y="393"/>
                  <a:pt x="2263" y="268"/>
                </a:cubicBezTo>
                <a:lnTo>
                  <a:pt x="2263" y="227"/>
                </a:lnTo>
                <a:cubicBezTo>
                  <a:pt x="2263" y="102"/>
                  <a:pt x="2161" y="0"/>
                  <a:pt x="2036" y="0"/>
                </a:cubicBezTo>
                <a:close/>
              </a:path>
            </a:pathLst>
          </a:custGeom>
          <a:solidFill>
            <a:srgbClr val="FFFFFF"/>
          </a:solidFill>
          <a:ln>
            <a:noFill/>
          </a:ln>
          <a:extLst>
            <a:ext uri="{91240B29-F687-4F45-9708-019B960494DF}">
              <a14:hiddenLine xmlns:a14="http://schemas.microsoft.com/office/drawing/2010/main" w="57150" cap="flat" cmpd="sng" algn="ctr">
                <a:solidFill>
                  <a:srgbClr val="000000"/>
                </a:solidFill>
                <a:prstDash val="solid"/>
                <a:round/>
                <a:headEnd/>
                <a:tailEnd/>
              </a14:hiddenLine>
            </a:ext>
          </a:extLst>
        </p:spPr>
        <p:txBody>
          <a:bodyPr anchor="ctr"/>
          <a:lstStyle/>
          <a:p>
            <a:endParaRPr lang="en-US" sz="1350">
              <a:solidFill>
                <a:srgbClr val="000000"/>
              </a:solidFill>
            </a:endParaRPr>
          </a:p>
        </p:txBody>
      </p:sp>
      <p:sp>
        <p:nvSpPr>
          <p:cNvPr id="188" name="椭圆 126">
            <a:extLst>
              <a:ext uri="{FF2B5EF4-FFF2-40B4-BE49-F238E27FC236}">
                <a16:creationId xmlns="" xmlns:a16="http://schemas.microsoft.com/office/drawing/2014/main" id="{D36582CE-9534-4ADB-AA06-4F819C699A6B}"/>
              </a:ext>
            </a:extLst>
          </p:cNvPr>
          <p:cNvSpPr/>
          <p:nvPr/>
        </p:nvSpPr>
        <p:spPr>
          <a:xfrm>
            <a:off x="3408760" y="4063604"/>
            <a:ext cx="305990" cy="297656"/>
          </a:xfrm>
          <a:prstGeom prst="ellipse">
            <a:avLst/>
          </a:prstGeom>
          <a:solidFill>
            <a:srgbClr val="000000"/>
          </a:solidFill>
          <a:ln w="38100" cap="flat" cmpd="sng" algn="ctr">
            <a:solidFill>
              <a:srgbClr val="FFFFFF"/>
            </a:solidFill>
            <a:prstDash val="solid"/>
          </a:ln>
          <a:effectLst/>
        </p:spPr>
        <p:txBody>
          <a:bodyPr anchor="ctr"/>
          <a:lstStyle/>
          <a:p>
            <a:pPr algn="ctr">
              <a:defRPr/>
            </a:pPr>
            <a:endParaRPr lang="zh-CN" altLang="en-US" sz="1350" kern="0">
              <a:solidFill>
                <a:srgbClr val="FFFFFF"/>
              </a:solidFill>
              <a:latin typeface="Calibri" panose="020F0502020204030204"/>
            </a:endParaRPr>
          </a:p>
        </p:txBody>
      </p:sp>
      <p:sp>
        <p:nvSpPr>
          <p:cNvPr id="99343" name="IconShape5">
            <a:extLst>
              <a:ext uri="{FF2B5EF4-FFF2-40B4-BE49-F238E27FC236}">
                <a16:creationId xmlns="" xmlns:a16="http://schemas.microsoft.com/office/drawing/2014/main" id="{D9C8EFC7-1829-4477-8B36-894F3C9718B1}"/>
              </a:ext>
            </a:extLst>
          </p:cNvPr>
          <p:cNvSpPr>
            <a:spLocks/>
          </p:cNvSpPr>
          <p:nvPr/>
        </p:nvSpPr>
        <p:spPr bwMode="auto">
          <a:xfrm>
            <a:off x="3480198" y="4155281"/>
            <a:ext cx="172640" cy="105966"/>
          </a:xfrm>
          <a:custGeom>
            <a:avLst/>
            <a:gdLst>
              <a:gd name="T0" fmla="*/ 2147483646 w 4045"/>
              <a:gd name="T1" fmla="*/ 2147483646 h 2555"/>
              <a:gd name="T2" fmla="*/ 2147483646 w 4045"/>
              <a:gd name="T3" fmla="*/ 2147483646 h 2555"/>
              <a:gd name="T4" fmla="*/ 2147483646 w 4045"/>
              <a:gd name="T5" fmla="*/ 2147483646 h 2555"/>
              <a:gd name="T6" fmla="*/ 2147483646 w 4045"/>
              <a:gd name="T7" fmla="*/ 2147483646 h 2555"/>
              <a:gd name="T8" fmla="*/ 2147483646 w 4045"/>
              <a:gd name="T9" fmla="*/ 0 h 2555"/>
              <a:gd name="T10" fmla="*/ 2147483646 w 4045"/>
              <a:gd name="T11" fmla="*/ 2147483646 h 2555"/>
              <a:gd name="T12" fmla="*/ 2147483646 w 4045"/>
              <a:gd name="T13" fmla="*/ 2147483646 h 2555"/>
              <a:gd name="T14" fmla="*/ 2147483646 w 4045"/>
              <a:gd name="T15" fmla="*/ 2147483646 h 2555"/>
              <a:gd name="T16" fmla="*/ 2147483646 w 4045"/>
              <a:gd name="T17" fmla="*/ 2147483646 h 2555"/>
              <a:gd name="T18" fmla="*/ 2147483646 w 4045"/>
              <a:gd name="T19" fmla="*/ 2147483646 h 2555"/>
              <a:gd name="T20" fmla="*/ 2147483646 w 4045"/>
              <a:gd name="T21" fmla="*/ 2147483646 h 2555"/>
              <a:gd name="T22" fmla="*/ 2147483646 w 4045"/>
              <a:gd name="T23" fmla="*/ 2147483646 h 2555"/>
              <a:gd name="T24" fmla="*/ 2147483646 w 4045"/>
              <a:gd name="T25" fmla="*/ 2147483646 h 2555"/>
              <a:gd name="T26" fmla="*/ 0 w 4045"/>
              <a:gd name="T27" fmla="*/ 2147483646 h 2555"/>
              <a:gd name="T28" fmla="*/ 2147483646 w 4045"/>
              <a:gd name="T29" fmla="*/ 2147483646 h 2555"/>
              <a:gd name="T30" fmla="*/ 2147483646 w 4045"/>
              <a:gd name="T31" fmla="*/ 2147483646 h 2555"/>
              <a:gd name="T32" fmla="*/ 2147483646 w 4045"/>
              <a:gd name="T33" fmla="*/ 2147483646 h 2555"/>
              <a:gd name="T34" fmla="*/ 2147483646 w 4045"/>
              <a:gd name="T35" fmla="*/ 2147483646 h 2555"/>
              <a:gd name="T36" fmla="*/ 2147483646 w 4045"/>
              <a:gd name="T37" fmla="*/ 2147483646 h 2555"/>
              <a:gd name="T38" fmla="*/ 2147483646 w 4045"/>
              <a:gd name="T39" fmla="*/ 2147483646 h 2555"/>
              <a:gd name="T40" fmla="*/ 2147483646 w 4045"/>
              <a:gd name="T41" fmla="*/ 2147483646 h 2555"/>
              <a:gd name="T42" fmla="*/ 2147483646 w 4045"/>
              <a:gd name="T43" fmla="*/ 2147483646 h 2555"/>
              <a:gd name="T44" fmla="*/ 2147483646 w 4045"/>
              <a:gd name="T45" fmla="*/ 2147483646 h 2555"/>
              <a:gd name="T46" fmla="*/ 2147483646 w 4045"/>
              <a:gd name="T47" fmla="*/ 2147483646 h 2555"/>
              <a:gd name="T48" fmla="*/ 2147483646 w 4045"/>
              <a:gd name="T49" fmla="*/ 2147483646 h 2555"/>
              <a:gd name="T50" fmla="*/ 2147483646 w 4045"/>
              <a:gd name="T51" fmla="*/ 2147483646 h 2555"/>
              <a:gd name="T52" fmla="*/ 2147483646 w 4045"/>
              <a:gd name="T53" fmla="*/ 2147483646 h 2555"/>
              <a:gd name="T54" fmla="*/ 2147483646 w 4045"/>
              <a:gd name="T55" fmla="*/ 2147483646 h 2555"/>
              <a:gd name="T56" fmla="*/ 2147483646 w 4045"/>
              <a:gd name="T57" fmla="*/ 2147483646 h 2555"/>
              <a:gd name="T58" fmla="*/ 2147483646 w 4045"/>
              <a:gd name="T59" fmla="*/ 2147483646 h 2555"/>
              <a:gd name="T60" fmla="*/ 2147483646 w 4045"/>
              <a:gd name="T61" fmla="*/ 2147483646 h 2555"/>
              <a:gd name="T62" fmla="*/ 2147483646 w 4045"/>
              <a:gd name="T63" fmla="*/ 2147483646 h 2555"/>
              <a:gd name="T64" fmla="*/ 2147483646 w 4045"/>
              <a:gd name="T65" fmla="*/ 2147483646 h 2555"/>
              <a:gd name="T66" fmla="*/ 2147483646 w 4045"/>
              <a:gd name="T67" fmla="*/ 2147483646 h 2555"/>
              <a:gd name="T68" fmla="*/ 2147483646 w 4045"/>
              <a:gd name="T69" fmla="*/ 2147483646 h 2555"/>
              <a:gd name="T70" fmla="*/ 2147483646 w 4045"/>
              <a:gd name="T71" fmla="*/ 2147483646 h 2555"/>
              <a:gd name="T72" fmla="*/ 2147483646 w 4045"/>
              <a:gd name="T73" fmla="*/ 2147483646 h 2555"/>
              <a:gd name="T74" fmla="*/ 2147483646 w 4045"/>
              <a:gd name="T75" fmla="*/ 2147483646 h 2555"/>
              <a:gd name="T76" fmla="*/ 2147483646 w 4045"/>
              <a:gd name="T77" fmla="*/ 2147483646 h 2555"/>
              <a:gd name="T78" fmla="*/ 2147483646 w 4045"/>
              <a:gd name="T79" fmla="*/ 2147483646 h 2555"/>
              <a:gd name="T80" fmla="*/ 2147483646 w 4045"/>
              <a:gd name="T81" fmla="*/ 2147483646 h 2555"/>
              <a:gd name="T82" fmla="*/ 2147483646 w 4045"/>
              <a:gd name="T83" fmla="*/ 2147483646 h 2555"/>
              <a:gd name="T84" fmla="*/ 2147483646 w 4045"/>
              <a:gd name="T85" fmla="*/ 2147483646 h 2555"/>
              <a:gd name="T86" fmla="*/ 2147483646 w 4045"/>
              <a:gd name="T87" fmla="*/ 2147483646 h 2555"/>
              <a:gd name="T88" fmla="*/ 2147483646 w 4045"/>
              <a:gd name="T89" fmla="*/ 2147483646 h 2555"/>
              <a:gd name="T90" fmla="*/ 2147483646 w 4045"/>
              <a:gd name="T91" fmla="*/ 2147483646 h 2555"/>
              <a:gd name="T92" fmla="*/ 2147483646 w 4045"/>
              <a:gd name="T93" fmla="*/ 2147483646 h 2555"/>
              <a:gd name="T94" fmla="*/ 2147483646 w 4045"/>
              <a:gd name="T95" fmla="*/ 2147483646 h 2555"/>
              <a:gd name="T96" fmla="*/ 2147483646 w 4045"/>
              <a:gd name="T97" fmla="*/ 2147483646 h 25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045" h="2555">
                <a:moveTo>
                  <a:pt x="3577" y="1619"/>
                </a:moveTo>
                <a:cubicBezTo>
                  <a:pt x="3522" y="1619"/>
                  <a:pt x="3469" y="1629"/>
                  <a:pt x="3420" y="1647"/>
                </a:cubicBezTo>
                <a:lnTo>
                  <a:pt x="3189" y="1280"/>
                </a:lnTo>
                <a:cubicBezTo>
                  <a:pt x="3327" y="1144"/>
                  <a:pt x="3412" y="956"/>
                  <a:pt x="3412" y="747"/>
                </a:cubicBezTo>
                <a:cubicBezTo>
                  <a:pt x="3412" y="335"/>
                  <a:pt x="3077" y="0"/>
                  <a:pt x="2665" y="0"/>
                </a:cubicBezTo>
                <a:cubicBezTo>
                  <a:pt x="2253" y="0"/>
                  <a:pt x="1918" y="335"/>
                  <a:pt x="1918" y="747"/>
                </a:cubicBezTo>
                <a:cubicBezTo>
                  <a:pt x="1918" y="910"/>
                  <a:pt x="1970" y="1061"/>
                  <a:pt x="2059" y="1184"/>
                </a:cubicBezTo>
                <a:lnTo>
                  <a:pt x="1609" y="1637"/>
                </a:lnTo>
                <a:cubicBezTo>
                  <a:pt x="1550" y="1605"/>
                  <a:pt x="1483" y="1587"/>
                  <a:pt x="1411" y="1587"/>
                </a:cubicBezTo>
                <a:cubicBezTo>
                  <a:pt x="1340" y="1587"/>
                  <a:pt x="1273" y="1604"/>
                  <a:pt x="1214" y="1636"/>
                </a:cubicBezTo>
                <a:lnTo>
                  <a:pt x="951" y="1360"/>
                </a:lnTo>
                <a:cubicBezTo>
                  <a:pt x="1030" y="1266"/>
                  <a:pt x="1078" y="1145"/>
                  <a:pt x="1078" y="1013"/>
                </a:cubicBezTo>
                <a:cubicBezTo>
                  <a:pt x="1078" y="716"/>
                  <a:pt x="836" y="474"/>
                  <a:pt x="539" y="474"/>
                </a:cubicBezTo>
                <a:cubicBezTo>
                  <a:pt x="242" y="474"/>
                  <a:pt x="0" y="716"/>
                  <a:pt x="0" y="1013"/>
                </a:cubicBezTo>
                <a:cubicBezTo>
                  <a:pt x="0" y="1310"/>
                  <a:pt x="242" y="1552"/>
                  <a:pt x="539" y="1552"/>
                </a:cubicBezTo>
                <a:cubicBezTo>
                  <a:pt x="617" y="1552"/>
                  <a:pt x="691" y="1535"/>
                  <a:pt x="758" y="1505"/>
                </a:cubicBezTo>
                <a:lnTo>
                  <a:pt x="1043" y="1805"/>
                </a:lnTo>
                <a:cubicBezTo>
                  <a:pt x="1011" y="1864"/>
                  <a:pt x="992" y="1933"/>
                  <a:pt x="992" y="2005"/>
                </a:cubicBezTo>
                <a:cubicBezTo>
                  <a:pt x="992" y="2236"/>
                  <a:pt x="1180" y="2424"/>
                  <a:pt x="1411" y="2424"/>
                </a:cubicBezTo>
                <a:cubicBezTo>
                  <a:pt x="1642" y="2424"/>
                  <a:pt x="1829" y="2236"/>
                  <a:pt x="1829" y="2005"/>
                </a:cubicBezTo>
                <a:cubicBezTo>
                  <a:pt x="1829" y="1933"/>
                  <a:pt x="1811" y="1866"/>
                  <a:pt x="1779" y="1807"/>
                </a:cubicBezTo>
                <a:lnTo>
                  <a:pt x="2229" y="1354"/>
                </a:lnTo>
                <a:cubicBezTo>
                  <a:pt x="2352" y="1442"/>
                  <a:pt x="2502" y="1495"/>
                  <a:pt x="2665" y="1495"/>
                </a:cubicBezTo>
                <a:cubicBezTo>
                  <a:pt x="2782" y="1495"/>
                  <a:pt x="2894" y="1467"/>
                  <a:pt x="2993" y="1419"/>
                </a:cubicBezTo>
                <a:lnTo>
                  <a:pt x="3222" y="1783"/>
                </a:lnTo>
                <a:cubicBezTo>
                  <a:pt x="3152" y="1865"/>
                  <a:pt x="3109" y="1971"/>
                  <a:pt x="3109" y="2087"/>
                </a:cubicBezTo>
                <a:cubicBezTo>
                  <a:pt x="3109" y="2345"/>
                  <a:pt x="3319" y="2555"/>
                  <a:pt x="3577" y="2555"/>
                </a:cubicBezTo>
                <a:cubicBezTo>
                  <a:pt x="3835" y="2555"/>
                  <a:pt x="4045" y="2345"/>
                  <a:pt x="4045" y="2087"/>
                </a:cubicBezTo>
                <a:cubicBezTo>
                  <a:pt x="4045" y="1829"/>
                  <a:pt x="3835" y="1619"/>
                  <a:pt x="3577" y="1619"/>
                </a:cubicBezTo>
                <a:close/>
                <a:moveTo>
                  <a:pt x="2158" y="747"/>
                </a:moveTo>
                <a:cubicBezTo>
                  <a:pt x="2158" y="468"/>
                  <a:pt x="2385" y="240"/>
                  <a:pt x="2665" y="240"/>
                </a:cubicBezTo>
                <a:cubicBezTo>
                  <a:pt x="2945" y="240"/>
                  <a:pt x="3172" y="468"/>
                  <a:pt x="3172" y="747"/>
                </a:cubicBezTo>
                <a:cubicBezTo>
                  <a:pt x="3172" y="1027"/>
                  <a:pt x="2945" y="1255"/>
                  <a:pt x="2665" y="1255"/>
                </a:cubicBezTo>
                <a:cubicBezTo>
                  <a:pt x="2385" y="1255"/>
                  <a:pt x="2158" y="1027"/>
                  <a:pt x="2158" y="747"/>
                </a:cubicBezTo>
                <a:close/>
                <a:moveTo>
                  <a:pt x="1411" y="2184"/>
                </a:moveTo>
                <a:cubicBezTo>
                  <a:pt x="1312" y="2184"/>
                  <a:pt x="1232" y="2104"/>
                  <a:pt x="1232" y="2005"/>
                </a:cubicBezTo>
                <a:cubicBezTo>
                  <a:pt x="1232" y="1907"/>
                  <a:pt x="1312" y="1827"/>
                  <a:pt x="1411" y="1827"/>
                </a:cubicBezTo>
                <a:cubicBezTo>
                  <a:pt x="1509" y="1827"/>
                  <a:pt x="1589" y="1907"/>
                  <a:pt x="1589" y="2005"/>
                </a:cubicBezTo>
                <a:cubicBezTo>
                  <a:pt x="1589" y="2104"/>
                  <a:pt x="1509" y="2184"/>
                  <a:pt x="1411" y="2184"/>
                </a:cubicBezTo>
                <a:close/>
                <a:moveTo>
                  <a:pt x="240" y="1013"/>
                </a:moveTo>
                <a:cubicBezTo>
                  <a:pt x="240" y="848"/>
                  <a:pt x="374" y="714"/>
                  <a:pt x="539" y="714"/>
                </a:cubicBezTo>
                <a:cubicBezTo>
                  <a:pt x="704" y="714"/>
                  <a:pt x="838" y="848"/>
                  <a:pt x="838" y="1013"/>
                </a:cubicBezTo>
                <a:cubicBezTo>
                  <a:pt x="838" y="1178"/>
                  <a:pt x="704" y="1312"/>
                  <a:pt x="539" y="1312"/>
                </a:cubicBezTo>
                <a:cubicBezTo>
                  <a:pt x="374" y="1312"/>
                  <a:pt x="240" y="1178"/>
                  <a:pt x="240" y="1013"/>
                </a:cubicBezTo>
                <a:close/>
                <a:moveTo>
                  <a:pt x="3577" y="2315"/>
                </a:moveTo>
                <a:cubicBezTo>
                  <a:pt x="3452" y="2315"/>
                  <a:pt x="3349" y="2213"/>
                  <a:pt x="3349" y="2087"/>
                </a:cubicBezTo>
                <a:cubicBezTo>
                  <a:pt x="3349" y="1961"/>
                  <a:pt x="3452" y="1859"/>
                  <a:pt x="3577" y="1859"/>
                </a:cubicBezTo>
                <a:cubicBezTo>
                  <a:pt x="3703" y="1859"/>
                  <a:pt x="3805" y="1961"/>
                  <a:pt x="3805" y="2087"/>
                </a:cubicBezTo>
                <a:cubicBezTo>
                  <a:pt x="3805" y="2213"/>
                  <a:pt x="3703" y="2315"/>
                  <a:pt x="3577" y="2315"/>
                </a:cubicBezTo>
                <a:close/>
              </a:path>
            </a:pathLst>
          </a:custGeom>
          <a:solidFill>
            <a:srgbClr val="FFFFFF"/>
          </a:solidFill>
          <a:ln>
            <a:noFill/>
          </a:ln>
          <a:extLst>
            <a:ext uri="{91240B29-F687-4F45-9708-019B960494DF}">
              <a14:hiddenLine xmlns:a14="http://schemas.microsoft.com/office/drawing/2010/main" w="57150" cap="flat" cmpd="sng" algn="ctr">
                <a:solidFill>
                  <a:srgbClr val="000000"/>
                </a:solidFill>
                <a:prstDash val="solid"/>
                <a:round/>
                <a:headEnd/>
                <a:tailEnd/>
              </a14:hiddenLine>
            </a:ext>
          </a:extLst>
        </p:spPr>
        <p:txBody>
          <a:bodyPr anchor="ctr"/>
          <a:lstStyle/>
          <a:p>
            <a:endParaRPr lang="en-US" sz="1350">
              <a:solidFill>
                <a:srgbClr val="000000"/>
              </a:solidFill>
            </a:endParaRPr>
          </a:p>
        </p:txBody>
      </p:sp>
    </p:spTree>
    <p:extLst>
      <p:ext uri="{BB962C8B-B14F-4D97-AF65-F5344CB8AC3E}">
        <p14:creationId xmlns:p14="http://schemas.microsoft.com/office/powerpoint/2010/main" val="4215320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000" dirty="0"/>
              <a:t>追寻诺奖踪迹</a:t>
            </a:r>
          </a:p>
        </p:txBody>
      </p:sp>
      <p:sp>
        <p:nvSpPr>
          <p:cNvPr id="5" name="右箭头 4"/>
          <p:cNvSpPr/>
          <p:nvPr/>
        </p:nvSpPr>
        <p:spPr>
          <a:xfrm>
            <a:off x="1404260" y="3192235"/>
            <a:ext cx="6553198" cy="195944"/>
          </a:xfrm>
          <a:prstGeom prst="rightArrow">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0800000" scaled="1"/>
            <a:tileRect/>
          </a:gradFill>
          <a:ln>
            <a:solidFill>
              <a:srgbClr val="1BCE0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350">
              <a:solidFill>
                <a:srgbClr val="FFFFFF"/>
              </a:solidFill>
            </a:endParaRPr>
          </a:p>
        </p:txBody>
      </p:sp>
      <p:grpSp>
        <p:nvGrpSpPr>
          <p:cNvPr id="19" name="组合 18"/>
          <p:cNvGrpSpPr/>
          <p:nvPr/>
        </p:nvGrpSpPr>
        <p:grpSpPr>
          <a:xfrm>
            <a:off x="1160524" y="3143249"/>
            <a:ext cx="1898363" cy="2311056"/>
            <a:chOff x="308766" y="3047999"/>
            <a:chExt cx="2458028" cy="3081408"/>
          </a:xfrm>
        </p:grpSpPr>
        <p:sp>
          <p:nvSpPr>
            <p:cNvPr id="6" name="椭圆 5"/>
            <p:cNvSpPr/>
            <p:nvPr/>
          </p:nvSpPr>
          <p:spPr>
            <a:xfrm>
              <a:off x="1204681" y="3047999"/>
              <a:ext cx="391885" cy="391886"/>
            </a:xfrm>
            <a:prstGeom prst="ellipse">
              <a:avLst/>
            </a:prstGeom>
            <a:solidFill>
              <a:srgbClr val="6817FF"/>
            </a:solidFill>
            <a:ln>
              <a:solidFill>
                <a:srgbClr val="6817FF"/>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350">
                <a:solidFill>
                  <a:srgbClr val="FFFFFF"/>
                </a:solidFill>
              </a:endParaRPr>
            </a:p>
          </p:txBody>
        </p:sp>
        <p:pic>
          <p:nvPicPr>
            <p:cNvPr id="7" name="图片 6"/>
            <p:cNvPicPr>
              <a:picLocks noChangeAspect="1"/>
            </p:cNvPicPr>
            <p:nvPr/>
          </p:nvPicPr>
          <p:blipFill>
            <a:blip r:embed="rId2"/>
            <a:stretch>
              <a:fillRect/>
            </a:stretch>
          </p:blipFill>
          <p:spPr>
            <a:xfrm>
              <a:off x="841615" y="4640214"/>
              <a:ext cx="1118013" cy="1489193"/>
            </a:xfrm>
            <a:prstGeom prst="rect">
              <a:avLst/>
            </a:prstGeom>
          </p:spPr>
        </p:pic>
        <p:sp>
          <p:nvSpPr>
            <p:cNvPr id="8" name="文本框 7"/>
            <p:cNvSpPr txBox="1"/>
            <p:nvPr/>
          </p:nvSpPr>
          <p:spPr>
            <a:xfrm>
              <a:off x="308766" y="3505198"/>
              <a:ext cx="2458028" cy="1200328"/>
            </a:xfrm>
            <a:prstGeom prst="rect">
              <a:avLst/>
            </a:prstGeom>
            <a:noFill/>
          </p:spPr>
          <p:txBody>
            <a:bodyPr wrap="square" rtlCol="0">
              <a:spAutoFit/>
            </a:bodyPr>
            <a:lstStyle/>
            <a:p>
              <a:pPr algn="ctr"/>
              <a:r>
                <a:rPr lang="en-US" altLang="zh-CN" sz="1350" dirty="0">
                  <a:solidFill>
                    <a:srgbClr val="000000"/>
                  </a:solidFill>
                  <a:latin typeface="Microsoft JhengHei" panose="020B0604030504040204" pitchFamily="34" charset="-120"/>
                  <a:ea typeface="Microsoft JhengHei" panose="020B0604030504040204" pitchFamily="34" charset="-120"/>
                </a:rPr>
                <a:t>1955</a:t>
              </a:r>
            </a:p>
            <a:p>
              <a:r>
                <a:rPr lang="zh-CN" altLang="en-US" sz="975" dirty="0">
                  <a:solidFill>
                    <a:srgbClr val="000000"/>
                  </a:solidFill>
                  <a:latin typeface="Microsoft JhengHei" panose="020B0604030504040204" pitchFamily="34" charset="-120"/>
                  <a:ea typeface="Microsoft JhengHei" panose="020B0604030504040204" pitchFamily="34" charset="-120"/>
                </a:rPr>
                <a:t>赫伯特</a:t>
              </a:r>
              <a:r>
                <a:rPr lang="en-US" altLang="zh-CN" sz="975" dirty="0">
                  <a:solidFill>
                    <a:srgbClr val="000000"/>
                  </a:solidFill>
                  <a:latin typeface="Microsoft JhengHei" panose="020B0604030504040204" pitchFamily="34" charset="-120"/>
                  <a:ea typeface="Microsoft JhengHei" panose="020B0604030504040204" pitchFamily="34" charset="-120"/>
                </a:rPr>
                <a:t>·</a:t>
              </a:r>
              <a:r>
                <a:rPr lang="zh-CN" altLang="en-US" sz="975" dirty="0">
                  <a:solidFill>
                    <a:srgbClr val="000000"/>
                  </a:solidFill>
                  <a:latin typeface="Microsoft JhengHei" panose="020B0604030504040204" pitchFamily="34" charset="-120"/>
                  <a:ea typeface="Microsoft JhengHei" panose="020B0604030504040204" pitchFamily="34" charset="-120"/>
                </a:rPr>
                <a:t>西蒙发表题为</a:t>
              </a:r>
              <a:r>
                <a:rPr lang="en-US" altLang="zh-CN" sz="975" dirty="0">
                  <a:solidFill>
                    <a:srgbClr val="000000"/>
                  </a:solidFill>
                  <a:latin typeface="Microsoft JhengHei" panose="020B0604030504040204" pitchFamily="34" charset="-120"/>
                  <a:ea typeface="Microsoft JhengHei" panose="020B0604030504040204" pitchFamily="34" charset="-120"/>
                </a:rPr>
                <a:t>《A Behavioral Model of Rational Choice》</a:t>
              </a:r>
              <a:r>
                <a:rPr lang="zh-CN" altLang="en-US" sz="975" dirty="0">
                  <a:solidFill>
                    <a:srgbClr val="000000"/>
                  </a:solidFill>
                  <a:latin typeface="Microsoft JhengHei" panose="020B0604030504040204" pitchFamily="34" charset="-120"/>
                  <a:ea typeface="Microsoft JhengHei" panose="020B0604030504040204" pitchFamily="34" charset="-120"/>
                </a:rPr>
                <a:t>的文章，第一次向“</a:t>
              </a:r>
              <a:r>
                <a:rPr lang="zh-CN" altLang="en-US" sz="975" b="1" dirty="0">
                  <a:solidFill>
                    <a:srgbClr val="6817FF">
                      <a:lumMod val="50000"/>
                    </a:srgbClr>
                  </a:solidFill>
                  <a:latin typeface="Microsoft JhengHei" panose="020B0604030504040204" pitchFamily="34" charset="-120"/>
                  <a:ea typeface="Microsoft JhengHei" panose="020B0604030504040204" pitchFamily="34" charset="-120"/>
                </a:rPr>
                <a:t>经济人假设</a:t>
              </a:r>
              <a:r>
                <a:rPr lang="zh-CN" altLang="en-US" sz="975" dirty="0">
                  <a:solidFill>
                    <a:srgbClr val="000000"/>
                  </a:solidFill>
                  <a:latin typeface="Microsoft JhengHei" panose="020B0604030504040204" pitchFamily="34" charset="-120"/>
                  <a:ea typeface="Microsoft JhengHei" panose="020B0604030504040204" pitchFamily="34" charset="-120"/>
                </a:rPr>
                <a:t>”发起挑战</a:t>
              </a:r>
            </a:p>
          </p:txBody>
        </p:sp>
      </p:grpSp>
      <p:grpSp>
        <p:nvGrpSpPr>
          <p:cNvPr id="31" name="组合 30"/>
          <p:cNvGrpSpPr/>
          <p:nvPr/>
        </p:nvGrpSpPr>
        <p:grpSpPr>
          <a:xfrm>
            <a:off x="3942255" y="3143249"/>
            <a:ext cx="2054144" cy="984485"/>
            <a:chOff x="3921021" y="3047999"/>
            <a:chExt cx="2738859" cy="1312647"/>
          </a:xfrm>
        </p:grpSpPr>
        <p:sp>
          <p:nvSpPr>
            <p:cNvPr id="14" name="椭圆 13"/>
            <p:cNvSpPr/>
            <p:nvPr/>
          </p:nvSpPr>
          <p:spPr>
            <a:xfrm>
              <a:off x="5094509" y="3047999"/>
              <a:ext cx="391885" cy="391886"/>
            </a:xfrm>
            <a:prstGeom prst="ellipse">
              <a:avLst/>
            </a:prstGeom>
            <a:solidFill>
              <a:srgbClr val="6817FF"/>
            </a:solidFill>
            <a:ln>
              <a:solidFill>
                <a:srgbClr val="6817FF"/>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350">
                <a:solidFill>
                  <a:srgbClr val="FFFFFF"/>
                </a:solidFill>
              </a:endParaRPr>
            </a:p>
          </p:txBody>
        </p:sp>
        <p:sp>
          <p:nvSpPr>
            <p:cNvPr id="16" name="文本框 15"/>
            <p:cNvSpPr txBox="1"/>
            <p:nvPr/>
          </p:nvSpPr>
          <p:spPr>
            <a:xfrm>
              <a:off x="3921021" y="3560427"/>
              <a:ext cx="2738859" cy="800219"/>
            </a:xfrm>
            <a:prstGeom prst="rect">
              <a:avLst/>
            </a:prstGeom>
            <a:noFill/>
          </p:spPr>
          <p:txBody>
            <a:bodyPr wrap="square" rtlCol="0">
              <a:spAutoFit/>
            </a:bodyPr>
            <a:lstStyle/>
            <a:p>
              <a:pPr algn="ctr"/>
              <a:r>
                <a:rPr lang="en-US" altLang="zh-CN" sz="1350" dirty="0">
                  <a:solidFill>
                    <a:srgbClr val="000000"/>
                  </a:solidFill>
                </a:rPr>
                <a:t>1981</a:t>
              </a:r>
            </a:p>
            <a:p>
              <a:pPr algn="ctr"/>
              <a:r>
                <a:rPr lang="zh-CN" altLang="en-US" sz="975" dirty="0">
                  <a:solidFill>
                    <a:srgbClr val="000000"/>
                  </a:solidFill>
                  <a:latin typeface="Microsoft JhengHei" panose="020B0604030504040204" pitchFamily="34" charset="-120"/>
                  <a:ea typeface="Microsoft JhengHei" panose="020B0604030504040204" pitchFamily="34" charset="-120"/>
                </a:rPr>
                <a:t>基于前景理论，特沃斯基和卡尼曼又进一步提出了“框架效应”理论</a:t>
              </a:r>
              <a:endParaRPr lang="en-US" altLang="zh-CN" sz="1050" dirty="0">
                <a:solidFill>
                  <a:srgbClr val="000000"/>
                </a:solidFill>
                <a:latin typeface="Microsoft JhengHei" panose="020B0604030504040204" pitchFamily="34" charset="-120"/>
                <a:ea typeface="Microsoft JhengHei" panose="020B0604030504040204" pitchFamily="34" charset="-120"/>
              </a:endParaRPr>
            </a:p>
          </p:txBody>
        </p:sp>
      </p:grpSp>
      <p:grpSp>
        <p:nvGrpSpPr>
          <p:cNvPr id="30" name="组合 29"/>
          <p:cNvGrpSpPr/>
          <p:nvPr/>
        </p:nvGrpSpPr>
        <p:grpSpPr>
          <a:xfrm>
            <a:off x="2652131" y="2601939"/>
            <a:ext cx="2795891" cy="835224"/>
            <a:chOff x="2317758" y="2326252"/>
            <a:chExt cx="3567410" cy="1113632"/>
          </a:xfrm>
        </p:grpSpPr>
        <p:sp>
          <p:nvSpPr>
            <p:cNvPr id="9" name="椭圆 8"/>
            <p:cNvSpPr/>
            <p:nvPr/>
          </p:nvSpPr>
          <p:spPr>
            <a:xfrm>
              <a:off x="3909187" y="3047998"/>
              <a:ext cx="391885" cy="391886"/>
            </a:xfrm>
            <a:prstGeom prst="ellipse">
              <a:avLst/>
            </a:prstGeom>
            <a:solidFill>
              <a:srgbClr val="FFC000"/>
            </a:solidFill>
            <a:ln>
              <a:solidFill>
                <a:srgbClr val="FFC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350">
                <a:solidFill>
                  <a:srgbClr val="FFFFFF"/>
                </a:solidFill>
              </a:endParaRPr>
            </a:p>
          </p:txBody>
        </p:sp>
        <p:sp>
          <p:nvSpPr>
            <p:cNvPr id="13" name="文本框 12"/>
            <p:cNvSpPr txBox="1"/>
            <p:nvPr/>
          </p:nvSpPr>
          <p:spPr>
            <a:xfrm>
              <a:off x="2317758" y="2326252"/>
              <a:ext cx="3567410" cy="800219"/>
            </a:xfrm>
            <a:prstGeom prst="rect">
              <a:avLst/>
            </a:prstGeom>
            <a:noFill/>
          </p:spPr>
          <p:txBody>
            <a:bodyPr wrap="square" rtlCol="0">
              <a:spAutoFit/>
            </a:bodyPr>
            <a:lstStyle/>
            <a:p>
              <a:pPr algn="ctr"/>
              <a:r>
                <a:rPr lang="zh-CN" altLang="en-US" sz="975" dirty="0">
                  <a:solidFill>
                    <a:srgbClr val="000000"/>
                  </a:solidFill>
                  <a:latin typeface="Microsoft JhengHei" panose="020B0604030504040204" pitchFamily="34" charset="-120"/>
                  <a:ea typeface="Microsoft JhengHei" panose="020B0604030504040204" pitchFamily="34" charset="-120"/>
                </a:rPr>
                <a:t>卡尼曼和特沃斯基第一次提出“前景理论”，用行为实验的方式进一步质疑了“经济人假设” </a:t>
              </a:r>
              <a:endParaRPr lang="en-US" altLang="zh-CN" sz="975" dirty="0">
                <a:solidFill>
                  <a:srgbClr val="000000"/>
                </a:solidFill>
                <a:latin typeface="Microsoft JhengHei" panose="020B0604030504040204" pitchFamily="34" charset="-120"/>
                <a:ea typeface="Microsoft JhengHei" panose="020B0604030504040204" pitchFamily="34" charset="-120"/>
              </a:endParaRPr>
            </a:p>
            <a:p>
              <a:pPr algn="ctr"/>
              <a:r>
                <a:rPr lang="en-US" altLang="zh-CN" sz="1350" dirty="0">
                  <a:solidFill>
                    <a:srgbClr val="000000"/>
                  </a:solidFill>
                </a:rPr>
                <a:t>1979</a:t>
              </a:r>
            </a:p>
          </p:txBody>
        </p:sp>
      </p:grpSp>
      <p:grpSp>
        <p:nvGrpSpPr>
          <p:cNvPr id="28" name="组合 27"/>
          <p:cNvGrpSpPr/>
          <p:nvPr/>
        </p:nvGrpSpPr>
        <p:grpSpPr>
          <a:xfrm>
            <a:off x="5466011" y="1405929"/>
            <a:ext cx="1640849" cy="2031455"/>
            <a:chOff x="6237196" y="731277"/>
            <a:chExt cx="2187799" cy="2708607"/>
          </a:xfrm>
        </p:grpSpPr>
        <p:pic>
          <p:nvPicPr>
            <p:cNvPr id="21" name="图片 20"/>
            <p:cNvPicPr>
              <a:picLocks noChangeAspect="1"/>
            </p:cNvPicPr>
            <p:nvPr/>
          </p:nvPicPr>
          <p:blipFill rotWithShape="1">
            <a:blip r:embed="rId3"/>
            <a:srcRect l="20000" t="1091" r="25000" b="1"/>
            <a:stretch/>
          </p:blipFill>
          <p:spPr>
            <a:xfrm>
              <a:off x="7101951" y="731277"/>
              <a:ext cx="1258256" cy="1357664"/>
            </a:xfrm>
            <a:prstGeom prst="rect">
              <a:avLst/>
            </a:prstGeom>
          </p:spPr>
        </p:pic>
        <p:sp>
          <p:nvSpPr>
            <p:cNvPr id="22" name="文本框 21"/>
            <p:cNvSpPr txBox="1"/>
            <p:nvPr/>
          </p:nvSpPr>
          <p:spPr>
            <a:xfrm>
              <a:off x="6237196" y="2114903"/>
              <a:ext cx="2187799" cy="1200328"/>
            </a:xfrm>
            <a:prstGeom prst="rect">
              <a:avLst/>
            </a:prstGeom>
            <a:noFill/>
          </p:spPr>
          <p:txBody>
            <a:bodyPr wrap="square" rtlCol="0">
              <a:spAutoFit/>
            </a:bodyPr>
            <a:lstStyle/>
            <a:p>
              <a:pPr algn="ctr"/>
              <a:r>
                <a:rPr lang="zh-CN" altLang="en-US" sz="975" dirty="0">
                  <a:solidFill>
                    <a:srgbClr val="000000"/>
                  </a:solidFill>
                  <a:latin typeface="Microsoft JhengHei" panose="020B0604030504040204" pitchFamily="34" charset="-120"/>
                  <a:ea typeface="Microsoft JhengHei" panose="020B0604030504040204" pitchFamily="34" charset="-120"/>
                </a:rPr>
                <a:t>基于前景理论、框架效应等理论基础，塞勒与卡尼曼合作，提出了“禀赋效应”</a:t>
              </a:r>
              <a:endParaRPr lang="en-US" altLang="zh-CN" sz="975" dirty="0">
                <a:solidFill>
                  <a:srgbClr val="000000"/>
                </a:solidFill>
                <a:latin typeface="Microsoft JhengHei" panose="020B0604030504040204" pitchFamily="34" charset="-120"/>
                <a:ea typeface="Microsoft JhengHei" panose="020B0604030504040204" pitchFamily="34" charset="-120"/>
              </a:endParaRPr>
            </a:p>
            <a:p>
              <a:pPr algn="ctr"/>
              <a:r>
                <a:rPr lang="en-US" altLang="zh-CN" sz="1350" dirty="0">
                  <a:solidFill>
                    <a:srgbClr val="000000"/>
                  </a:solidFill>
                </a:rPr>
                <a:t>1990</a:t>
              </a:r>
            </a:p>
          </p:txBody>
        </p:sp>
        <p:sp>
          <p:nvSpPr>
            <p:cNvPr id="24" name="椭圆 23"/>
            <p:cNvSpPr/>
            <p:nvPr/>
          </p:nvSpPr>
          <p:spPr>
            <a:xfrm>
              <a:off x="7135154" y="3047998"/>
              <a:ext cx="391885" cy="391886"/>
            </a:xfrm>
            <a:prstGeom prst="ellipse">
              <a:avLst/>
            </a:prstGeom>
            <a:solidFill>
              <a:srgbClr val="6817FF"/>
            </a:solidFill>
            <a:ln>
              <a:solidFill>
                <a:srgbClr val="6817FF"/>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350">
                <a:solidFill>
                  <a:srgbClr val="FFFFFF"/>
                </a:solidFill>
              </a:endParaRPr>
            </a:p>
          </p:txBody>
        </p:sp>
      </p:grpSp>
      <p:sp>
        <p:nvSpPr>
          <p:cNvPr id="25" name="椭圆 24"/>
          <p:cNvSpPr/>
          <p:nvPr/>
        </p:nvSpPr>
        <p:spPr>
          <a:xfrm>
            <a:off x="3372783" y="3143250"/>
            <a:ext cx="293914" cy="293915"/>
          </a:xfrm>
          <a:prstGeom prst="ellipse">
            <a:avLst/>
          </a:prstGeom>
          <a:solidFill>
            <a:srgbClr val="6817FF"/>
          </a:solidFill>
          <a:ln>
            <a:solidFill>
              <a:srgbClr val="6817FF"/>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350">
              <a:solidFill>
                <a:srgbClr val="FFFFFF"/>
              </a:solidFill>
            </a:endParaRPr>
          </a:p>
        </p:txBody>
      </p:sp>
      <p:sp>
        <p:nvSpPr>
          <p:cNvPr id="26" name="文本框 25"/>
          <p:cNvSpPr txBox="1"/>
          <p:nvPr/>
        </p:nvSpPr>
        <p:spPr>
          <a:xfrm>
            <a:off x="2487377" y="5157245"/>
            <a:ext cx="1454879" cy="450123"/>
          </a:xfrm>
          <a:prstGeom prst="rect">
            <a:avLst/>
          </a:prstGeom>
          <a:solidFill>
            <a:srgbClr val="1BCE04"/>
          </a:solidFill>
          <a:ln>
            <a:solidFill>
              <a:srgbClr val="1BCE04"/>
            </a:solidFill>
          </a:ln>
        </p:spPr>
        <p:txBody>
          <a:bodyPr wrap="square" rtlCol="0">
            <a:spAutoFit/>
          </a:bodyPr>
          <a:lstStyle/>
          <a:p>
            <a:pPr algn="ctr"/>
            <a:r>
              <a:rPr lang="en-US" altLang="zh-CN" sz="1350" dirty="0">
                <a:solidFill>
                  <a:srgbClr val="FFFFFF"/>
                </a:solidFill>
                <a:latin typeface="Microsoft JhengHei" panose="020B0604030504040204" pitchFamily="34" charset="-120"/>
                <a:ea typeface="Microsoft JhengHei" panose="020B0604030504040204" pitchFamily="34" charset="-120"/>
              </a:rPr>
              <a:t>1978</a:t>
            </a:r>
          </a:p>
          <a:p>
            <a:pPr algn="ctr"/>
            <a:r>
              <a:rPr lang="zh-CN" altLang="en-US" sz="975" dirty="0">
                <a:solidFill>
                  <a:srgbClr val="FFFFFF"/>
                </a:solidFill>
                <a:latin typeface="Microsoft JhengHei" panose="020B0604030504040204" pitchFamily="34" charset="-120"/>
                <a:ea typeface="Microsoft JhengHei" panose="020B0604030504040204" pitchFamily="34" charset="-120"/>
              </a:rPr>
              <a:t>西蒙获诺贝尔经济学奖</a:t>
            </a:r>
            <a:endParaRPr lang="en-US" altLang="zh-CN" sz="975" dirty="0">
              <a:solidFill>
                <a:srgbClr val="FFFFFF"/>
              </a:solidFill>
              <a:latin typeface="Microsoft JhengHei" panose="020B0604030504040204" pitchFamily="34" charset="-120"/>
              <a:ea typeface="Microsoft JhengHei" panose="020B0604030504040204" pitchFamily="34" charset="-120"/>
            </a:endParaRPr>
          </a:p>
        </p:txBody>
      </p:sp>
      <p:sp>
        <p:nvSpPr>
          <p:cNvPr id="27" name="圆角右箭头 26"/>
          <p:cNvSpPr/>
          <p:nvPr/>
        </p:nvSpPr>
        <p:spPr>
          <a:xfrm rot="10800000">
            <a:off x="2487375" y="3535134"/>
            <a:ext cx="1059550" cy="1551549"/>
          </a:xfrm>
          <a:prstGeom prst="bentArrow">
            <a:avLst>
              <a:gd name="adj1" fmla="val 5465"/>
              <a:gd name="adj2" fmla="val 10146"/>
              <a:gd name="adj3" fmla="val 17007"/>
              <a:gd name="adj4" fmla="val 82993"/>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350">
              <a:solidFill>
                <a:srgbClr val="000000"/>
              </a:solidFill>
            </a:endParaRPr>
          </a:p>
        </p:txBody>
      </p:sp>
      <p:sp>
        <p:nvSpPr>
          <p:cNvPr id="32" name="椭圆 31"/>
          <p:cNvSpPr/>
          <p:nvPr/>
        </p:nvSpPr>
        <p:spPr>
          <a:xfrm>
            <a:off x="6987472" y="3143250"/>
            <a:ext cx="293914" cy="293915"/>
          </a:xfrm>
          <a:prstGeom prst="ellipse">
            <a:avLst/>
          </a:prstGeom>
          <a:solidFill>
            <a:srgbClr val="6817FF"/>
          </a:solidFill>
          <a:ln>
            <a:solidFill>
              <a:srgbClr val="6817FF"/>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350">
              <a:solidFill>
                <a:srgbClr val="FFFFFF"/>
              </a:solidFill>
            </a:endParaRPr>
          </a:p>
        </p:txBody>
      </p:sp>
      <p:sp>
        <p:nvSpPr>
          <p:cNvPr id="34" name="文本框 33"/>
          <p:cNvSpPr txBox="1"/>
          <p:nvPr/>
        </p:nvSpPr>
        <p:spPr>
          <a:xfrm>
            <a:off x="6353886" y="5015681"/>
            <a:ext cx="1571084" cy="450123"/>
          </a:xfrm>
          <a:prstGeom prst="rect">
            <a:avLst/>
          </a:prstGeom>
          <a:solidFill>
            <a:srgbClr val="1BCE04"/>
          </a:solidFill>
          <a:ln>
            <a:solidFill>
              <a:srgbClr val="1BCE04"/>
            </a:solidFill>
          </a:ln>
        </p:spPr>
        <p:txBody>
          <a:bodyPr wrap="square" rtlCol="0">
            <a:spAutoFit/>
          </a:bodyPr>
          <a:lstStyle/>
          <a:p>
            <a:pPr algn="ctr"/>
            <a:r>
              <a:rPr lang="en-US" altLang="zh-CN" sz="1350" dirty="0">
                <a:solidFill>
                  <a:srgbClr val="FFFFFF"/>
                </a:solidFill>
                <a:latin typeface="Microsoft JhengHei" panose="020B0604030504040204" pitchFamily="34" charset="-120"/>
                <a:ea typeface="Microsoft JhengHei" panose="020B0604030504040204" pitchFamily="34" charset="-120"/>
              </a:rPr>
              <a:t>2002</a:t>
            </a:r>
          </a:p>
          <a:p>
            <a:pPr algn="ctr"/>
            <a:r>
              <a:rPr lang="zh-CN" altLang="en-US" sz="975" dirty="0">
                <a:solidFill>
                  <a:srgbClr val="FFFFFF"/>
                </a:solidFill>
                <a:latin typeface="Microsoft JhengHei" panose="020B0604030504040204" pitchFamily="34" charset="-120"/>
                <a:ea typeface="Microsoft JhengHei" panose="020B0604030504040204" pitchFamily="34" charset="-120"/>
              </a:rPr>
              <a:t>卡尼曼获诺贝尔经济学奖</a:t>
            </a:r>
            <a:endParaRPr lang="en-US" altLang="zh-CN" sz="975" dirty="0">
              <a:solidFill>
                <a:srgbClr val="FFFFFF"/>
              </a:solidFill>
              <a:latin typeface="Microsoft JhengHei" panose="020B0604030504040204" pitchFamily="34" charset="-120"/>
              <a:ea typeface="Microsoft JhengHei" panose="020B0604030504040204" pitchFamily="34" charset="-120"/>
            </a:endParaRPr>
          </a:p>
        </p:txBody>
      </p:sp>
      <p:sp>
        <p:nvSpPr>
          <p:cNvPr id="35" name="椭圆 34"/>
          <p:cNvSpPr/>
          <p:nvPr/>
        </p:nvSpPr>
        <p:spPr>
          <a:xfrm>
            <a:off x="7448176" y="3143249"/>
            <a:ext cx="293914" cy="293915"/>
          </a:xfrm>
          <a:prstGeom prst="ellipse">
            <a:avLst/>
          </a:prstGeom>
          <a:solidFill>
            <a:srgbClr val="6817FF"/>
          </a:solidFill>
          <a:ln>
            <a:solidFill>
              <a:srgbClr val="6817FF"/>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350">
              <a:solidFill>
                <a:srgbClr val="FFFFFF"/>
              </a:solidFill>
            </a:endParaRPr>
          </a:p>
        </p:txBody>
      </p:sp>
      <p:sp>
        <p:nvSpPr>
          <p:cNvPr id="38" name="直角上箭头 37"/>
          <p:cNvSpPr/>
          <p:nvPr/>
        </p:nvSpPr>
        <p:spPr>
          <a:xfrm rot="16200000">
            <a:off x="6682505" y="2130964"/>
            <a:ext cx="1324147" cy="572618"/>
          </a:xfrm>
          <a:prstGeom prst="bentUpArrow">
            <a:avLst>
              <a:gd name="adj1" fmla="val 12563"/>
              <a:gd name="adj2" fmla="val 17894"/>
              <a:gd name="adj3" fmla="val 30330"/>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350">
              <a:solidFill>
                <a:srgbClr val="FFFFFF"/>
              </a:solidFill>
            </a:endParaRPr>
          </a:p>
        </p:txBody>
      </p:sp>
      <p:sp>
        <p:nvSpPr>
          <p:cNvPr id="40" name="文本框 39"/>
          <p:cNvSpPr txBox="1"/>
          <p:nvPr/>
        </p:nvSpPr>
        <p:spPr>
          <a:xfrm>
            <a:off x="7092838" y="1143353"/>
            <a:ext cx="969986" cy="600164"/>
          </a:xfrm>
          <a:prstGeom prst="rect">
            <a:avLst/>
          </a:prstGeom>
          <a:solidFill>
            <a:srgbClr val="1BCE04"/>
          </a:solidFill>
          <a:ln>
            <a:solidFill>
              <a:srgbClr val="1BCE04"/>
            </a:solidFill>
          </a:ln>
        </p:spPr>
        <p:txBody>
          <a:bodyPr wrap="square" rtlCol="0">
            <a:spAutoFit/>
          </a:bodyPr>
          <a:lstStyle/>
          <a:p>
            <a:pPr algn="ctr"/>
            <a:r>
              <a:rPr lang="en-US" altLang="zh-CN" sz="1350" dirty="0">
                <a:solidFill>
                  <a:srgbClr val="FFFFFF"/>
                </a:solidFill>
                <a:latin typeface="Microsoft JhengHei" panose="020B0604030504040204" pitchFamily="34" charset="-120"/>
                <a:ea typeface="Microsoft JhengHei" panose="020B0604030504040204" pitchFamily="34" charset="-120"/>
              </a:rPr>
              <a:t>2017</a:t>
            </a:r>
          </a:p>
          <a:p>
            <a:pPr algn="ctr"/>
            <a:r>
              <a:rPr lang="zh-CN" altLang="en-US" sz="975" dirty="0">
                <a:solidFill>
                  <a:srgbClr val="FFFFFF"/>
                </a:solidFill>
                <a:latin typeface="Microsoft JhengHei" panose="020B0604030504040204" pitchFamily="34" charset="-120"/>
                <a:ea typeface="Microsoft JhengHei" panose="020B0604030504040204" pitchFamily="34" charset="-120"/>
              </a:rPr>
              <a:t>塞勒获诺贝尔经济学奖</a:t>
            </a:r>
            <a:endParaRPr lang="en-US" altLang="zh-CN" sz="975" dirty="0">
              <a:solidFill>
                <a:srgbClr val="FFFFFF"/>
              </a:solidFill>
              <a:latin typeface="Microsoft JhengHei" panose="020B0604030504040204" pitchFamily="34" charset="-120"/>
              <a:ea typeface="Microsoft JhengHei" panose="020B0604030504040204" pitchFamily="34" charset="-120"/>
            </a:endParaRPr>
          </a:p>
        </p:txBody>
      </p:sp>
      <p:pic>
        <p:nvPicPr>
          <p:cNvPr id="36" name="图片 35"/>
          <p:cNvPicPr>
            <a:picLocks noChangeAspect="1"/>
          </p:cNvPicPr>
          <p:nvPr/>
        </p:nvPicPr>
        <p:blipFill rotWithShape="1">
          <a:blip r:embed="rId4"/>
          <a:srcRect l="11342" t="9866" r="10992" b="12540"/>
          <a:stretch/>
        </p:blipFill>
        <p:spPr>
          <a:xfrm>
            <a:off x="3242391" y="1523219"/>
            <a:ext cx="1615368" cy="1042542"/>
          </a:xfrm>
          <a:prstGeom prst="rect">
            <a:avLst/>
          </a:prstGeom>
          <a:effectLst>
            <a:outerShdw blurRad="50800" dist="38100" dir="2700000" algn="tl" rotWithShape="0">
              <a:prstClr val="black">
                <a:alpha val="40000"/>
              </a:prstClr>
            </a:outerShdw>
          </a:effectLst>
        </p:spPr>
      </p:pic>
      <p:pic>
        <p:nvPicPr>
          <p:cNvPr id="37" name="图片 36"/>
          <p:cNvPicPr>
            <a:picLocks noChangeAspect="1"/>
          </p:cNvPicPr>
          <p:nvPr/>
        </p:nvPicPr>
        <p:blipFill rotWithShape="1">
          <a:blip r:embed="rId5"/>
          <a:srcRect l="15561" t="2255" r="17086" b="48833"/>
          <a:stretch/>
        </p:blipFill>
        <p:spPr>
          <a:xfrm>
            <a:off x="5162836" y="1407208"/>
            <a:ext cx="942746" cy="1025707"/>
          </a:xfrm>
          <a:prstGeom prst="rect">
            <a:avLst/>
          </a:prstGeom>
        </p:spPr>
      </p:pic>
      <p:pic>
        <p:nvPicPr>
          <p:cNvPr id="41" name="图片 40"/>
          <p:cNvPicPr>
            <a:picLocks noChangeAspect="1"/>
          </p:cNvPicPr>
          <p:nvPr/>
        </p:nvPicPr>
        <p:blipFill rotWithShape="1">
          <a:blip r:embed="rId4"/>
          <a:srcRect l="11342" t="9866" r="10992" b="12540"/>
          <a:stretch/>
        </p:blipFill>
        <p:spPr>
          <a:xfrm>
            <a:off x="4161642" y="4082795"/>
            <a:ext cx="1615368" cy="1042542"/>
          </a:xfrm>
          <a:prstGeom prst="rect">
            <a:avLst/>
          </a:prstGeom>
          <a:effectLst>
            <a:outerShdw blurRad="50800" dist="38100" dir="2700000" algn="tl" rotWithShape="0">
              <a:prstClr val="black">
                <a:alpha val="40000"/>
              </a:prstClr>
            </a:outerShdw>
          </a:effectLst>
        </p:spPr>
      </p:pic>
      <p:sp>
        <p:nvSpPr>
          <p:cNvPr id="3" name="下箭头 2"/>
          <p:cNvSpPr/>
          <p:nvPr/>
        </p:nvSpPr>
        <p:spPr>
          <a:xfrm>
            <a:off x="7016650" y="3501763"/>
            <a:ext cx="235556" cy="418088"/>
          </a:xfrm>
          <a:prstGeom prst="downArrow">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350">
              <a:solidFill>
                <a:srgbClr val="FFFFFF"/>
              </a:solidFill>
            </a:endParaRPr>
          </a:p>
        </p:txBody>
      </p:sp>
      <p:pic>
        <p:nvPicPr>
          <p:cNvPr id="42" name="图片 41"/>
          <p:cNvPicPr>
            <a:picLocks noChangeAspect="1"/>
          </p:cNvPicPr>
          <p:nvPr/>
        </p:nvPicPr>
        <p:blipFill rotWithShape="1">
          <a:blip r:embed="rId5"/>
          <a:srcRect l="15561" t="2255" r="17086" b="48833"/>
          <a:stretch/>
        </p:blipFill>
        <p:spPr>
          <a:xfrm>
            <a:off x="6635485" y="3968837"/>
            <a:ext cx="942746" cy="1025707"/>
          </a:xfrm>
          <a:prstGeom prst="rect">
            <a:avLst/>
          </a:prstGeom>
        </p:spPr>
      </p:pic>
    </p:spTree>
    <p:extLst>
      <p:ext uri="{BB962C8B-B14F-4D97-AF65-F5344CB8AC3E}">
        <p14:creationId xmlns:p14="http://schemas.microsoft.com/office/powerpoint/2010/main" val="163123793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1" y="365128"/>
            <a:ext cx="7990057" cy="481157"/>
          </a:xfrm>
        </p:spPr>
        <p:txBody>
          <a:bodyPr/>
          <a:lstStyle/>
          <a:p>
            <a:pPr algn="l">
              <a:lnSpc>
                <a:spcPct val="125000"/>
              </a:lnSpc>
            </a:pPr>
            <a:r>
              <a:rPr lang="en-US" altLang="zh-CN" sz="2000" dirty="0"/>
              <a:t>Web of Science</a:t>
            </a:r>
            <a:r>
              <a:rPr lang="en-US" altLang="zh-CN" sz="2000" baseline="30000" dirty="0"/>
              <a:t>TM</a:t>
            </a:r>
            <a:r>
              <a:rPr lang="zh-CN" altLang="en-US" sz="2000" dirty="0"/>
              <a:t>核心合集为科研人员建立整合的创新研究平台</a:t>
            </a:r>
          </a:p>
        </p:txBody>
      </p:sp>
      <p:sp>
        <p:nvSpPr>
          <p:cNvPr id="5" name="Rectangle 35"/>
          <p:cNvSpPr/>
          <p:nvPr/>
        </p:nvSpPr>
        <p:spPr>
          <a:xfrm rot="1951469">
            <a:off x="6490211" y="2794107"/>
            <a:ext cx="903288" cy="127000"/>
          </a:xfrm>
          <a:prstGeom prst="rect">
            <a:avLst/>
          </a:prstGeom>
          <a:solidFill>
            <a:srgbClr val="9648E4"/>
          </a:solidFill>
          <a:ln w="12700" cap="flat" cmpd="sng" algn="ctr">
            <a:solidFill>
              <a:srgbClr val="9648E4"/>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6" name="Rectangle 34"/>
          <p:cNvSpPr/>
          <p:nvPr/>
        </p:nvSpPr>
        <p:spPr>
          <a:xfrm rot="7777309">
            <a:off x="4420478" y="3012775"/>
            <a:ext cx="1071563" cy="125412"/>
          </a:xfrm>
          <a:prstGeom prst="rect">
            <a:avLst/>
          </a:prstGeom>
          <a:solidFill>
            <a:srgbClr val="6E117D"/>
          </a:solidFill>
          <a:ln w="12700" cap="flat" cmpd="sng" algn="ctr">
            <a:solidFill>
              <a:srgbClr val="6E117D"/>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7" name="Rectangle 33"/>
          <p:cNvSpPr/>
          <p:nvPr/>
        </p:nvSpPr>
        <p:spPr>
          <a:xfrm rot="14499115">
            <a:off x="3552014" y="3177712"/>
            <a:ext cx="623683" cy="152171"/>
          </a:xfrm>
          <a:prstGeom prst="rect">
            <a:avLst/>
          </a:prstGeom>
          <a:solidFill>
            <a:srgbClr val="BB83B0"/>
          </a:solidFill>
          <a:ln w="12700" cap="flat" cmpd="sng" algn="ctr">
            <a:solidFill>
              <a:srgbClr val="BB83B0"/>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8" name="Rectangle 32"/>
          <p:cNvSpPr/>
          <p:nvPr/>
        </p:nvSpPr>
        <p:spPr>
          <a:xfrm rot="19252124">
            <a:off x="1912174" y="2873283"/>
            <a:ext cx="444500" cy="125412"/>
          </a:xfrm>
          <a:prstGeom prst="rect">
            <a:avLst/>
          </a:prstGeom>
          <a:solidFill>
            <a:srgbClr val="9B9B9B"/>
          </a:solidFill>
          <a:ln w="12700" cap="flat" cmpd="sng" algn="ctr">
            <a:solidFill>
              <a:srgbClr val="9B9B9B"/>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nvGrpSpPr>
          <p:cNvPr id="3" name="Group 37"/>
          <p:cNvGrpSpPr>
            <a:grpSpLocks/>
          </p:cNvGrpSpPr>
          <p:nvPr/>
        </p:nvGrpSpPr>
        <p:grpSpPr bwMode="auto">
          <a:xfrm>
            <a:off x="399177" y="2747087"/>
            <a:ext cx="1698016" cy="1634567"/>
            <a:chOff x="327943" y="2635713"/>
            <a:chExt cx="2520000" cy="2520000"/>
          </a:xfrm>
        </p:grpSpPr>
        <p:sp>
          <p:nvSpPr>
            <p:cNvPr id="10" name="Oval 5"/>
            <p:cNvSpPr/>
            <p:nvPr/>
          </p:nvSpPr>
          <p:spPr>
            <a:xfrm>
              <a:off x="327943" y="2635713"/>
              <a:ext cx="2520000" cy="2520000"/>
            </a:xfrm>
            <a:prstGeom prst="ellipse">
              <a:avLst/>
            </a:prstGeom>
            <a:noFill/>
            <a:ln w="101600" cap="flat" cmpd="sng" algn="ctr">
              <a:solidFill>
                <a:srgbClr val="9B9B9B"/>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1" name="Oval 3"/>
            <p:cNvSpPr/>
            <p:nvPr/>
          </p:nvSpPr>
          <p:spPr>
            <a:xfrm>
              <a:off x="986922" y="3265713"/>
              <a:ext cx="1440228" cy="1439319"/>
            </a:xfrm>
            <a:prstGeom prst="ellipse">
              <a:avLst/>
            </a:prstGeom>
            <a:solidFill>
              <a:srgbClr val="9B9B9B"/>
            </a:solidFill>
            <a:ln w="12700" cap="flat" cmpd="sng" algn="ctr">
              <a:solidFill>
                <a:srgbClr val="9B9B9B"/>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2" name="Oval 6"/>
            <p:cNvSpPr/>
            <p:nvPr/>
          </p:nvSpPr>
          <p:spPr>
            <a:xfrm>
              <a:off x="807489" y="3086393"/>
              <a:ext cx="1799092" cy="1799547"/>
            </a:xfrm>
            <a:prstGeom prst="ellipse">
              <a:avLst/>
            </a:prstGeom>
            <a:noFill/>
            <a:ln w="76200" cap="flat" cmpd="sng" algn="ctr">
              <a:solidFill>
                <a:srgbClr val="9B9B9B"/>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3" name="TextBox 7"/>
            <p:cNvSpPr txBox="1"/>
            <p:nvPr/>
          </p:nvSpPr>
          <p:spPr>
            <a:xfrm>
              <a:off x="1091251" y="3699314"/>
              <a:ext cx="1213158" cy="616847"/>
            </a:xfrm>
            <a:prstGeom prst="rect">
              <a:avLst/>
            </a:prstGeom>
            <a:noFill/>
            <a:ln>
              <a:solidFill>
                <a:srgbClr val="9B9B9B"/>
              </a:solidFill>
            </a:ln>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检索</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grpSp>
      <p:grpSp>
        <p:nvGrpSpPr>
          <p:cNvPr id="4" name="Group 38"/>
          <p:cNvGrpSpPr>
            <a:grpSpLocks/>
          </p:cNvGrpSpPr>
          <p:nvPr/>
        </p:nvGrpSpPr>
        <p:grpSpPr bwMode="auto">
          <a:xfrm>
            <a:off x="2245579" y="1579834"/>
            <a:ext cx="1699087" cy="1634567"/>
            <a:chOff x="2876971" y="1024103"/>
            <a:chExt cx="2520000" cy="2520000"/>
          </a:xfrm>
        </p:grpSpPr>
        <p:sp>
          <p:nvSpPr>
            <p:cNvPr id="15" name="Oval 8"/>
            <p:cNvSpPr/>
            <p:nvPr/>
          </p:nvSpPr>
          <p:spPr>
            <a:xfrm>
              <a:off x="3237198" y="1646168"/>
              <a:ext cx="1439319" cy="1439319"/>
            </a:xfrm>
            <a:prstGeom prst="ellipse">
              <a:avLst/>
            </a:prstGeom>
            <a:solidFill>
              <a:srgbClr val="BB83B0"/>
            </a:solidFill>
            <a:ln w="12700" cap="flat" cmpd="sng" algn="ctr">
              <a:solidFill>
                <a:srgbClr val="BB83B0"/>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6" name="Oval 9"/>
            <p:cNvSpPr/>
            <p:nvPr/>
          </p:nvSpPr>
          <p:spPr>
            <a:xfrm>
              <a:off x="3051530" y="1465262"/>
              <a:ext cx="1799547" cy="1801133"/>
            </a:xfrm>
            <a:prstGeom prst="ellipse">
              <a:avLst/>
            </a:prstGeom>
            <a:noFill/>
            <a:ln w="76200" cap="flat" cmpd="sng" algn="ctr">
              <a:solidFill>
                <a:srgbClr val="BB83B0"/>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7" name="TextBox 10"/>
            <p:cNvSpPr txBox="1"/>
            <p:nvPr/>
          </p:nvSpPr>
          <p:spPr>
            <a:xfrm>
              <a:off x="3339393" y="2082507"/>
              <a:ext cx="1152116" cy="616847"/>
            </a:xfrm>
            <a:prstGeom prst="rect">
              <a:avLst/>
            </a:prstGeom>
            <a:noFill/>
            <a:ln>
              <a:solidFill>
                <a:srgbClr val="BB83B0"/>
              </a:solidFill>
            </a:ln>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分析</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sp>
          <p:nvSpPr>
            <p:cNvPr id="18" name="Oval 20"/>
            <p:cNvSpPr/>
            <p:nvPr/>
          </p:nvSpPr>
          <p:spPr>
            <a:xfrm>
              <a:off x="2876971" y="1024103"/>
              <a:ext cx="2520000" cy="2520000"/>
            </a:xfrm>
            <a:prstGeom prst="ellipse">
              <a:avLst/>
            </a:prstGeom>
            <a:noFill/>
            <a:ln w="101600" cap="flat" cmpd="sng" algn="ctr">
              <a:solidFill>
                <a:srgbClr val="BB83B0"/>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grpSp>
        <p:nvGrpSpPr>
          <p:cNvPr id="9" name="Group 39"/>
          <p:cNvGrpSpPr>
            <a:grpSpLocks/>
          </p:cNvGrpSpPr>
          <p:nvPr/>
        </p:nvGrpSpPr>
        <p:grpSpPr bwMode="auto">
          <a:xfrm>
            <a:off x="3533543" y="3427721"/>
            <a:ext cx="1699087" cy="1633537"/>
            <a:chOff x="3996331" y="3895713"/>
            <a:chExt cx="2520000" cy="2520000"/>
          </a:xfrm>
        </p:grpSpPr>
        <p:sp>
          <p:nvSpPr>
            <p:cNvPr id="20" name="Oval 11"/>
            <p:cNvSpPr/>
            <p:nvPr/>
          </p:nvSpPr>
          <p:spPr>
            <a:xfrm>
              <a:off x="4450185" y="4222821"/>
              <a:ext cx="1440907" cy="1440227"/>
            </a:xfrm>
            <a:prstGeom prst="ellipse">
              <a:avLst/>
            </a:prstGeom>
            <a:solidFill>
              <a:srgbClr val="6E117D"/>
            </a:solidFill>
            <a:ln w="12700" cap="flat" cmpd="sng" algn="ctr">
              <a:solidFill>
                <a:srgbClr val="6E117D"/>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21" name="Oval 12"/>
            <p:cNvSpPr/>
            <p:nvPr/>
          </p:nvSpPr>
          <p:spPr>
            <a:xfrm>
              <a:off x="4264517" y="4043388"/>
              <a:ext cx="1801134" cy="1800680"/>
            </a:xfrm>
            <a:prstGeom prst="ellipse">
              <a:avLst/>
            </a:prstGeom>
            <a:noFill/>
            <a:ln w="76200" cap="flat" cmpd="sng" algn="ctr">
              <a:solidFill>
                <a:srgbClr val="6E117D"/>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22" name="TextBox 13"/>
            <p:cNvSpPr txBox="1"/>
            <p:nvPr/>
          </p:nvSpPr>
          <p:spPr>
            <a:xfrm>
              <a:off x="4534295" y="4669645"/>
              <a:ext cx="1213982" cy="617236"/>
            </a:xfrm>
            <a:prstGeom prst="rect">
              <a:avLst/>
            </a:prstGeom>
            <a:noFill/>
            <a:ln>
              <a:solidFill>
                <a:srgbClr val="6E117D"/>
              </a:solidFill>
            </a:ln>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管理</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sp>
          <p:nvSpPr>
            <p:cNvPr id="23" name="Oval 21"/>
            <p:cNvSpPr/>
            <p:nvPr/>
          </p:nvSpPr>
          <p:spPr>
            <a:xfrm>
              <a:off x="3996331" y="3895713"/>
              <a:ext cx="2520000" cy="2520000"/>
            </a:xfrm>
            <a:prstGeom prst="ellipse">
              <a:avLst/>
            </a:prstGeom>
            <a:noFill/>
            <a:ln w="101600" cap="flat" cmpd="sng" algn="ctr">
              <a:solidFill>
                <a:srgbClr val="6E117D"/>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grpSp>
        <p:nvGrpSpPr>
          <p:cNvPr id="14" name="Group 40"/>
          <p:cNvGrpSpPr>
            <a:grpSpLocks/>
          </p:cNvGrpSpPr>
          <p:nvPr/>
        </p:nvGrpSpPr>
        <p:grpSpPr bwMode="auto">
          <a:xfrm>
            <a:off x="5063208" y="1308658"/>
            <a:ext cx="1699087" cy="1634566"/>
            <a:chOff x="6423367" y="1213166"/>
            <a:chExt cx="2520000" cy="2520000"/>
          </a:xfrm>
        </p:grpSpPr>
        <p:sp>
          <p:nvSpPr>
            <p:cNvPr id="25" name="Oval 14"/>
            <p:cNvSpPr/>
            <p:nvPr/>
          </p:nvSpPr>
          <p:spPr>
            <a:xfrm>
              <a:off x="6969261" y="1944728"/>
              <a:ext cx="1439320" cy="1439319"/>
            </a:xfrm>
            <a:prstGeom prst="ellipse">
              <a:avLst/>
            </a:prstGeom>
            <a:solidFill>
              <a:srgbClr val="9648E4"/>
            </a:solidFill>
            <a:ln w="12700" cap="flat" cmpd="sng" algn="ctr">
              <a:solidFill>
                <a:srgbClr val="9648E4"/>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26" name="Oval 15"/>
            <p:cNvSpPr/>
            <p:nvPr/>
          </p:nvSpPr>
          <p:spPr>
            <a:xfrm>
              <a:off x="6783594" y="1763821"/>
              <a:ext cx="1799547" cy="1801133"/>
            </a:xfrm>
            <a:prstGeom prst="ellipse">
              <a:avLst/>
            </a:prstGeom>
            <a:noFill/>
            <a:ln w="76200" cap="flat" cmpd="sng" algn="ctr">
              <a:solidFill>
                <a:srgbClr val="9648E4"/>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27" name="TextBox 16"/>
            <p:cNvSpPr txBox="1"/>
            <p:nvPr/>
          </p:nvSpPr>
          <p:spPr>
            <a:xfrm>
              <a:off x="7070823" y="2403343"/>
              <a:ext cx="1225087" cy="616847"/>
            </a:xfrm>
            <a:prstGeom prst="rect">
              <a:avLst/>
            </a:prstGeom>
            <a:noFill/>
            <a:ln>
              <a:solidFill>
                <a:srgbClr val="9648E4"/>
              </a:solidFill>
            </a:ln>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写作</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sp>
          <p:nvSpPr>
            <p:cNvPr id="28" name="Oval 22"/>
            <p:cNvSpPr/>
            <p:nvPr/>
          </p:nvSpPr>
          <p:spPr>
            <a:xfrm>
              <a:off x="6423367" y="1213166"/>
              <a:ext cx="2520000" cy="2520000"/>
            </a:xfrm>
            <a:prstGeom prst="ellipse">
              <a:avLst/>
            </a:prstGeom>
            <a:noFill/>
            <a:ln w="101600" cap="flat" cmpd="sng" algn="ctr">
              <a:solidFill>
                <a:srgbClr val="9648E4"/>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grpSp>
        <p:nvGrpSpPr>
          <p:cNvPr id="19" name="Group 41"/>
          <p:cNvGrpSpPr>
            <a:grpSpLocks/>
          </p:cNvGrpSpPr>
          <p:nvPr/>
        </p:nvGrpSpPr>
        <p:grpSpPr bwMode="auto">
          <a:xfrm>
            <a:off x="6997524" y="2932159"/>
            <a:ext cx="1698016" cy="1633536"/>
            <a:chOff x="9266228" y="3071199"/>
            <a:chExt cx="2520000" cy="2520000"/>
          </a:xfrm>
        </p:grpSpPr>
        <p:sp>
          <p:nvSpPr>
            <p:cNvPr id="30" name="Oval 17"/>
            <p:cNvSpPr/>
            <p:nvPr/>
          </p:nvSpPr>
          <p:spPr>
            <a:xfrm>
              <a:off x="9704489" y="3445944"/>
              <a:ext cx="1440227" cy="1440227"/>
            </a:xfrm>
            <a:prstGeom prst="ellipse">
              <a:avLst/>
            </a:prstGeom>
            <a:solidFill>
              <a:srgbClr val="7272EA"/>
            </a:solidFill>
            <a:ln w="12700" cap="flat" cmpd="sng" algn="ctr">
              <a:solidFill>
                <a:srgbClr val="7272EA"/>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31" name="Oval 18"/>
            <p:cNvSpPr/>
            <p:nvPr/>
          </p:nvSpPr>
          <p:spPr>
            <a:xfrm>
              <a:off x="9518704" y="3264923"/>
              <a:ext cx="1800681" cy="1800681"/>
            </a:xfrm>
            <a:prstGeom prst="ellipse">
              <a:avLst/>
            </a:prstGeom>
            <a:noFill/>
            <a:ln w="76200" cap="flat" cmpd="sng" algn="ctr">
              <a:solidFill>
                <a:srgbClr val="7272EA"/>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32" name="TextBox 19"/>
            <p:cNvSpPr txBox="1"/>
            <p:nvPr/>
          </p:nvSpPr>
          <p:spPr>
            <a:xfrm>
              <a:off x="9874494" y="3874994"/>
              <a:ext cx="1118875" cy="617236"/>
            </a:xfrm>
            <a:prstGeom prst="rect">
              <a:avLst/>
            </a:prstGeom>
            <a:noFill/>
            <a:ln>
              <a:solidFill>
                <a:srgbClr val="7272EA"/>
              </a:solidFill>
            </a:ln>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投稿</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sp>
          <p:nvSpPr>
            <p:cNvPr id="33" name="Oval 23"/>
            <p:cNvSpPr/>
            <p:nvPr/>
          </p:nvSpPr>
          <p:spPr>
            <a:xfrm>
              <a:off x="9266228" y="3071199"/>
              <a:ext cx="2520000" cy="2520000"/>
            </a:xfrm>
            <a:prstGeom prst="ellipse">
              <a:avLst/>
            </a:prstGeom>
            <a:noFill/>
            <a:ln w="101600" cap="flat" cmpd="sng" algn="ctr">
              <a:solidFill>
                <a:srgbClr val="7272EA"/>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spTree>
    <p:extLst>
      <p:ext uri="{BB962C8B-B14F-4D97-AF65-F5344CB8AC3E}">
        <p14:creationId xmlns:p14="http://schemas.microsoft.com/office/powerpoint/2010/main" val="10690796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50"/>
                                        <p:tgtEl>
                                          <p:spTgt spid="3"/>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250"/>
                                        <p:tgtEl>
                                          <p:spTgt spid="8"/>
                                        </p:tgtEl>
                                      </p:cBhvr>
                                    </p:animEffect>
                                  </p:childTnLst>
                                </p:cTn>
                              </p:par>
                            </p:childTnLst>
                          </p:cTn>
                        </p:par>
                        <p:par>
                          <p:cTn id="12" fill="hold">
                            <p:stCondLst>
                              <p:cond delay="500"/>
                            </p:stCondLst>
                            <p:childTnLst>
                              <p:par>
                                <p:cTn id="13" presetID="6" presetClass="entr" presetSubtype="16"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50"/>
                                        <p:tgtEl>
                                          <p:spTgt spid="4"/>
                                        </p:tgtEl>
                                      </p:cBhvr>
                                    </p:animEffect>
                                  </p:childTnLst>
                                </p:cTn>
                              </p:par>
                            </p:childTnLst>
                          </p:cTn>
                        </p:par>
                        <p:par>
                          <p:cTn id="16" fill="hold">
                            <p:stCondLst>
                              <p:cond delay="75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250"/>
                                        <p:tgtEl>
                                          <p:spTgt spid="7"/>
                                        </p:tgtEl>
                                      </p:cBhvr>
                                    </p:animEffect>
                                  </p:childTnLst>
                                </p:cTn>
                              </p:par>
                            </p:childTnLst>
                          </p:cTn>
                        </p:par>
                        <p:par>
                          <p:cTn id="20" fill="hold">
                            <p:stCondLst>
                              <p:cond delay="1000"/>
                            </p:stCondLst>
                            <p:childTnLst>
                              <p:par>
                                <p:cTn id="21" presetID="6" presetClass="entr" presetSubtype="16"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50"/>
                                        <p:tgtEl>
                                          <p:spTgt spid="9"/>
                                        </p:tgtEl>
                                      </p:cBhvr>
                                    </p:animEffect>
                                  </p:childTnLst>
                                </p:cTn>
                              </p:par>
                            </p:childTnLst>
                          </p:cTn>
                        </p:par>
                        <p:par>
                          <p:cTn id="24" fill="hold">
                            <p:stCondLst>
                              <p:cond delay="1250"/>
                            </p:stCondLst>
                            <p:childTnLst>
                              <p:par>
                                <p:cTn id="25" presetID="22" presetClass="entr" presetSubtype="4"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250"/>
                                        <p:tgtEl>
                                          <p:spTgt spid="6"/>
                                        </p:tgtEl>
                                      </p:cBhvr>
                                    </p:animEffect>
                                  </p:childTnLst>
                                </p:cTn>
                              </p:par>
                            </p:childTnLst>
                          </p:cTn>
                        </p:par>
                        <p:par>
                          <p:cTn id="28" fill="hold">
                            <p:stCondLst>
                              <p:cond delay="1500"/>
                            </p:stCondLst>
                            <p:childTnLst>
                              <p:par>
                                <p:cTn id="29" presetID="6" presetClass="entr" presetSubtype="16"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50"/>
                                        <p:tgtEl>
                                          <p:spTgt spid="14"/>
                                        </p:tgtEl>
                                      </p:cBhvr>
                                    </p:animEffect>
                                  </p:childTnLst>
                                </p:cTn>
                              </p:par>
                            </p:childTnLst>
                          </p:cTn>
                        </p:par>
                        <p:par>
                          <p:cTn id="32" fill="hold">
                            <p:stCondLst>
                              <p:cond delay="175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250"/>
                                        <p:tgtEl>
                                          <p:spTgt spid="5"/>
                                        </p:tgtEl>
                                      </p:cBhvr>
                                    </p:animEffect>
                                  </p:childTnLst>
                                </p:cTn>
                              </p:par>
                            </p:childTnLst>
                          </p:cTn>
                        </p:par>
                        <p:par>
                          <p:cTn id="36" fill="hold">
                            <p:stCondLst>
                              <p:cond delay="2000"/>
                            </p:stCondLst>
                            <p:childTnLst>
                              <p:par>
                                <p:cTn id="37" presetID="6" presetClass="entr" presetSubtype="16"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circle(in)">
                                      <p:cBhvr>
                                        <p:cTn id="39"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1" y="365128"/>
            <a:ext cx="7990057" cy="481157"/>
          </a:xfrm>
        </p:spPr>
        <p:txBody>
          <a:bodyPr/>
          <a:lstStyle/>
          <a:p>
            <a:pPr algn="l">
              <a:lnSpc>
                <a:spcPct val="125000"/>
              </a:lnSpc>
            </a:pPr>
            <a:r>
              <a:rPr lang="en-US" altLang="zh-CN" sz="2000" dirty="0"/>
              <a:t>Web of Science</a:t>
            </a:r>
            <a:r>
              <a:rPr lang="en-US" altLang="zh-CN" sz="2000" baseline="30000" dirty="0"/>
              <a:t>TM</a:t>
            </a:r>
            <a:r>
              <a:rPr lang="zh-CN" altLang="en-US" sz="2000" dirty="0"/>
              <a:t>核心合集为科研人员建立整合的创新研究平台</a:t>
            </a:r>
          </a:p>
        </p:txBody>
      </p:sp>
      <p:sp>
        <p:nvSpPr>
          <p:cNvPr id="8" name="Rectangle 32"/>
          <p:cNvSpPr/>
          <p:nvPr/>
        </p:nvSpPr>
        <p:spPr>
          <a:xfrm rot="19252124">
            <a:off x="1912174" y="2873283"/>
            <a:ext cx="444500" cy="125412"/>
          </a:xfrm>
          <a:prstGeom prst="rect">
            <a:avLst/>
          </a:prstGeom>
          <a:solidFill>
            <a:schemeClr val="bg2"/>
          </a:solidFill>
          <a:ln w="12700" cap="flat" cmpd="sng" algn="ctr">
            <a:solidFill>
              <a:schemeClr val="bg2"/>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nvGrpSpPr>
          <p:cNvPr id="9" name="Group 37"/>
          <p:cNvGrpSpPr>
            <a:grpSpLocks/>
          </p:cNvGrpSpPr>
          <p:nvPr/>
        </p:nvGrpSpPr>
        <p:grpSpPr bwMode="auto">
          <a:xfrm>
            <a:off x="399177" y="2747087"/>
            <a:ext cx="1698016" cy="1634567"/>
            <a:chOff x="327943" y="2635713"/>
            <a:chExt cx="2520000" cy="2520000"/>
          </a:xfrm>
        </p:grpSpPr>
        <p:sp>
          <p:nvSpPr>
            <p:cNvPr id="10" name="Oval 5"/>
            <p:cNvSpPr/>
            <p:nvPr/>
          </p:nvSpPr>
          <p:spPr>
            <a:xfrm>
              <a:off x="327943" y="2635713"/>
              <a:ext cx="2520000" cy="2520000"/>
            </a:xfrm>
            <a:prstGeom prst="ellipse">
              <a:avLst/>
            </a:prstGeom>
            <a:noFill/>
            <a:ln w="101600" cap="flat" cmpd="sng" algn="ctr">
              <a:solidFill>
                <a:schemeClr val="bg2"/>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1" name="Oval 3"/>
            <p:cNvSpPr/>
            <p:nvPr/>
          </p:nvSpPr>
          <p:spPr>
            <a:xfrm>
              <a:off x="986922" y="3265713"/>
              <a:ext cx="1440228" cy="1439319"/>
            </a:xfrm>
            <a:prstGeom prst="ellipse">
              <a:avLst/>
            </a:prstGeom>
            <a:solidFill>
              <a:schemeClr val="bg2"/>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2" name="Oval 6"/>
            <p:cNvSpPr/>
            <p:nvPr/>
          </p:nvSpPr>
          <p:spPr>
            <a:xfrm>
              <a:off x="807489" y="3086393"/>
              <a:ext cx="1799092" cy="1799547"/>
            </a:xfrm>
            <a:prstGeom prst="ellipse">
              <a:avLst/>
            </a:prstGeom>
            <a:noFill/>
            <a:ln w="76200" cap="flat" cmpd="sng" algn="ctr">
              <a:solidFill>
                <a:schemeClr val="bg2"/>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schemeClr val="bg2"/>
                </a:solidFill>
                <a:latin typeface="Calibri"/>
                <a:ea typeface="微软雅黑"/>
              </a:endParaRPr>
            </a:p>
          </p:txBody>
        </p:sp>
        <p:sp>
          <p:nvSpPr>
            <p:cNvPr id="13" name="TextBox 7"/>
            <p:cNvSpPr txBox="1"/>
            <p:nvPr/>
          </p:nvSpPr>
          <p:spPr>
            <a:xfrm>
              <a:off x="1091251" y="3699314"/>
              <a:ext cx="1213158" cy="616847"/>
            </a:xfrm>
            <a:prstGeom prst="rect">
              <a:avLst/>
            </a:prstGeom>
            <a:noFill/>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检索</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grpSp>
    </p:spTree>
    <p:extLst>
      <p:ext uri="{BB962C8B-B14F-4D97-AF65-F5344CB8AC3E}">
        <p14:creationId xmlns:p14="http://schemas.microsoft.com/office/powerpoint/2010/main" val="36867189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2042" y="531969"/>
            <a:ext cx="5791815" cy="679419"/>
          </a:xfrm>
        </p:spPr>
        <p:txBody>
          <a:bodyPr/>
          <a:lstStyle/>
          <a:p>
            <a:r>
              <a:rPr lang="zh-CN" altLang="en-US" dirty="0"/>
              <a:t>人工智</a:t>
            </a:r>
            <a:r>
              <a:rPr lang="zh-CN" altLang="en-US" dirty="0" smtClean="0"/>
              <a:t>能 </a:t>
            </a:r>
            <a:r>
              <a:rPr lang="en-US" altLang="zh-CN" dirty="0" smtClean="0"/>
              <a:t>Artificial Intelligence</a:t>
            </a:r>
            <a:endParaRPr lang="en-US" dirty="0"/>
          </a:p>
        </p:txBody>
      </p:sp>
      <p:pic>
        <p:nvPicPr>
          <p:cNvPr id="3" name="Picture 2"/>
          <p:cNvPicPr>
            <a:picLocks noChangeAspect="1"/>
          </p:cNvPicPr>
          <p:nvPr/>
        </p:nvPicPr>
        <p:blipFill>
          <a:blip r:embed="rId2"/>
          <a:stretch>
            <a:fillRect/>
          </a:stretch>
        </p:blipFill>
        <p:spPr>
          <a:xfrm>
            <a:off x="273947" y="1349039"/>
            <a:ext cx="8596105" cy="4435224"/>
          </a:xfrm>
          <a:prstGeom prst="rect">
            <a:avLst/>
          </a:prstGeom>
        </p:spPr>
      </p:pic>
    </p:spTree>
    <p:extLst>
      <p:ext uri="{BB962C8B-B14F-4D97-AF65-F5344CB8AC3E}">
        <p14:creationId xmlns:p14="http://schemas.microsoft.com/office/powerpoint/2010/main" val="424261138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8135" y="1982088"/>
            <a:ext cx="8613928" cy="4191146"/>
          </a:xfrm>
          <a:prstGeom prst="rect">
            <a:avLst/>
          </a:prstGeom>
        </p:spPr>
      </p:pic>
      <p:pic>
        <p:nvPicPr>
          <p:cNvPr id="4" name="Picture 3"/>
          <p:cNvPicPr>
            <a:picLocks noChangeAspect="1"/>
          </p:cNvPicPr>
          <p:nvPr/>
        </p:nvPicPr>
        <p:blipFill>
          <a:blip r:embed="rId3"/>
          <a:stretch>
            <a:fillRect/>
          </a:stretch>
        </p:blipFill>
        <p:spPr>
          <a:xfrm>
            <a:off x="268135" y="806127"/>
            <a:ext cx="8613928" cy="1179990"/>
          </a:xfrm>
          <a:prstGeom prst="rect">
            <a:avLst/>
          </a:prstGeom>
        </p:spPr>
      </p:pic>
      <p:sp>
        <p:nvSpPr>
          <p:cNvPr id="5" name="Rectangle 4">
            <a:extLst>
              <a:ext uri="{FF2B5EF4-FFF2-40B4-BE49-F238E27FC236}">
                <a16:creationId xmlns="" xmlns:a16="http://schemas.microsoft.com/office/drawing/2014/main" id="{C494D0C9-C515-422D-8DC5-68A5A95BD782}"/>
              </a:ext>
            </a:extLst>
          </p:cNvPr>
          <p:cNvSpPr>
            <a:spLocks noChangeArrowheads="1"/>
          </p:cNvSpPr>
          <p:nvPr/>
        </p:nvSpPr>
        <p:spPr bwMode="auto">
          <a:xfrm>
            <a:off x="3018503" y="800897"/>
            <a:ext cx="1474839" cy="329813"/>
          </a:xfrm>
          <a:prstGeom prst="rect">
            <a:avLst/>
          </a:prstGeom>
          <a:noFill/>
          <a:ln w="28575">
            <a:solidFill>
              <a:srgbClr val="1DC806"/>
            </a:solidFill>
            <a:round/>
            <a:headEnd/>
            <a:tailEnd type="triangle" w="med" len="med"/>
          </a:ln>
        </p:spPr>
        <p:txBody>
          <a:bodyPr/>
          <a:lstStyle/>
          <a:p>
            <a:endParaRPr lang="zh-CN" altLang="en-US">
              <a:solidFill>
                <a:srgbClr val="000000"/>
              </a:solidFill>
            </a:endParaRPr>
          </a:p>
        </p:txBody>
      </p:sp>
      <p:sp>
        <p:nvSpPr>
          <p:cNvPr id="6" name="Rectangle 4">
            <a:extLst>
              <a:ext uri="{FF2B5EF4-FFF2-40B4-BE49-F238E27FC236}">
                <a16:creationId xmlns="" xmlns:a16="http://schemas.microsoft.com/office/drawing/2014/main" id="{C494D0C9-C515-422D-8DC5-68A5A95BD782}"/>
              </a:ext>
            </a:extLst>
          </p:cNvPr>
          <p:cNvSpPr>
            <a:spLocks noChangeArrowheads="1"/>
          </p:cNvSpPr>
          <p:nvPr/>
        </p:nvSpPr>
        <p:spPr bwMode="auto">
          <a:xfrm>
            <a:off x="268135" y="2092279"/>
            <a:ext cx="2035278" cy="555954"/>
          </a:xfrm>
          <a:prstGeom prst="rect">
            <a:avLst/>
          </a:prstGeom>
          <a:noFill/>
          <a:ln w="28575">
            <a:solidFill>
              <a:srgbClr val="1DC806"/>
            </a:solidFill>
            <a:round/>
            <a:headEnd/>
            <a:tailEnd type="triangle" w="med" len="med"/>
          </a:ln>
        </p:spPr>
        <p:txBody>
          <a:bodyPr/>
          <a:lstStyle/>
          <a:p>
            <a:endParaRPr lang="zh-CN" altLang="en-US">
              <a:solidFill>
                <a:srgbClr val="000000"/>
              </a:solidFill>
            </a:endParaRPr>
          </a:p>
        </p:txBody>
      </p:sp>
      <p:sp>
        <p:nvSpPr>
          <p:cNvPr id="7" name="Rectangle 4">
            <a:extLst>
              <a:ext uri="{FF2B5EF4-FFF2-40B4-BE49-F238E27FC236}">
                <a16:creationId xmlns="" xmlns:a16="http://schemas.microsoft.com/office/drawing/2014/main" id="{C494D0C9-C515-422D-8DC5-68A5A95BD782}"/>
              </a:ext>
            </a:extLst>
          </p:cNvPr>
          <p:cNvSpPr>
            <a:spLocks noChangeArrowheads="1"/>
          </p:cNvSpPr>
          <p:nvPr/>
        </p:nvSpPr>
        <p:spPr bwMode="auto">
          <a:xfrm>
            <a:off x="375417" y="3372566"/>
            <a:ext cx="2035278" cy="521008"/>
          </a:xfrm>
          <a:prstGeom prst="rect">
            <a:avLst/>
          </a:prstGeom>
          <a:noFill/>
          <a:ln w="28575">
            <a:solidFill>
              <a:srgbClr val="1DC806"/>
            </a:solidFill>
            <a:round/>
            <a:headEnd/>
            <a:tailEnd type="triangle" w="med" len="med"/>
          </a:ln>
        </p:spPr>
        <p:txBody>
          <a:bodyPr/>
          <a:lstStyle/>
          <a:p>
            <a:endParaRPr lang="zh-CN" altLang="en-US">
              <a:solidFill>
                <a:srgbClr val="000000"/>
              </a:solidFill>
            </a:endParaRPr>
          </a:p>
        </p:txBody>
      </p:sp>
      <p:sp>
        <p:nvSpPr>
          <p:cNvPr id="11" name="Title 1">
            <a:extLst>
              <a:ext uri="{FF2B5EF4-FFF2-40B4-BE49-F238E27FC236}">
                <a16:creationId xmlns="" xmlns:a16="http://schemas.microsoft.com/office/drawing/2014/main" id="{F84E7B64-5CCC-4180-A027-35115CAFE131}"/>
              </a:ext>
            </a:extLst>
          </p:cNvPr>
          <p:cNvSpPr txBox="1">
            <a:spLocks/>
          </p:cNvSpPr>
          <p:nvPr/>
        </p:nvSpPr>
        <p:spPr>
          <a:xfrm>
            <a:off x="654940" y="188119"/>
            <a:ext cx="7369175" cy="47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eaLnBrk="0" fontAlgn="base" hangingPunct="0">
              <a:lnSpc>
                <a:spcPct val="90000"/>
              </a:lnSpc>
              <a:spcBef>
                <a:spcPct val="0"/>
              </a:spcBef>
              <a:spcAft>
                <a:spcPct val="0"/>
              </a:spcAft>
              <a:defRPr sz="2400" b="1">
                <a:solidFill>
                  <a:schemeClr val="bg2"/>
                </a:solidFill>
                <a:latin typeface="微软雅黑" panose="020B0503020204020204" pitchFamily="34" charset="-122"/>
                <a:ea typeface="微软雅黑" panose="020B0503020204020204" pitchFamily="34" charset="-122"/>
                <a:cs typeface="+mj-cs"/>
              </a:defRPr>
            </a:lvl1pPr>
            <a:lvl2pPr eaLnBrk="0" fontAlgn="base" hangingPunct="0">
              <a:lnSpc>
                <a:spcPct val="90000"/>
              </a:lnSpc>
              <a:spcBef>
                <a:spcPct val="0"/>
              </a:spcBef>
              <a:spcAft>
                <a:spcPct val="0"/>
              </a:spcAft>
              <a:defRPr sz="2800">
                <a:latin typeface="Arial" charset="0"/>
              </a:defRPr>
            </a:lvl2pPr>
            <a:lvl3pPr eaLnBrk="0" fontAlgn="base" hangingPunct="0">
              <a:lnSpc>
                <a:spcPct val="90000"/>
              </a:lnSpc>
              <a:spcBef>
                <a:spcPct val="0"/>
              </a:spcBef>
              <a:spcAft>
                <a:spcPct val="0"/>
              </a:spcAft>
              <a:defRPr sz="2800">
                <a:latin typeface="Arial" charset="0"/>
              </a:defRPr>
            </a:lvl3pPr>
            <a:lvl4pPr eaLnBrk="0" fontAlgn="base" hangingPunct="0">
              <a:lnSpc>
                <a:spcPct val="90000"/>
              </a:lnSpc>
              <a:spcBef>
                <a:spcPct val="0"/>
              </a:spcBef>
              <a:spcAft>
                <a:spcPct val="0"/>
              </a:spcAft>
              <a:defRPr sz="2800">
                <a:latin typeface="Arial" charset="0"/>
              </a:defRPr>
            </a:lvl4pPr>
            <a:lvl5pPr eaLnBrk="0" fontAlgn="base" hangingPunct="0">
              <a:lnSpc>
                <a:spcPct val="90000"/>
              </a:lnSpc>
              <a:spcBef>
                <a:spcPct val="0"/>
              </a:spcBef>
              <a:spcAft>
                <a:spcPct val="0"/>
              </a:spcAft>
              <a:defRPr sz="2800">
                <a:latin typeface="Arial" charset="0"/>
              </a:defRPr>
            </a:lvl5pPr>
            <a:lvl6pPr marL="457200" fontAlgn="base">
              <a:lnSpc>
                <a:spcPct val="90000"/>
              </a:lnSpc>
              <a:spcBef>
                <a:spcPct val="0"/>
              </a:spcBef>
              <a:spcAft>
                <a:spcPct val="0"/>
              </a:spcAft>
              <a:defRPr sz="2800">
                <a:solidFill>
                  <a:schemeClr val="tx2"/>
                </a:solidFill>
                <a:latin typeface="Arial" charset="0"/>
              </a:defRPr>
            </a:lvl6pPr>
            <a:lvl7pPr marL="914400" fontAlgn="base">
              <a:lnSpc>
                <a:spcPct val="90000"/>
              </a:lnSpc>
              <a:spcBef>
                <a:spcPct val="0"/>
              </a:spcBef>
              <a:spcAft>
                <a:spcPct val="0"/>
              </a:spcAft>
              <a:defRPr sz="2800">
                <a:solidFill>
                  <a:schemeClr val="tx2"/>
                </a:solidFill>
                <a:latin typeface="Arial" charset="0"/>
              </a:defRPr>
            </a:lvl7pPr>
            <a:lvl8pPr marL="1371600" fontAlgn="base">
              <a:lnSpc>
                <a:spcPct val="90000"/>
              </a:lnSpc>
              <a:spcBef>
                <a:spcPct val="0"/>
              </a:spcBef>
              <a:spcAft>
                <a:spcPct val="0"/>
              </a:spcAft>
              <a:defRPr sz="2800">
                <a:solidFill>
                  <a:schemeClr val="tx2"/>
                </a:solidFill>
                <a:latin typeface="Arial" charset="0"/>
              </a:defRPr>
            </a:lvl8pPr>
            <a:lvl9pPr marL="1828800" fontAlgn="base">
              <a:lnSpc>
                <a:spcPct val="90000"/>
              </a:lnSpc>
              <a:spcBef>
                <a:spcPct val="0"/>
              </a:spcBef>
              <a:spcAft>
                <a:spcPct val="0"/>
              </a:spcAft>
              <a:defRPr sz="2800">
                <a:solidFill>
                  <a:schemeClr val="tx2"/>
                </a:solidFill>
                <a:latin typeface="Arial" charset="0"/>
              </a:defRPr>
            </a:lvl9pPr>
          </a:lstStyle>
          <a:p>
            <a:r>
              <a:rPr lang="zh-CN" altLang="en-US" dirty="0" smtClean="0">
                <a:solidFill>
                  <a:srgbClr val="6817FF"/>
                </a:solidFill>
              </a:rPr>
              <a:t>利用</a:t>
            </a:r>
            <a:r>
              <a:rPr lang="en-US" altLang="zh-CN" dirty="0" smtClean="0">
                <a:solidFill>
                  <a:srgbClr val="6817FF"/>
                </a:solidFill>
              </a:rPr>
              <a:t>ESI Research Fronts</a:t>
            </a:r>
            <a:r>
              <a:rPr lang="zh-CN" altLang="en-US" dirty="0" smtClean="0">
                <a:solidFill>
                  <a:srgbClr val="6817FF"/>
                </a:solidFill>
              </a:rPr>
              <a:t>把握研究前沿</a:t>
            </a:r>
            <a:endParaRPr lang="zh-CN" altLang="en-US" dirty="0">
              <a:solidFill>
                <a:srgbClr val="6817FF"/>
              </a:solidFill>
            </a:endParaRPr>
          </a:p>
        </p:txBody>
      </p:sp>
      <p:pic>
        <p:nvPicPr>
          <p:cNvPr id="12" name="Picture 11"/>
          <p:cNvPicPr>
            <a:picLocks noChangeAspect="1"/>
          </p:cNvPicPr>
          <p:nvPr/>
        </p:nvPicPr>
        <p:blipFill>
          <a:blip r:embed="rId4"/>
          <a:stretch>
            <a:fillRect/>
          </a:stretch>
        </p:blipFill>
        <p:spPr>
          <a:xfrm>
            <a:off x="1621656" y="3736253"/>
            <a:ext cx="1181202" cy="998307"/>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p:cNvPicPr>
            <a:picLocks noChangeAspect="1"/>
          </p:cNvPicPr>
          <p:nvPr/>
        </p:nvPicPr>
        <p:blipFill>
          <a:blip r:embed="rId5"/>
          <a:stretch>
            <a:fillRect/>
          </a:stretch>
        </p:blipFill>
        <p:spPr>
          <a:xfrm>
            <a:off x="3018503" y="1488438"/>
            <a:ext cx="3593382" cy="5183260"/>
          </a:xfrm>
          <a:prstGeom prst="rect">
            <a:avLst/>
          </a:prstGeom>
          <a:ln>
            <a:solidFill>
              <a:schemeClr val="tx1"/>
            </a:solidFill>
          </a:ln>
          <a:effectLst>
            <a:outerShdw blurRad="50800" dist="38100" dir="2700000" algn="tl" rotWithShape="0">
              <a:prstClr val="black">
                <a:alpha val="40000"/>
              </a:prstClr>
            </a:outerShdw>
          </a:effectLst>
        </p:spPr>
      </p:pic>
      <p:sp>
        <p:nvSpPr>
          <p:cNvPr id="10" name="Rectangle 3"/>
          <p:cNvSpPr txBox="1">
            <a:spLocks noChangeArrowheads="1"/>
          </p:cNvSpPr>
          <p:nvPr/>
        </p:nvSpPr>
        <p:spPr bwMode="auto">
          <a:xfrm>
            <a:off x="635633" y="5079968"/>
            <a:ext cx="1340652" cy="400110"/>
          </a:xfrm>
          <a:prstGeom prst="rect">
            <a:avLst/>
          </a:prstGeom>
          <a:solidFill>
            <a:srgbClr val="6817FF"/>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buClr>
                <a:srgbClr val="FFFFFF"/>
              </a:buClr>
              <a:defRPr/>
            </a:pPr>
            <a:r>
              <a:rPr lang="zh-CN" altLang="en-US" sz="2000" dirty="0" smtClean="0">
                <a:solidFill>
                  <a:srgbClr val="FFFFFF"/>
                </a:solidFill>
                <a:latin typeface="微软雅黑" pitchFamily="34" charset="-122"/>
              </a:rPr>
              <a:t>持续更新</a:t>
            </a:r>
            <a:endParaRPr lang="zh-CN" altLang="en-US" sz="2000" dirty="0">
              <a:solidFill>
                <a:srgbClr val="FFFFFF"/>
              </a:solidFill>
              <a:latin typeface="微软雅黑" pitchFamily="34" charset="-122"/>
            </a:endParaRPr>
          </a:p>
        </p:txBody>
      </p:sp>
      <p:sp>
        <p:nvSpPr>
          <p:cNvPr id="13" name="Rectangle 3"/>
          <p:cNvSpPr txBox="1">
            <a:spLocks noChangeArrowheads="1"/>
          </p:cNvSpPr>
          <p:nvPr/>
        </p:nvSpPr>
        <p:spPr bwMode="auto">
          <a:xfrm>
            <a:off x="635633" y="5646204"/>
            <a:ext cx="1340652" cy="400110"/>
          </a:xfrm>
          <a:prstGeom prst="rect">
            <a:avLst/>
          </a:prstGeom>
          <a:solidFill>
            <a:srgbClr val="6817FF"/>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buClr>
                <a:srgbClr val="FFFFFF"/>
              </a:buClr>
              <a:defRPr/>
            </a:pPr>
            <a:r>
              <a:rPr lang="zh-CN" altLang="en-US" sz="2000" dirty="0" smtClean="0">
                <a:solidFill>
                  <a:srgbClr val="FFFFFF"/>
                </a:solidFill>
                <a:latin typeface="微软雅黑" pitchFamily="34" charset="-122"/>
              </a:rPr>
              <a:t>锁定课题</a:t>
            </a:r>
            <a:endParaRPr lang="zh-CN" altLang="en-US" sz="2000" dirty="0">
              <a:solidFill>
                <a:srgbClr val="FFFFFF"/>
              </a:solidFill>
              <a:latin typeface="微软雅黑" pitchFamily="34" charset="-122"/>
            </a:endParaRPr>
          </a:p>
        </p:txBody>
      </p:sp>
    </p:spTree>
    <p:extLst>
      <p:ext uri="{BB962C8B-B14F-4D97-AF65-F5344CB8AC3E}">
        <p14:creationId xmlns:p14="http://schemas.microsoft.com/office/powerpoint/2010/main" val="3109847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algn="l" eaLnBrk="0" fontAlgn="base" hangingPunct="0">
              <a:lnSpc>
                <a:spcPct val="90000"/>
              </a:lnSpc>
              <a:spcAft>
                <a:spcPct val="0"/>
              </a:spcAft>
            </a:pPr>
            <a:r>
              <a:rPr lang="zh-CN" altLang="en-US" dirty="0">
                <a:solidFill>
                  <a:schemeClr val="accent1"/>
                </a:solidFill>
                <a:latin typeface="Microsoft YaHei" pitchFamily="34" charset="-122"/>
                <a:ea typeface="Microsoft YaHei" pitchFamily="34" charset="-122"/>
                <a:cs typeface="Segoe UI" panose="020B0502040204020203" pitchFamily="34" charset="0"/>
              </a:rPr>
              <a:t>机器学习</a:t>
            </a:r>
            <a:r>
              <a:rPr lang="zh-CN" altLang="en-US" dirty="0" smtClean="0">
                <a:solidFill>
                  <a:schemeClr val="accent1"/>
                </a:solidFill>
                <a:latin typeface="Microsoft YaHei" pitchFamily="34" charset="-122"/>
                <a:ea typeface="Microsoft YaHei" pitchFamily="34" charset="-122"/>
                <a:cs typeface="Segoe UI" panose="020B0502040204020203" pitchFamily="34" charset="0"/>
              </a:rPr>
              <a:t>领</a:t>
            </a:r>
            <a:r>
              <a:rPr lang="zh-CN" altLang="en-US" dirty="0">
                <a:solidFill>
                  <a:schemeClr val="accent1"/>
                </a:solidFill>
                <a:latin typeface="Microsoft YaHei" pitchFamily="34" charset="-122"/>
                <a:ea typeface="Microsoft YaHei" pitchFamily="34" charset="-122"/>
                <a:cs typeface="Segoe UI" panose="020B0502040204020203" pitchFamily="34" charset="0"/>
              </a:rPr>
              <a:t>域的研究前沿</a:t>
            </a:r>
          </a:p>
        </p:txBody>
      </p:sp>
      <p:sp>
        <p:nvSpPr>
          <p:cNvPr id="4" name="Rectangle 4"/>
          <p:cNvSpPr/>
          <p:nvPr/>
        </p:nvSpPr>
        <p:spPr>
          <a:xfrm>
            <a:off x="257993" y="3786759"/>
            <a:ext cx="3639509" cy="646331"/>
          </a:xfrm>
          <a:prstGeom prst="rect">
            <a:avLst/>
          </a:prstGeom>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zh-CN" altLang="en-US" dirty="0">
                <a:solidFill>
                  <a:srgbClr val="4B4B4B"/>
                </a:solidFill>
                <a:latin typeface="Microsoft YaHei" panose="020B0503020204020204" pitchFamily="34" charset="-122"/>
                <a:cs typeface="华文仿宋" panose="02010600040101010101" pitchFamily="2" charset="-122"/>
              </a:rPr>
              <a:t>基于机器学习的原子间</a:t>
            </a:r>
            <a:r>
              <a:rPr lang="zh-CN" altLang="en-US" dirty="0" smtClean="0">
                <a:solidFill>
                  <a:srgbClr val="4B4B4B"/>
                </a:solidFill>
                <a:latin typeface="Microsoft YaHei" panose="020B0503020204020204" pitchFamily="34" charset="-122"/>
                <a:cs typeface="华文仿宋" panose="02010600040101010101" pitchFamily="2" charset="-122"/>
              </a:rPr>
              <a:t>势；实时机器学习；可拓展神经网络电位</a:t>
            </a:r>
            <a:endParaRPr lang="zh-CN" altLang="en-US" dirty="0">
              <a:solidFill>
                <a:srgbClr val="4B4B4B"/>
              </a:solidFill>
              <a:latin typeface="Microsoft YaHei" panose="020B0503020204020204" pitchFamily="34" charset="-122"/>
              <a:cs typeface="华文仿宋" panose="02010600040101010101" pitchFamily="2" charset="-122"/>
            </a:endParaRPr>
          </a:p>
        </p:txBody>
      </p:sp>
      <p:sp>
        <p:nvSpPr>
          <p:cNvPr id="5" name="Rectangle 5"/>
          <p:cNvSpPr/>
          <p:nvPr/>
        </p:nvSpPr>
        <p:spPr>
          <a:xfrm>
            <a:off x="297411" y="5226842"/>
            <a:ext cx="3560672" cy="369332"/>
          </a:xfrm>
          <a:prstGeom prst="rect">
            <a:avLst/>
          </a:prstGeom>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zh-CN" altLang="en-US" dirty="0" smtClean="0">
                <a:solidFill>
                  <a:srgbClr val="4B4B4B"/>
                </a:solidFill>
                <a:latin typeface="Microsoft YaHei" panose="020B0503020204020204" pitchFamily="34" charset="-122"/>
                <a:cs typeface="华文仿宋" panose="02010600040101010101" pitchFamily="2" charset="-122"/>
              </a:rPr>
              <a:t>概率机器学习；人工智能；前景</a:t>
            </a:r>
            <a:endParaRPr lang="zh-CN" altLang="en-US" dirty="0">
              <a:solidFill>
                <a:srgbClr val="4B4B4B"/>
              </a:solidFill>
              <a:latin typeface="Microsoft YaHei" panose="020B0503020204020204" pitchFamily="34" charset="-122"/>
              <a:cs typeface="华文仿宋" panose="02010600040101010101" pitchFamily="2" charset="-122"/>
            </a:endParaRPr>
          </a:p>
        </p:txBody>
      </p:sp>
      <p:sp>
        <p:nvSpPr>
          <p:cNvPr id="6" name="Rectangle 6"/>
          <p:cNvSpPr/>
          <p:nvPr/>
        </p:nvSpPr>
        <p:spPr>
          <a:xfrm>
            <a:off x="249446" y="2054864"/>
            <a:ext cx="3579175" cy="923330"/>
          </a:xfrm>
          <a:prstGeom prst="rect">
            <a:avLst/>
          </a:prstGeom>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zh-CN" altLang="en-US" dirty="0">
                <a:solidFill>
                  <a:srgbClr val="4B4B4B"/>
                </a:solidFill>
                <a:latin typeface="Microsoft YaHei" panose="020B0503020204020204" pitchFamily="34" charset="-122"/>
                <a:cs typeface="华文仿宋" panose="02010600040101010101" pitchFamily="2" charset="-122"/>
              </a:rPr>
              <a:t>机器学习量子阶段；量子机器学习；学习相变；神经网络量子态；非监督机器学习</a:t>
            </a:r>
          </a:p>
        </p:txBody>
      </p:sp>
      <p:sp>
        <p:nvSpPr>
          <p:cNvPr id="7" name="Rectangle 13"/>
          <p:cNvSpPr>
            <a:spLocks noChangeArrowheads="1"/>
          </p:cNvSpPr>
          <p:nvPr/>
        </p:nvSpPr>
        <p:spPr bwMode="auto">
          <a:xfrm>
            <a:off x="4146628" y="1324150"/>
            <a:ext cx="9112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zh-CN" altLang="en-US" b="1" dirty="0" smtClean="0">
                <a:solidFill>
                  <a:srgbClr val="4B4B4B"/>
                </a:solidFill>
                <a:latin typeface="Microsoft YaHei" panose="020B0503020204020204" pitchFamily="34" charset="-122"/>
                <a:cs typeface="华文仿宋" panose="02010600040101010101" pitchFamily="2" charset="-122"/>
              </a:rPr>
              <a:t>高被引论文数</a:t>
            </a:r>
            <a:endParaRPr lang="zh-CN" altLang="en-US" b="1" dirty="0">
              <a:solidFill>
                <a:srgbClr val="000000"/>
              </a:solidFill>
              <a:cs typeface="华文仿宋" panose="02010600040101010101" pitchFamily="2" charset="-122"/>
            </a:endParaRPr>
          </a:p>
        </p:txBody>
      </p:sp>
      <p:sp>
        <p:nvSpPr>
          <p:cNvPr id="8" name="Rectangle 14"/>
          <p:cNvSpPr/>
          <p:nvPr/>
        </p:nvSpPr>
        <p:spPr>
          <a:xfrm>
            <a:off x="7218869" y="1317466"/>
            <a:ext cx="1420813" cy="646112"/>
          </a:xfrm>
          <a:prstGeom prst="rect">
            <a:avLst/>
          </a:prstGeom>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zh-CN" altLang="en-US" b="1" dirty="0">
                <a:solidFill>
                  <a:srgbClr val="4B4B4B"/>
                </a:solidFill>
                <a:latin typeface="Microsoft YaHei" panose="020B0503020204020204" pitchFamily="34" charset="-122"/>
                <a:cs typeface="华文仿宋" panose="02010600040101010101" pitchFamily="2" charset="-122"/>
              </a:rPr>
              <a:t>论文发表的平均年代</a:t>
            </a:r>
          </a:p>
        </p:txBody>
      </p:sp>
      <p:sp>
        <p:nvSpPr>
          <p:cNvPr id="9" name="Rectangle 15"/>
          <p:cNvSpPr>
            <a:spLocks noChangeArrowheads="1"/>
          </p:cNvSpPr>
          <p:nvPr/>
        </p:nvSpPr>
        <p:spPr bwMode="auto">
          <a:xfrm>
            <a:off x="7320764" y="3808539"/>
            <a:ext cx="14991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zh-CN" sz="2800" dirty="0" smtClean="0">
                <a:solidFill>
                  <a:srgbClr val="4B4B4B"/>
                </a:solidFill>
                <a:latin typeface="Arial Black" panose="020B0A04020102020204" pitchFamily="34" charset="0"/>
                <a:cs typeface="华文仿宋" panose="02010600040101010101" pitchFamily="2" charset="-122"/>
              </a:rPr>
              <a:t>2016.5</a:t>
            </a:r>
            <a:endParaRPr lang="en-US" altLang="zh-CN" sz="2800" dirty="0">
              <a:solidFill>
                <a:srgbClr val="000000"/>
              </a:solidFill>
              <a:latin typeface="Arial Black" panose="020B0A04020102020204" pitchFamily="34" charset="0"/>
              <a:cs typeface="华文仿宋" panose="02010600040101010101" pitchFamily="2" charset="-122"/>
            </a:endParaRPr>
          </a:p>
        </p:txBody>
      </p:sp>
      <p:sp>
        <p:nvSpPr>
          <p:cNvPr id="10" name="Rectangle 16"/>
          <p:cNvSpPr/>
          <p:nvPr/>
        </p:nvSpPr>
        <p:spPr>
          <a:xfrm>
            <a:off x="7460970" y="5061154"/>
            <a:ext cx="1140056" cy="523220"/>
          </a:xfrm>
          <a:prstGeom prst="rect">
            <a:avLst/>
          </a:prstGeom>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zh-CN" sz="2800" dirty="0" smtClean="0">
                <a:solidFill>
                  <a:srgbClr val="4B4B4B"/>
                </a:solidFill>
                <a:latin typeface="Arial Black" panose="020B0A04020102020204" pitchFamily="34" charset="0"/>
                <a:cs typeface="华文仿宋" panose="02010600040101010101" pitchFamily="2" charset="-122"/>
              </a:rPr>
              <a:t>2015</a:t>
            </a:r>
            <a:endParaRPr lang="en-US" altLang="zh-CN" sz="2800" dirty="0">
              <a:solidFill>
                <a:srgbClr val="4B4B4B"/>
              </a:solidFill>
              <a:latin typeface="Arial Black" panose="020B0A04020102020204" pitchFamily="34" charset="0"/>
              <a:cs typeface="华文仿宋" panose="02010600040101010101" pitchFamily="2" charset="-122"/>
            </a:endParaRPr>
          </a:p>
        </p:txBody>
      </p:sp>
      <p:sp>
        <p:nvSpPr>
          <p:cNvPr id="11" name="Rectangle 17"/>
          <p:cNvSpPr/>
          <p:nvPr/>
        </p:nvSpPr>
        <p:spPr>
          <a:xfrm>
            <a:off x="7281434" y="2445876"/>
            <a:ext cx="1499128" cy="523220"/>
          </a:xfrm>
          <a:prstGeom prst="rect">
            <a:avLst/>
          </a:prstGeom>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zh-CN" sz="2800" dirty="0" smtClean="0">
                <a:solidFill>
                  <a:srgbClr val="4B4B4B"/>
                </a:solidFill>
                <a:latin typeface="Arial Black" panose="020B0A04020102020204" pitchFamily="34" charset="0"/>
                <a:cs typeface="华文仿宋" panose="02010600040101010101" pitchFamily="2" charset="-122"/>
              </a:rPr>
              <a:t>2017.1</a:t>
            </a:r>
            <a:endParaRPr lang="en-US" altLang="zh-CN" sz="2800" dirty="0">
              <a:solidFill>
                <a:srgbClr val="4B4B4B"/>
              </a:solidFill>
              <a:latin typeface="Arial Black" panose="020B0A04020102020204" pitchFamily="34" charset="0"/>
              <a:cs typeface="华文仿宋" panose="02010600040101010101" pitchFamily="2" charset="-122"/>
            </a:endParaRPr>
          </a:p>
        </p:txBody>
      </p:sp>
      <p:sp>
        <p:nvSpPr>
          <p:cNvPr id="12" name="Rectangle 18"/>
          <p:cNvSpPr>
            <a:spLocks noChangeArrowheads="1"/>
          </p:cNvSpPr>
          <p:nvPr/>
        </p:nvSpPr>
        <p:spPr bwMode="auto">
          <a:xfrm>
            <a:off x="5949668" y="1317466"/>
            <a:ext cx="7921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 hangingPunct="1"/>
            <a:r>
              <a:rPr lang="zh-CN" altLang="en-US" b="1" dirty="0" smtClean="0">
                <a:solidFill>
                  <a:srgbClr val="000000"/>
                </a:solidFill>
                <a:latin typeface="Microsoft YaHei" panose="020B0503020204020204" pitchFamily="34" charset="-122"/>
              </a:rPr>
              <a:t>引用*频次</a:t>
            </a:r>
            <a:endParaRPr lang="zh-CN" altLang="en-US" b="1" dirty="0">
              <a:solidFill>
                <a:srgbClr val="000000"/>
              </a:solidFill>
              <a:latin typeface="Microsoft YaHei" panose="020B0503020204020204" pitchFamily="34" charset="-122"/>
            </a:endParaRPr>
          </a:p>
        </p:txBody>
      </p:sp>
      <p:grpSp>
        <p:nvGrpSpPr>
          <p:cNvPr id="13" name="Group 23"/>
          <p:cNvGrpSpPr>
            <a:grpSpLocks/>
          </p:cNvGrpSpPr>
          <p:nvPr/>
        </p:nvGrpSpPr>
        <p:grpSpPr bwMode="auto">
          <a:xfrm>
            <a:off x="4017177" y="3942995"/>
            <a:ext cx="1223962" cy="444302"/>
            <a:chOff x="3779912" y="2151755"/>
            <a:chExt cx="1224136" cy="533958"/>
          </a:xfrm>
        </p:grpSpPr>
        <p:sp>
          <p:nvSpPr>
            <p:cNvPr id="14" name="Rectangle 7"/>
            <p:cNvSpPr/>
            <p:nvPr/>
          </p:nvSpPr>
          <p:spPr>
            <a:xfrm>
              <a:off x="3924395" y="2151755"/>
              <a:ext cx="946285" cy="468000"/>
            </a:xfrm>
            <a:prstGeom prst="rect">
              <a:avLst/>
            </a:pr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TextBox 10"/>
            <p:cNvSpPr txBox="1">
              <a:spLocks noChangeArrowheads="1"/>
            </p:cNvSpPr>
            <p:nvPr/>
          </p:nvSpPr>
          <p:spPr bwMode="auto">
            <a:xfrm>
              <a:off x="4216536" y="2204865"/>
              <a:ext cx="450697" cy="48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zh-CN" sz="2000" dirty="0" smtClean="0">
                  <a:solidFill>
                    <a:srgbClr val="FFFFFF"/>
                  </a:solidFill>
                  <a:latin typeface="Arial Black" panose="020B0A04020102020204" pitchFamily="34" charset="0"/>
                  <a:ea typeface="宋体" panose="02010600030101010101" pitchFamily="2" charset="-122"/>
                </a:rPr>
                <a:t>6</a:t>
              </a:r>
              <a:endParaRPr lang="en-US" altLang="zh-CN" sz="2000" dirty="0">
                <a:solidFill>
                  <a:srgbClr val="FFFFFF"/>
                </a:solidFill>
                <a:latin typeface="Arial Black" panose="020B0A04020102020204" pitchFamily="34" charset="0"/>
                <a:ea typeface="宋体" panose="02010600030101010101" pitchFamily="2" charset="-122"/>
              </a:endParaRPr>
            </a:p>
          </p:txBody>
        </p:sp>
        <p:cxnSp>
          <p:nvCxnSpPr>
            <p:cNvPr id="16" name="Straight Connector 20"/>
            <p:cNvCxnSpPr/>
            <p:nvPr/>
          </p:nvCxnSpPr>
          <p:spPr>
            <a:xfrm>
              <a:off x="3779912" y="2605477"/>
              <a:ext cx="1224136" cy="0"/>
            </a:xfrm>
            <a:prstGeom prst="line">
              <a:avLst/>
            </a:prstGeom>
            <a:effectLst>
              <a:outerShdw blurRad="50800" dist="38100" dir="8100000" algn="tr" rotWithShape="0">
                <a:prstClr val="black">
                  <a:alpha val="40000"/>
                </a:prstClr>
              </a:outerShdw>
            </a:effectLst>
          </p:spPr>
          <p:style>
            <a:lnRef idx="1">
              <a:schemeClr val="dk1"/>
            </a:lnRef>
            <a:fillRef idx="0">
              <a:schemeClr val="dk1"/>
            </a:fillRef>
            <a:effectRef idx="0">
              <a:schemeClr val="dk1"/>
            </a:effectRef>
            <a:fontRef idx="minor">
              <a:schemeClr val="tx1"/>
            </a:fontRef>
          </p:style>
        </p:cxnSp>
      </p:grpSp>
      <p:grpSp>
        <p:nvGrpSpPr>
          <p:cNvPr id="17" name="Group 24"/>
          <p:cNvGrpSpPr>
            <a:grpSpLocks/>
          </p:cNvGrpSpPr>
          <p:nvPr/>
        </p:nvGrpSpPr>
        <p:grpSpPr bwMode="auto">
          <a:xfrm>
            <a:off x="4017177" y="5108043"/>
            <a:ext cx="1223962" cy="488450"/>
            <a:chOff x="3779912" y="4081488"/>
            <a:chExt cx="1224136" cy="286458"/>
          </a:xfrm>
        </p:grpSpPr>
        <p:sp>
          <p:nvSpPr>
            <p:cNvPr id="18" name="Rectangle 8"/>
            <p:cNvSpPr/>
            <p:nvPr/>
          </p:nvSpPr>
          <p:spPr>
            <a:xfrm>
              <a:off x="3929158" y="4081488"/>
              <a:ext cx="946285" cy="283616"/>
            </a:xfrm>
            <a:prstGeom prst="rect">
              <a:avLst/>
            </a:pr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TextBox 11"/>
            <p:cNvSpPr txBox="1">
              <a:spLocks noChangeArrowheads="1"/>
            </p:cNvSpPr>
            <p:nvPr/>
          </p:nvSpPr>
          <p:spPr bwMode="auto">
            <a:xfrm>
              <a:off x="4114627" y="4133296"/>
              <a:ext cx="540060" cy="23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zh-CN" sz="2000" dirty="0" smtClean="0">
                  <a:solidFill>
                    <a:srgbClr val="FFFFFF"/>
                  </a:solidFill>
                  <a:latin typeface="Arial Black" panose="020B0A04020102020204" pitchFamily="34" charset="0"/>
                  <a:ea typeface="宋体" panose="02010600030101010101" pitchFamily="2" charset="-122"/>
                </a:rPr>
                <a:t>2</a:t>
              </a:r>
              <a:endParaRPr lang="en-US" altLang="zh-CN" sz="2000" dirty="0">
                <a:solidFill>
                  <a:srgbClr val="FFFFFF"/>
                </a:solidFill>
                <a:latin typeface="Arial Black" panose="020B0A04020102020204" pitchFamily="34" charset="0"/>
                <a:ea typeface="宋体" panose="02010600030101010101" pitchFamily="2" charset="-122"/>
              </a:endParaRPr>
            </a:p>
          </p:txBody>
        </p:sp>
        <p:cxnSp>
          <p:nvCxnSpPr>
            <p:cNvPr id="20" name="Straight Connector 21"/>
            <p:cNvCxnSpPr/>
            <p:nvPr/>
          </p:nvCxnSpPr>
          <p:spPr>
            <a:xfrm>
              <a:off x="3779912" y="4365104"/>
              <a:ext cx="1224136" cy="0"/>
            </a:xfrm>
            <a:prstGeom prst="line">
              <a:avLst/>
            </a:prstGeom>
            <a:effectLst>
              <a:outerShdw blurRad="50800" dist="38100" dir="8100000" algn="tr" rotWithShape="0">
                <a:prstClr val="black">
                  <a:alpha val="40000"/>
                </a:prstClr>
              </a:outerShdw>
            </a:effectLst>
          </p:spPr>
          <p:style>
            <a:lnRef idx="1">
              <a:schemeClr val="dk1"/>
            </a:lnRef>
            <a:fillRef idx="0">
              <a:schemeClr val="dk1"/>
            </a:fillRef>
            <a:effectRef idx="0">
              <a:schemeClr val="dk1"/>
            </a:effectRef>
            <a:fontRef idx="minor">
              <a:schemeClr val="tx1"/>
            </a:fontRef>
          </p:style>
        </p:cxnSp>
      </p:grpSp>
      <p:grpSp>
        <p:nvGrpSpPr>
          <p:cNvPr id="21" name="Group 25"/>
          <p:cNvGrpSpPr>
            <a:grpSpLocks/>
          </p:cNvGrpSpPr>
          <p:nvPr/>
        </p:nvGrpSpPr>
        <p:grpSpPr bwMode="auto">
          <a:xfrm>
            <a:off x="3944509" y="2111469"/>
            <a:ext cx="1223963" cy="858282"/>
            <a:chOff x="3762802" y="4941168"/>
            <a:chExt cx="1224136" cy="864000"/>
          </a:xfrm>
        </p:grpSpPr>
        <p:sp>
          <p:nvSpPr>
            <p:cNvPr id="22" name="Rectangle 9"/>
            <p:cNvSpPr/>
            <p:nvPr/>
          </p:nvSpPr>
          <p:spPr>
            <a:xfrm>
              <a:off x="3923163" y="4941168"/>
              <a:ext cx="947871" cy="864000"/>
            </a:xfrm>
            <a:prstGeom prst="rect">
              <a:avLst/>
            </a:pr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 name="TextBox 12"/>
            <p:cNvSpPr txBox="1">
              <a:spLocks noChangeArrowheads="1"/>
            </p:cNvSpPr>
            <p:nvPr/>
          </p:nvSpPr>
          <p:spPr bwMode="auto">
            <a:xfrm>
              <a:off x="4127067" y="5170138"/>
              <a:ext cx="540060" cy="40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zh-CN" sz="2000" dirty="0" smtClean="0">
                  <a:solidFill>
                    <a:srgbClr val="FFFFFF"/>
                  </a:solidFill>
                  <a:latin typeface="Arial Black" panose="020B0A04020102020204" pitchFamily="34" charset="0"/>
                  <a:ea typeface="宋体" panose="02010600030101010101" pitchFamily="2" charset="-122"/>
                </a:rPr>
                <a:t>10</a:t>
              </a:r>
              <a:endParaRPr lang="en-US" altLang="zh-CN" sz="2000" dirty="0">
                <a:solidFill>
                  <a:srgbClr val="FFFFFF"/>
                </a:solidFill>
                <a:latin typeface="Arial Black" panose="020B0A04020102020204" pitchFamily="34" charset="0"/>
                <a:ea typeface="宋体" panose="02010600030101010101" pitchFamily="2" charset="-122"/>
              </a:endParaRPr>
            </a:p>
          </p:txBody>
        </p:sp>
        <p:cxnSp>
          <p:nvCxnSpPr>
            <p:cNvPr id="24" name="Straight Connector 22"/>
            <p:cNvCxnSpPr/>
            <p:nvPr/>
          </p:nvCxnSpPr>
          <p:spPr>
            <a:xfrm>
              <a:off x="3762802" y="5795639"/>
              <a:ext cx="1224136" cy="0"/>
            </a:xfrm>
            <a:prstGeom prst="line">
              <a:avLst/>
            </a:prstGeom>
            <a:effectLst>
              <a:outerShdw blurRad="50800" dist="38100" dir="8100000" algn="tr" rotWithShape="0">
                <a:prstClr val="black">
                  <a:alpha val="40000"/>
                </a:prstClr>
              </a:outerShdw>
            </a:effectLst>
          </p:spPr>
          <p:style>
            <a:lnRef idx="1">
              <a:schemeClr val="dk1"/>
            </a:lnRef>
            <a:fillRef idx="0">
              <a:schemeClr val="dk1"/>
            </a:fillRef>
            <a:effectRef idx="0">
              <a:schemeClr val="dk1"/>
            </a:effectRef>
            <a:fontRef idx="minor">
              <a:schemeClr val="tx1"/>
            </a:fontRef>
          </p:style>
        </p:cxnSp>
      </p:grpSp>
      <p:sp>
        <p:nvSpPr>
          <p:cNvPr id="26" name="Freeform 17"/>
          <p:cNvSpPr>
            <a:spLocks noEditPoints="1"/>
          </p:cNvSpPr>
          <p:nvPr/>
        </p:nvSpPr>
        <p:spPr bwMode="auto">
          <a:xfrm>
            <a:off x="5803114" y="3584700"/>
            <a:ext cx="1076325" cy="790194"/>
          </a:xfrm>
          <a:custGeom>
            <a:avLst/>
            <a:gdLst>
              <a:gd name="T0" fmla="*/ 2147483647 w 97"/>
              <a:gd name="T1" fmla="*/ 2147483647 h 75"/>
              <a:gd name="T2" fmla="*/ 2147483647 w 97"/>
              <a:gd name="T3" fmla="*/ 2147483647 h 75"/>
              <a:gd name="T4" fmla="*/ 2147483647 w 97"/>
              <a:gd name="T5" fmla="*/ 2147483647 h 75"/>
              <a:gd name="T6" fmla="*/ 2147483647 w 97"/>
              <a:gd name="T7" fmla="*/ 2147483647 h 75"/>
              <a:gd name="T8" fmla="*/ 2147483647 w 97"/>
              <a:gd name="T9" fmla="*/ 2147483647 h 75"/>
              <a:gd name="T10" fmla="*/ 2147483647 w 97"/>
              <a:gd name="T11" fmla="*/ 2147483647 h 75"/>
              <a:gd name="T12" fmla="*/ 2147483647 w 97"/>
              <a:gd name="T13" fmla="*/ 2147483647 h 75"/>
              <a:gd name="T14" fmla="*/ 2147483647 w 97"/>
              <a:gd name="T15" fmla="*/ 2147483647 h 75"/>
              <a:gd name="T16" fmla="*/ 0 w 97"/>
              <a:gd name="T17" fmla="*/ 2147483647 h 75"/>
              <a:gd name="T18" fmla="*/ 2147483647 w 97"/>
              <a:gd name="T19" fmla="*/ 2147483647 h 75"/>
              <a:gd name="T20" fmla="*/ 2147483647 w 97"/>
              <a:gd name="T21" fmla="*/ 2147483647 h 75"/>
              <a:gd name="T22" fmla="*/ 2147483647 w 97"/>
              <a:gd name="T23" fmla="*/ 2147483647 h 75"/>
              <a:gd name="T24" fmla="*/ 2147483647 w 97"/>
              <a:gd name="T25" fmla="*/ 2147483647 h 75"/>
              <a:gd name="T26" fmla="*/ 2147483647 w 97"/>
              <a:gd name="T27" fmla="*/ 2147483647 h 75"/>
              <a:gd name="T28" fmla="*/ 2147483647 w 97"/>
              <a:gd name="T29" fmla="*/ 2147483647 h 75"/>
              <a:gd name="T30" fmla="*/ 2147483647 w 97"/>
              <a:gd name="T31" fmla="*/ 2147483647 h 75"/>
              <a:gd name="T32" fmla="*/ 2147483647 w 97"/>
              <a:gd name="T33" fmla="*/ 0 h 75"/>
              <a:gd name="T34" fmla="*/ 2147483647 w 97"/>
              <a:gd name="T35" fmla="*/ 2147483647 h 75"/>
              <a:gd name="T36" fmla="*/ 2147483647 w 97"/>
              <a:gd name="T37" fmla="*/ 2147483647 h 75"/>
              <a:gd name="T38" fmla="*/ 2147483647 w 97"/>
              <a:gd name="T39" fmla="*/ 2147483647 h 75"/>
              <a:gd name="T40" fmla="*/ 2147483647 w 97"/>
              <a:gd name="T41" fmla="*/ 2147483647 h 75"/>
              <a:gd name="T42" fmla="*/ 2147483647 w 97"/>
              <a:gd name="T43" fmla="*/ 2147483647 h 75"/>
              <a:gd name="T44" fmla="*/ 2147483647 w 97"/>
              <a:gd name="T45" fmla="*/ 2147483647 h 75"/>
              <a:gd name="T46" fmla="*/ 2147483647 w 97"/>
              <a:gd name="T47" fmla="*/ 2147483647 h 75"/>
              <a:gd name="T48" fmla="*/ 2147483647 w 97"/>
              <a:gd name="T49" fmla="*/ 2147483647 h 75"/>
              <a:gd name="T50" fmla="*/ 0 w 97"/>
              <a:gd name="T51" fmla="*/ 2147483647 h 75"/>
              <a:gd name="T52" fmla="*/ 2147483647 w 97"/>
              <a:gd name="T53" fmla="*/ 2147483647 h 75"/>
              <a:gd name="T54" fmla="*/ 2147483647 w 97"/>
              <a:gd name="T55" fmla="*/ 2147483647 h 75"/>
              <a:gd name="T56" fmla="*/ 2147483647 w 97"/>
              <a:gd name="T57" fmla="*/ 2147483647 h 75"/>
              <a:gd name="T58" fmla="*/ 2147483647 w 97"/>
              <a:gd name="T59" fmla="*/ 2147483647 h 75"/>
              <a:gd name="T60" fmla="*/ 2147483647 w 97"/>
              <a:gd name="T61" fmla="*/ 2147483647 h 75"/>
              <a:gd name="T62" fmla="*/ 2147483647 w 97"/>
              <a:gd name="T63" fmla="*/ 2147483647 h 75"/>
              <a:gd name="T64" fmla="*/ 2147483647 w 97"/>
              <a:gd name="T65" fmla="*/ 2147483647 h 75"/>
              <a:gd name="T66" fmla="*/ 2147483647 w 97"/>
              <a:gd name="T67" fmla="*/ 2147483647 h 75"/>
              <a:gd name="T68" fmla="*/ 2147483647 w 97"/>
              <a:gd name="T69" fmla="*/ 2147483647 h 75"/>
              <a:gd name="T70" fmla="*/ 2147483647 w 97"/>
              <a:gd name="T71" fmla="*/ 2147483647 h 75"/>
              <a:gd name="T72" fmla="*/ 2147483647 w 97"/>
              <a:gd name="T73" fmla="*/ 2147483647 h 75"/>
              <a:gd name="T74" fmla="*/ 2147483647 w 97"/>
              <a:gd name="T75" fmla="*/ 2147483647 h 75"/>
              <a:gd name="T76" fmla="*/ 2147483647 w 97"/>
              <a:gd name="T77" fmla="*/ 2147483647 h 75"/>
              <a:gd name="T78" fmla="*/ 2147483647 w 97"/>
              <a:gd name="T79" fmla="*/ 2147483647 h 75"/>
              <a:gd name="T80" fmla="*/ 2147483647 w 97"/>
              <a:gd name="T81" fmla="*/ 2147483647 h 75"/>
              <a:gd name="T82" fmla="*/ 2147483647 w 97"/>
              <a:gd name="T83" fmla="*/ 2147483647 h 75"/>
              <a:gd name="T84" fmla="*/ 2147483647 w 97"/>
              <a:gd name="T85" fmla="*/ 2147483647 h 75"/>
              <a:gd name="T86" fmla="*/ 2147483647 w 97"/>
              <a:gd name="T87" fmla="*/ 2147483647 h 75"/>
              <a:gd name="T88" fmla="*/ 2147483647 w 97"/>
              <a:gd name="T89" fmla="*/ 2147483647 h 75"/>
              <a:gd name="T90" fmla="*/ 2147483647 w 97"/>
              <a:gd name="T91" fmla="*/ 2147483647 h 75"/>
              <a:gd name="T92" fmla="*/ 2147483647 w 97"/>
              <a:gd name="T93" fmla="*/ 2147483647 h 75"/>
              <a:gd name="T94" fmla="*/ 2147483647 w 97"/>
              <a:gd name="T95" fmla="*/ 2147483647 h 75"/>
              <a:gd name="T96" fmla="*/ 2147483647 w 97"/>
              <a:gd name="T97" fmla="*/ 2147483647 h 75"/>
              <a:gd name="T98" fmla="*/ 2147483647 w 97"/>
              <a:gd name="T99" fmla="*/ 2147483647 h 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7"/>
              <a:gd name="T151" fmla="*/ 0 h 75"/>
              <a:gd name="T152" fmla="*/ 97 w 97"/>
              <a:gd name="T153" fmla="*/ 75 h 7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7" h="75">
                <a:moveTo>
                  <a:pt x="33" y="75"/>
                </a:moveTo>
                <a:cubicBezTo>
                  <a:pt x="37" y="75"/>
                  <a:pt x="40" y="75"/>
                  <a:pt x="44" y="75"/>
                </a:cubicBezTo>
                <a:cubicBezTo>
                  <a:pt x="45" y="75"/>
                  <a:pt x="47" y="74"/>
                  <a:pt x="47" y="73"/>
                </a:cubicBezTo>
                <a:cubicBezTo>
                  <a:pt x="47" y="49"/>
                  <a:pt x="47" y="49"/>
                  <a:pt x="47" y="49"/>
                </a:cubicBezTo>
                <a:cubicBezTo>
                  <a:pt x="39" y="45"/>
                  <a:pt x="39" y="45"/>
                  <a:pt x="39" y="45"/>
                </a:cubicBezTo>
                <a:cubicBezTo>
                  <a:pt x="30" y="50"/>
                  <a:pt x="30" y="50"/>
                  <a:pt x="30" y="50"/>
                </a:cubicBezTo>
                <a:cubicBezTo>
                  <a:pt x="30" y="73"/>
                  <a:pt x="30" y="73"/>
                  <a:pt x="30" y="73"/>
                </a:cubicBezTo>
                <a:cubicBezTo>
                  <a:pt x="30" y="74"/>
                  <a:pt x="31" y="75"/>
                  <a:pt x="33" y="75"/>
                </a:cubicBezTo>
                <a:close/>
                <a:moveTo>
                  <a:pt x="0" y="49"/>
                </a:moveTo>
                <a:cubicBezTo>
                  <a:pt x="37" y="28"/>
                  <a:pt x="37" y="28"/>
                  <a:pt x="37" y="28"/>
                </a:cubicBezTo>
                <a:cubicBezTo>
                  <a:pt x="39" y="26"/>
                  <a:pt x="39" y="26"/>
                  <a:pt x="39" y="26"/>
                </a:cubicBezTo>
                <a:cubicBezTo>
                  <a:pt x="41" y="28"/>
                  <a:pt x="41" y="28"/>
                  <a:pt x="41" y="28"/>
                </a:cubicBezTo>
                <a:cubicBezTo>
                  <a:pt x="52" y="34"/>
                  <a:pt x="52" y="34"/>
                  <a:pt x="52" y="34"/>
                </a:cubicBezTo>
                <a:cubicBezTo>
                  <a:pt x="81" y="9"/>
                  <a:pt x="81" y="9"/>
                  <a:pt x="81" y="9"/>
                </a:cubicBezTo>
                <a:cubicBezTo>
                  <a:pt x="77" y="4"/>
                  <a:pt x="77" y="4"/>
                  <a:pt x="77" y="4"/>
                </a:cubicBezTo>
                <a:cubicBezTo>
                  <a:pt x="87" y="2"/>
                  <a:pt x="87" y="2"/>
                  <a:pt x="87" y="2"/>
                </a:cubicBezTo>
                <a:cubicBezTo>
                  <a:pt x="97" y="0"/>
                  <a:pt x="97" y="0"/>
                  <a:pt x="97" y="0"/>
                </a:cubicBezTo>
                <a:cubicBezTo>
                  <a:pt x="94" y="10"/>
                  <a:pt x="94" y="10"/>
                  <a:pt x="94" y="10"/>
                </a:cubicBezTo>
                <a:cubicBezTo>
                  <a:pt x="91" y="19"/>
                  <a:pt x="91" y="19"/>
                  <a:pt x="91" y="19"/>
                </a:cubicBezTo>
                <a:cubicBezTo>
                  <a:pt x="87" y="15"/>
                  <a:pt x="87" y="15"/>
                  <a:pt x="87" y="15"/>
                </a:cubicBezTo>
                <a:cubicBezTo>
                  <a:pt x="55" y="42"/>
                  <a:pt x="55" y="42"/>
                  <a:pt x="55" y="42"/>
                </a:cubicBezTo>
                <a:cubicBezTo>
                  <a:pt x="53" y="44"/>
                  <a:pt x="53" y="44"/>
                  <a:pt x="53" y="44"/>
                </a:cubicBezTo>
                <a:cubicBezTo>
                  <a:pt x="50" y="43"/>
                  <a:pt x="50" y="43"/>
                  <a:pt x="50" y="43"/>
                </a:cubicBezTo>
                <a:cubicBezTo>
                  <a:pt x="39" y="36"/>
                  <a:pt x="39" y="36"/>
                  <a:pt x="39" y="36"/>
                </a:cubicBezTo>
                <a:cubicBezTo>
                  <a:pt x="5" y="57"/>
                  <a:pt x="5" y="57"/>
                  <a:pt x="5" y="57"/>
                </a:cubicBezTo>
                <a:cubicBezTo>
                  <a:pt x="0" y="49"/>
                  <a:pt x="0" y="49"/>
                  <a:pt x="0" y="49"/>
                </a:cubicBezTo>
                <a:close/>
                <a:moveTo>
                  <a:pt x="10" y="75"/>
                </a:moveTo>
                <a:cubicBezTo>
                  <a:pt x="21" y="75"/>
                  <a:pt x="21" y="75"/>
                  <a:pt x="21" y="75"/>
                </a:cubicBezTo>
                <a:cubicBezTo>
                  <a:pt x="22" y="75"/>
                  <a:pt x="23" y="74"/>
                  <a:pt x="23" y="73"/>
                </a:cubicBezTo>
                <a:cubicBezTo>
                  <a:pt x="23" y="54"/>
                  <a:pt x="23" y="54"/>
                  <a:pt x="23" y="54"/>
                </a:cubicBezTo>
                <a:cubicBezTo>
                  <a:pt x="7" y="64"/>
                  <a:pt x="7" y="64"/>
                  <a:pt x="7" y="64"/>
                </a:cubicBezTo>
                <a:cubicBezTo>
                  <a:pt x="7" y="73"/>
                  <a:pt x="7" y="73"/>
                  <a:pt x="7" y="73"/>
                </a:cubicBezTo>
                <a:cubicBezTo>
                  <a:pt x="7" y="74"/>
                  <a:pt x="8" y="75"/>
                  <a:pt x="10" y="75"/>
                </a:cubicBezTo>
                <a:close/>
                <a:moveTo>
                  <a:pt x="56" y="75"/>
                </a:moveTo>
                <a:cubicBezTo>
                  <a:pt x="60" y="75"/>
                  <a:pt x="63" y="75"/>
                  <a:pt x="67" y="75"/>
                </a:cubicBezTo>
                <a:cubicBezTo>
                  <a:pt x="69" y="75"/>
                  <a:pt x="70" y="74"/>
                  <a:pt x="70" y="73"/>
                </a:cubicBezTo>
                <a:cubicBezTo>
                  <a:pt x="70" y="62"/>
                  <a:pt x="70" y="50"/>
                  <a:pt x="70" y="39"/>
                </a:cubicBezTo>
                <a:cubicBezTo>
                  <a:pt x="70" y="39"/>
                  <a:pt x="70" y="39"/>
                  <a:pt x="70" y="39"/>
                </a:cubicBezTo>
                <a:cubicBezTo>
                  <a:pt x="54" y="53"/>
                  <a:pt x="54" y="53"/>
                  <a:pt x="54" y="53"/>
                </a:cubicBezTo>
                <a:cubicBezTo>
                  <a:pt x="53" y="52"/>
                  <a:pt x="53" y="52"/>
                  <a:pt x="53" y="52"/>
                </a:cubicBezTo>
                <a:cubicBezTo>
                  <a:pt x="53" y="73"/>
                  <a:pt x="53" y="73"/>
                  <a:pt x="53" y="73"/>
                </a:cubicBezTo>
                <a:cubicBezTo>
                  <a:pt x="53" y="74"/>
                  <a:pt x="55" y="75"/>
                  <a:pt x="56" y="75"/>
                </a:cubicBezTo>
                <a:close/>
                <a:moveTo>
                  <a:pt x="79" y="75"/>
                </a:moveTo>
                <a:cubicBezTo>
                  <a:pt x="90" y="75"/>
                  <a:pt x="90" y="75"/>
                  <a:pt x="90" y="75"/>
                </a:cubicBezTo>
                <a:cubicBezTo>
                  <a:pt x="92" y="75"/>
                  <a:pt x="93" y="74"/>
                  <a:pt x="93" y="73"/>
                </a:cubicBezTo>
                <a:cubicBezTo>
                  <a:pt x="93" y="32"/>
                  <a:pt x="93" y="32"/>
                  <a:pt x="93" y="32"/>
                </a:cubicBezTo>
                <a:cubicBezTo>
                  <a:pt x="86" y="24"/>
                  <a:pt x="86" y="24"/>
                  <a:pt x="86" y="24"/>
                </a:cubicBezTo>
                <a:cubicBezTo>
                  <a:pt x="77" y="33"/>
                  <a:pt x="77" y="33"/>
                  <a:pt x="77" y="33"/>
                </a:cubicBezTo>
                <a:cubicBezTo>
                  <a:pt x="77" y="73"/>
                  <a:pt x="77" y="73"/>
                  <a:pt x="77" y="73"/>
                </a:cubicBezTo>
                <a:cubicBezTo>
                  <a:pt x="77" y="74"/>
                  <a:pt x="78" y="75"/>
                  <a:pt x="79" y="75"/>
                </a:cubicBezTo>
                <a:close/>
              </a:path>
            </a:pathLst>
          </a:custGeom>
          <a:solidFill>
            <a:schemeClr val="accent1">
              <a:lumMod val="40000"/>
              <a:lumOff val="60000"/>
            </a:schemeClr>
          </a:solidFill>
          <a:ln>
            <a:noFill/>
          </a:ln>
        </p:spPr>
        <p:txBody>
          <a:bodyPr/>
          <a:lstStyle/>
          <a:p>
            <a:endParaRPr lang="zh-CN" altLang="en-US">
              <a:solidFill>
                <a:srgbClr val="000000"/>
              </a:solidFill>
            </a:endParaRPr>
          </a:p>
        </p:txBody>
      </p:sp>
      <p:sp>
        <p:nvSpPr>
          <p:cNvPr id="27" name="Rectangle 26"/>
          <p:cNvSpPr/>
          <p:nvPr/>
        </p:nvSpPr>
        <p:spPr bwMode="auto">
          <a:xfrm>
            <a:off x="6042463" y="3999038"/>
            <a:ext cx="699230" cy="400110"/>
          </a:xfrm>
          <a:prstGeom prst="rect">
            <a:avLst/>
          </a:prstGeom>
        </p:spPr>
        <p:txBody>
          <a:bodyPr wrap="none">
            <a:spAutoFit/>
          </a:bodyPr>
          <a:lstStyle/>
          <a:p>
            <a:pPr algn="ctr" fontAlgn="b">
              <a:defRPr/>
            </a:pPr>
            <a:r>
              <a:rPr lang="en-US" sz="2000" b="1" kern="0" dirty="0" smtClean="0">
                <a:solidFill>
                  <a:srgbClr val="4B4B4B"/>
                </a:solidFill>
                <a:latin typeface="Arial Black" pitchFamily="34" charset="0"/>
                <a:cs typeface="华文仿宋"/>
              </a:rPr>
              <a:t>167</a:t>
            </a:r>
            <a:endParaRPr lang="en-US" sz="2000" b="1" kern="0" dirty="0">
              <a:solidFill>
                <a:srgbClr val="4B4B4B"/>
              </a:solidFill>
              <a:latin typeface="Arial Black" pitchFamily="34" charset="0"/>
              <a:cs typeface="华文仿宋"/>
            </a:endParaRPr>
          </a:p>
        </p:txBody>
      </p:sp>
      <p:grpSp>
        <p:nvGrpSpPr>
          <p:cNvPr id="28" name="Group 31"/>
          <p:cNvGrpSpPr>
            <a:grpSpLocks/>
          </p:cNvGrpSpPr>
          <p:nvPr/>
        </p:nvGrpSpPr>
        <p:grpSpPr bwMode="auto">
          <a:xfrm>
            <a:off x="5751632" y="4772229"/>
            <a:ext cx="1042199" cy="812860"/>
            <a:chOff x="5565956" y="1898219"/>
            <a:chExt cx="903953" cy="746550"/>
          </a:xfrm>
        </p:grpSpPr>
        <p:sp>
          <p:nvSpPr>
            <p:cNvPr id="29" name="Freeform 17"/>
            <p:cNvSpPr>
              <a:spLocks noEditPoints="1"/>
            </p:cNvSpPr>
            <p:nvPr/>
          </p:nvSpPr>
          <p:spPr bwMode="auto">
            <a:xfrm>
              <a:off x="5565956" y="1898219"/>
              <a:ext cx="903953" cy="721535"/>
            </a:xfrm>
            <a:custGeom>
              <a:avLst/>
              <a:gdLst>
                <a:gd name="T0" fmla="*/ 2147483647 w 97"/>
                <a:gd name="T1" fmla="*/ 2147483647 h 75"/>
                <a:gd name="T2" fmla="*/ 2147483647 w 97"/>
                <a:gd name="T3" fmla="*/ 2147483647 h 75"/>
                <a:gd name="T4" fmla="*/ 2147483647 w 97"/>
                <a:gd name="T5" fmla="*/ 2147483647 h 75"/>
                <a:gd name="T6" fmla="*/ 2147483647 w 97"/>
                <a:gd name="T7" fmla="*/ 2147483647 h 75"/>
                <a:gd name="T8" fmla="*/ 2147483647 w 97"/>
                <a:gd name="T9" fmla="*/ 2147483647 h 75"/>
                <a:gd name="T10" fmla="*/ 2147483647 w 97"/>
                <a:gd name="T11" fmla="*/ 2147483647 h 75"/>
                <a:gd name="T12" fmla="*/ 2147483647 w 97"/>
                <a:gd name="T13" fmla="*/ 2147483647 h 75"/>
                <a:gd name="T14" fmla="*/ 2147483647 w 97"/>
                <a:gd name="T15" fmla="*/ 2147483647 h 75"/>
                <a:gd name="T16" fmla="*/ 0 w 97"/>
                <a:gd name="T17" fmla="*/ 2147483647 h 75"/>
                <a:gd name="T18" fmla="*/ 2147483647 w 97"/>
                <a:gd name="T19" fmla="*/ 2147483647 h 75"/>
                <a:gd name="T20" fmla="*/ 2147483647 w 97"/>
                <a:gd name="T21" fmla="*/ 2147483647 h 75"/>
                <a:gd name="T22" fmla="*/ 2147483647 w 97"/>
                <a:gd name="T23" fmla="*/ 2147483647 h 75"/>
                <a:gd name="T24" fmla="*/ 2147483647 w 97"/>
                <a:gd name="T25" fmla="*/ 2147483647 h 75"/>
                <a:gd name="T26" fmla="*/ 2147483647 w 97"/>
                <a:gd name="T27" fmla="*/ 2147483647 h 75"/>
                <a:gd name="T28" fmla="*/ 2147483647 w 97"/>
                <a:gd name="T29" fmla="*/ 2147483647 h 75"/>
                <a:gd name="T30" fmla="*/ 2147483647 w 97"/>
                <a:gd name="T31" fmla="*/ 2147483647 h 75"/>
                <a:gd name="T32" fmla="*/ 2147483647 w 97"/>
                <a:gd name="T33" fmla="*/ 0 h 75"/>
                <a:gd name="T34" fmla="*/ 2147483647 w 97"/>
                <a:gd name="T35" fmla="*/ 2147483647 h 75"/>
                <a:gd name="T36" fmla="*/ 2147483647 w 97"/>
                <a:gd name="T37" fmla="*/ 2147483647 h 75"/>
                <a:gd name="T38" fmla="*/ 2147483647 w 97"/>
                <a:gd name="T39" fmla="*/ 2147483647 h 75"/>
                <a:gd name="T40" fmla="*/ 2147483647 w 97"/>
                <a:gd name="T41" fmla="*/ 2147483647 h 75"/>
                <a:gd name="T42" fmla="*/ 2147483647 w 97"/>
                <a:gd name="T43" fmla="*/ 2147483647 h 75"/>
                <a:gd name="T44" fmla="*/ 2147483647 w 97"/>
                <a:gd name="T45" fmla="*/ 2147483647 h 75"/>
                <a:gd name="T46" fmla="*/ 2147483647 w 97"/>
                <a:gd name="T47" fmla="*/ 2147483647 h 75"/>
                <a:gd name="T48" fmla="*/ 2147483647 w 97"/>
                <a:gd name="T49" fmla="*/ 2147483647 h 75"/>
                <a:gd name="T50" fmla="*/ 0 w 97"/>
                <a:gd name="T51" fmla="*/ 2147483647 h 75"/>
                <a:gd name="T52" fmla="*/ 2147483647 w 97"/>
                <a:gd name="T53" fmla="*/ 2147483647 h 75"/>
                <a:gd name="T54" fmla="*/ 2147483647 w 97"/>
                <a:gd name="T55" fmla="*/ 2147483647 h 75"/>
                <a:gd name="T56" fmla="*/ 2147483647 w 97"/>
                <a:gd name="T57" fmla="*/ 2147483647 h 75"/>
                <a:gd name="T58" fmla="*/ 2147483647 w 97"/>
                <a:gd name="T59" fmla="*/ 2147483647 h 75"/>
                <a:gd name="T60" fmla="*/ 2147483647 w 97"/>
                <a:gd name="T61" fmla="*/ 2147483647 h 75"/>
                <a:gd name="T62" fmla="*/ 2147483647 w 97"/>
                <a:gd name="T63" fmla="*/ 2147483647 h 75"/>
                <a:gd name="T64" fmla="*/ 2147483647 w 97"/>
                <a:gd name="T65" fmla="*/ 2147483647 h 75"/>
                <a:gd name="T66" fmla="*/ 2147483647 w 97"/>
                <a:gd name="T67" fmla="*/ 2147483647 h 75"/>
                <a:gd name="T68" fmla="*/ 2147483647 w 97"/>
                <a:gd name="T69" fmla="*/ 2147483647 h 75"/>
                <a:gd name="T70" fmla="*/ 2147483647 w 97"/>
                <a:gd name="T71" fmla="*/ 2147483647 h 75"/>
                <a:gd name="T72" fmla="*/ 2147483647 w 97"/>
                <a:gd name="T73" fmla="*/ 2147483647 h 75"/>
                <a:gd name="T74" fmla="*/ 2147483647 w 97"/>
                <a:gd name="T75" fmla="*/ 2147483647 h 75"/>
                <a:gd name="T76" fmla="*/ 2147483647 w 97"/>
                <a:gd name="T77" fmla="*/ 2147483647 h 75"/>
                <a:gd name="T78" fmla="*/ 2147483647 w 97"/>
                <a:gd name="T79" fmla="*/ 2147483647 h 75"/>
                <a:gd name="T80" fmla="*/ 2147483647 w 97"/>
                <a:gd name="T81" fmla="*/ 2147483647 h 75"/>
                <a:gd name="T82" fmla="*/ 2147483647 w 97"/>
                <a:gd name="T83" fmla="*/ 2147483647 h 75"/>
                <a:gd name="T84" fmla="*/ 2147483647 w 97"/>
                <a:gd name="T85" fmla="*/ 2147483647 h 75"/>
                <a:gd name="T86" fmla="*/ 2147483647 w 97"/>
                <a:gd name="T87" fmla="*/ 2147483647 h 75"/>
                <a:gd name="T88" fmla="*/ 2147483647 w 97"/>
                <a:gd name="T89" fmla="*/ 2147483647 h 75"/>
                <a:gd name="T90" fmla="*/ 2147483647 w 97"/>
                <a:gd name="T91" fmla="*/ 2147483647 h 75"/>
                <a:gd name="T92" fmla="*/ 2147483647 w 97"/>
                <a:gd name="T93" fmla="*/ 2147483647 h 75"/>
                <a:gd name="T94" fmla="*/ 2147483647 w 97"/>
                <a:gd name="T95" fmla="*/ 2147483647 h 75"/>
                <a:gd name="T96" fmla="*/ 2147483647 w 97"/>
                <a:gd name="T97" fmla="*/ 2147483647 h 75"/>
                <a:gd name="T98" fmla="*/ 2147483647 w 97"/>
                <a:gd name="T99" fmla="*/ 2147483647 h 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7"/>
                <a:gd name="T151" fmla="*/ 0 h 75"/>
                <a:gd name="T152" fmla="*/ 97 w 97"/>
                <a:gd name="T153" fmla="*/ 75 h 7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7" h="75">
                  <a:moveTo>
                    <a:pt x="33" y="75"/>
                  </a:moveTo>
                  <a:cubicBezTo>
                    <a:pt x="37" y="75"/>
                    <a:pt x="40" y="75"/>
                    <a:pt x="44" y="75"/>
                  </a:cubicBezTo>
                  <a:cubicBezTo>
                    <a:pt x="45" y="75"/>
                    <a:pt x="47" y="74"/>
                    <a:pt x="47" y="73"/>
                  </a:cubicBezTo>
                  <a:cubicBezTo>
                    <a:pt x="47" y="49"/>
                    <a:pt x="47" y="49"/>
                    <a:pt x="47" y="49"/>
                  </a:cubicBezTo>
                  <a:cubicBezTo>
                    <a:pt x="39" y="45"/>
                    <a:pt x="39" y="45"/>
                    <a:pt x="39" y="45"/>
                  </a:cubicBezTo>
                  <a:cubicBezTo>
                    <a:pt x="30" y="50"/>
                    <a:pt x="30" y="50"/>
                    <a:pt x="30" y="50"/>
                  </a:cubicBezTo>
                  <a:cubicBezTo>
                    <a:pt x="30" y="73"/>
                    <a:pt x="30" y="73"/>
                    <a:pt x="30" y="73"/>
                  </a:cubicBezTo>
                  <a:cubicBezTo>
                    <a:pt x="30" y="74"/>
                    <a:pt x="31" y="75"/>
                    <a:pt x="33" y="75"/>
                  </a:cubicBezTo>
                  <a:close/>
                  <a:moveTo>
                    <a:pt x="0" y="49"/>
                  </a:moveTo>
                  <a:cubicBezTo>
                    <a:pt x="37" y="28"/>
                    <a:pt x="37" y="28"/>
                    <a:pt x="37" y="28"/>
                  </a:cubicBezTo>
                  <a:cubicBezTo>
                    <a:pt x="39" y="26"/>
                    <a:pt x="39" y="26"/>
                    <a:pt x="39" y="26"/>
                  </a:cubicBezTo>
                  <a:cubicBezTo>
                    <a:pt x="41" y="28"/>
                    <a:pt x="41" y="28"/>
                    <a:pt x="41" y="28"/>
                  </a:cubicBezTo>
                  <a:cubicBezTo>
                    <a:pt x="52" y="34"/>
                    <a:pt x="52" y="34"/>
                    <a:pt x="52" y="34"/>
                  </a:cubicBezTo>
                  <a:cubicBezTo>
                    <a:pt x="81" y="9"/>
                    <a:pt x="81" y="9"/>
                    <a:pt x="81" y="9"/>
                  </a:cubicBezTo>
                  <a:cubicBezTo>
                    <a:pt x="77" y="4"/>
                    <a:pt x="77" y="4"/>
                    <a:pt x="77" y="4"/>
                  </a:cubicBezTo>
                  <a:cubicBezTo>
                    <a:pt x="87" y="2"/>
                    <a:pt x="87" y="2"/>
                    <a:pt x="87" y="2"/>
                  </a:cubicBezTo>
                  <a:cubicBezTo>
                    <a:pt x="97" y="0"/>
                    <a:pt x="97" y="0"/>
                    <a:pt x="97" y="0"/>
                  </a:cubicBezTo>
                  <a:cubicBezTo>
                    <a:pt x="94" y="10"/>
                    <a:pt x="94" y="10"/>
                    <a:pt x="94" y="10"/>
                  </a:cubicBezTo>
                  <a:cubicBezTo>
                    <a:pt x="91" y="19"/>
                    <a:pt x="91" y="19"/>
                    <a:pt x="91" y="19"/>
                  </a:cubicBezTo>
                  <a:cubicBezTo>
                    <a:pt x="87" y="15"/>
                    <a:pt x="87" y="15"/>
                    <a:pt x="87" y="15"/>
                  </a:cubicBezTo>
                  <a:cubicBezTo>
                    <a:pt x="55" y="42"/>
                    <a:pt x="55" y="42"/>
                    <a:pt x="55" y="42"/>
                  </a:cubicBezTo>
                  <a:cubicBezTo>
                    <a:pt x="53" y="44"/>
                    <a:pt x="53" y="44"/>
                    <a:pt x="53" y="44"/>
                  </a:cubicBezTo>
                  <a:cubicBezTo>
                    <a:pt x="50" y="43"/>
                    <a:pt x="50" y="43"/>
                    <a:pt x="50" y="43"/>
                  </a:cubicBezTo>
                  <a:cubicBezTo>
                    <a:pt x="39" y="36"/>
                    <a:pt x="39" y="36"/>
                    <a:pt x="39" y="36"/>
                  </a:cubicBezTo>
                  <a:cubicBezTo>
                    <a:pt x="5" y="57"/>
                    <a:pt x="5" y="57"/>
                    <a:pt x="5" y="57"/>
                  </a:cubicBezTo>
                  <a:cubicBezTo>
                    <a:pt x="0" y="49"/>
                    <a:pt x="0" y="49"/>
                    <a:pt x="0" y="49"/>
                  </a:cubicBezTo>
                  <a:close/>
                  <a:moveTo>
                    <a:pt x="10" y="75"/>
                  </a:moveTo>
                  <a:cubicBezTo>
                    <a:pt x="21" y="75"/>
                    <a:pt x="21" y="75"/>
                    <a:pt x="21" y="75"/>
                  </a:cubicBezTo>
                  <a:cubicBezTo>
                    <a:pt x="22" y="75"/>
                    <a:pt x="23" y="74"/>
                    <a:pt x="23" y="73"/>
                  </a:cubicBezTo>
                  <a:cubicBezTo>
                    <a:pt x="23" y="54"/>
                    <a:pt x="23" y="54"/>
                    <a:pt x="23" y="54"/>
                  </a:cubicBezTo>
                  <a:cubicBezTo>
                    <a:pt x="7" y="64"/>
                    <a:pt x="7" y="64"/>
                    <a:pt x="7" y="64"/>
                  </a:cubicBezTo>
                  <a:cubicBezTo>
                    <a:pt x="7" y="73"/>
                    <a:pt x="7" y="73"/>
                    <a:pt x="7" y="73"/>
                  </a:cubicBezTo>
                  <a:cubicBezTo>
                    <a:pt x="7" y="74"/>
                    <a:pt x="8" y="75"/>
                    <a:pt x="10" y="75"/>
                  </a:cubicBezTo>
                  <a:close/>
                  <a:moveTo>
                    <a:pt x="56" y="75"/>
                  </a:moveTo>
                  <a:cubicBezTo>
                    <a:pt x="60" y="75"/>
                    <a:pt x="63" y="75"/>
                    <a:pt x="67" y="75"/>
                  </a:cubicBezTo>
                  <a:cubicBezTo>
                    <a:pt x="69" y="75"/>
                    <a:pt x="70" y="74"/>
                    <a:pt x="70" y="73"/>
                  </a:cubicBezTo>
                  <a:cubicBezTo>
                    <a:pt x="70" y="62"/>
                    <a:pt x="70" y="50"/>
                    <a:pt x="70" y="39"/>
                  </a:cubicBezTo>
                  <a:cubicBezTo>
                    <a:pt x="70" y="39"/>
                    <a:pt x="70" y="39"/>
                    <a:pt x="70" y="39"/>
                  </a:cubicBezTo>
                  <a:cubicBezTo>
                    <a:pt x="54" y="53"/>
                    <a:pt x="54" y="53"/>
                    <a:pt x="54" y="53"/>
                  </a:cubicBezTo>
                  <a:cubicBezTo>
                    <a:pt x="53" y="52"/>
                    <a:pt x="53" y="52"/>
                    <a:pt x="53" y="52"/>
                  </a:cubicBezTo>
                  <a:cubicBezTo>
                    <a:pt x="53" y="73"/>
                    <a:pt x="53" y="73"/>
                    <a:pt x="53" y="73"/>
                  </a:cubicBezTo>
                  <a:cubicBezTo>
                    <a:pt x="53" y="74"/>
                    <a:pt x="55" y="75"/>
                    <a:pt x="56" y="75"/>
                  </a:cubicBezTo>
                  <a:close/>
                  <a:moveTo>
                    <a:pt x="79" y="75"/>
                  </a:moveTo>
                  <a:cubicBezTo>
                    <a:pt x="90" y="75"/>
                    <a:pt x="90" y="75"/>
                    <a:pt x="90" y="75"/>
                  </a:cubicBezTo>
                  <a:cubicBezTo>
                    <a:pt x="92" y="75"/>
                    <a:pt x="93" y="74"/>
                    <a:pt x="93" y="73"/>
                  </a:cubicBezTo>
                  <a:cubicBezTo>
                    <a:pt x="93" y="32"/>
                    <a:pt x="93" y="32"/>
                    <a:pt x="93" y="32"/>
                  </a:cubicBezTo>
                  <a:cubicBezTo>
                    <a:pt x="86" y="24"/>
                    <a:pt x="86" y="24"/>
                    <a:pt x="86" y="24"/>
                  </a:cubicBezTo>
                  <a:cubicBezTo>
                    <a:pt x="77" y="33"/>
                    <a:pt x="77" y="33"/>
                    <a:pt x="77" y="33"/>
                  </a:cubicBezTo>
                  <a:cubicBezTo>
                    <a:pt x="77" y="73"/>
                    <a:pt x="77" y="73"/>
                    <a:pt x="77" y="73"/>
                  </a:cubicBezTo>
                  <a:cubicBezTo>
                    <a:pt x="77" y="74"/>
                    <a:pt x="78" y="75"/>
                    <a:pt x="79" y="75"/>
                  </a:cubicBez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ndParaRPr>
            </a:p>
          </p:txBody>
        </p:sp>
        <p:sp>
          <p:nvSpPr>
            <p:cNvPr id="30" name="Rectangle 33"/>
            <p:cNvSpPr/>
            <p:nvPr/>
          </p:nvSpPr>
          <p:spPr>
            <a:xfrm>
              <a:off x="5757033" y="2277298"/>
              <a:ext cx="606478" cy="367471"/>
            </a:xfrm>
            <a:prstGeom prst="rect">
              <a:avLst/>
            </a:prstGeom>
          </p:spPr>
          <p:txBody>
            <a:bodyPr wrap="none">
              <a:spAutoFit/>
            </a:bodyPr>
            <a:lstStyle/>
            <a:p>
              <a:pPr algn="ctr" fontAlgn="b">
                <a:defRPr/>
              </a:pPr>
              <a:r>
                <a:rPr lang="en-US" sz="2000" b="1" kern="0" dirty="0" smtClean="0">
                  <a:solidFill>
                    <a:srgbClr val="4B4B4B"/>
                  </a:solidFill>
                  <a:latin typeface="Arial Black" pitchFamily="34" charset="0"/>
                  <a:cs typeface="华文仿宋"/>
                </a:rPr>
                <a:t>196</a:t>
              </a:r>
              <a:endParaRPr lang="en-US" sz="2000" b="1" kern="0" dirty="0">
                <a:solidFill>
                  <a:srgbClr val="4B4B4B"/>
                </a:solidFill>
                <a:latin typeface="Arial Black" pitchFamily="34" charset="0"/>
                <a:cs typeface="华文仿宋"/>
              </a:endParaRPr>
            </a:p>
          </p:txBody>
        </p:sp>
      </p:grpSp>
      <p:grpSp>
        <p:nvGrpSpPr>
          <p:cNvPr id="31" name="Group 37"/>
          <p:cNvGrpSpPr>
            <a:grpSpLocks/>
          </p:cNvGrpSpPr>
          <p:nvPr/>
        </p:nvGrpSpPr>
        <p:grpSpPr bwMode="auto">
          <a:xfrm>
            <a:off x="5812998" y="2156951"/>
            <a:ext cx="1042200" cy="812860"/>
            <a:chOff x="5565956" y="1898219"/>
            <a:chExt cx="903953" cy="746550"/>
          </a:xfrm>
        </p:grpSpPr>
        <p:sp>
          <p:nvSpPr>
            <p:cNvPr id="32" name="Freeform 17"/>
            <p:cNvSpPr>
              <a:spLocks noEditPoints="1"/>
            </p:cNvSpPr>
            <p:nvPr/>
          </p:nvSpPr>
          <p:spPr bwMode="auto">
            <a:xfrm>
              <a:off x="5565956" y="1898219"/>
              <a:ext cx="903953" cy="721535"/>
            </a:xfrm>
            <a:custGeom>
              <a:avLst/>
              <a:gdLst>
                <a:gd name="T0" fmla="*/ 2147483647 w 97"/>
                <a:gd name="T1" fmla="*/ 2147483647 h 75"/>
                <a:gd name="T2" fmla="*/ 2147483647 w 97"/>
                <a:gd name="T3" fmla="*/ 2147483647 h 75"/>
                <a:gd name="T4" fmla="*/ 2147483647 w 97"/>
                <a:gd name="T5" fmla="*/ 2147483647 h 75"/>
                <a:gd name="T6" fmla="*/ 2147483647 w 97"/>
                <a:gd name="T7" fmla="*/ 2147483647 h 75"/>
                <a:gd name="T8" fmla="*/ 2147483647 w 97"/>
                <a:gd name="T9" fmla="*/ 2147483647 h 75"/>
                <a:gd name="T10" fmla="*/ 2147483647 w 97"/>
                <a:gd name="T11" fmla="*/ 2147483647 h 75"/>
                <a:gd name="T12" fmla="*/ 2147483647 w 97"/>
                <a:gd name="T13" fmla="*/ 2147483647 h 75"/>
                <a:gd name="T14" fmla="*/ 2147483647 w 97"/>
                <a:gd name="T15" fmla="*/ 2147483647 h 75"/>
                <a:gd name="T16" fmla="*/ 0 w 97"/>
                <a:gd name="T17" fmla="*/ 2147483647 h 75"/>
                <a:gd name="T18" fmla="*/ 2147483647 w 97"/>
                <a:gd name="T19" fmla="*/ 2147483647 h 75"/>
                <a:gd name="T20" fmla="*/ 2147483647 w 97"/>
                <a:gd name="T21" fmla="*/ 2147483647 h 75"/>
                <a:gd name="T22" fmla="*/ 2147483647 w 97"/>
                <a:gd name="T23" fmla="*/ 2147483647 h 75"/>
                <a:gd name="T24" fmla="*/ 2147483647 w 97"/>
                <a:gd name="T25" fmla="*/ 2147483647 h 75"/>
                <a:gd name="T26" fmla="*/ 2147483647 w 97"/>
                <a:gd name="T27" fmla="*/ 2147483647 h 75"/>
                <a:gd name="T28" fmla="*/ 2147483647 w 97"/>
                <a:gd name="T29" fmla="*/ 2147483647 h 75"/>
                <a:gd name="T30" fmla="*/ 2147483647 w 97"/>
                <a:gd name="T31" fmla="*/ 2147483647 h 75"/>
                <a:gd name="T32" fmla="*/ 2147483647 w 97"/>
                <a:gd name="T33" fmla="*/ 0 h 75"/>
                <a:gd name="T34" fmla="*/ 2147483647 w 97"/>
                <a:gd name="T35" fmla="*/ 2147483647 h 75"/>
                <a:gd name="T36" fmla="*/ 2147483647 w 97"/>
                <a:gd name="T37" fmla="*/ 2147483647 h 75"/>
                <a:gd name="T38" fmla="*/ 2147483647 w 97"/>
                <a:gd name="T39" fmla="*/ 2147483647 h 75"/>
                <a:gd name="T40" fmla="*/ 2147483647 w 97"/>
                <a:gd name="T41" fmla="*/ 2147483647 h 75"/>
                <a:gd name="T42" fmla="*/ 2147483647 w 97"/>
                <a:gd name="T43" fmla="*/ 2147483647 h 75"/>
                <a:gd name="T44" fmla="*/ 2147483647 w 97"/>
                <a:gd name="T45" fmla="*/ 2147483647 h 75"/>
                <a:gd name="T46" fmla="*/ 2147483647 w 97"/>
                <a:gd name="T47" fmla="*/ 2147483647 h 75"/>
                <a:gd name="T48" fmla="*/ 2147483647 w 97"/>
                <a:gd name="T49" fmla="*/ 2147483647 h 75"/>
                <a:gd name="T50" fmla="*/ 0 w 97"/>
                <a:gd name="T51" fmla="*/ 2147483647 h 75"/>
                <a:gd name="T52" fmla="*/ 2147483647 w 97"/>
                <a:gd name="T53" fmla="*/ 2147483647 h 75"/>
                <a:gd name="T54" fmla="*/ 2147483647 w 97"/>
                <a:gd name="T55" fmla="*/ 2147483647 h 75"/>
                <a:gd name="T56" fmla="*/ 2147483647 w 97"/>
                <a:gd name="T57" fmla="*/ 2147483647 h 75"/>
                <a:gd name="T58" fmla="*/ 2147483647 w 97"/>
                <a:gd name="T59" fmla="*/ 2147483647 h 75"/>
                <a:gd name="T60" fmla="*/ 2147483647 w 97"/>
                <a:gd name="T61" fmla="*/ 2147483647 h 75"/>
                <a:gd name="T62" fmla="*/ 2147483647 w 97"/>
                <a:gd name="T63" fmla="*/ 2147483647 h 75"/>
                <a:gd name="T64" fmla="*/ 2147483647 w 97"/>
                <a:gd name="T65" fmla="*/ 2147483647 h 75"/>
                <a:gd name="T66" fmla="*/ 2147483647 w 97"/>
                <a:gd name="T67" fmla="*/ 2147483647 h 75"/>
                <a:gd name="T68" fmla="*/ 2147483647 w 97"/>
                <a:gd name="T69" fmla="*/ 2147483647 h 75"/>
                <a:gd name="T70" fmla="*/ 2147483647 w 97"/>
                <a:gd name="T71" fmla="*/ 2147483647 h 75"/>
                <a:gd name="T72" fmla="*/ 2147483647 w 97"/>
                <a:gd name="T73" fmla="*/ 2147483647 h 75"/>
                <a:gd name="T74" fmla="*/ 2147483647 w 97"/>
                <a:gd name="T75" fmla="*/ 2147483647 h 75"/>
                <a:gd name="T76" fmla="*/ 2147483647 w 97"/>
                <a:gd name="T77" fmla="*/ 2147483647 h 75"/>
                <a:gd name="T78" fmla="*/ 2147483647 w 97"/>
                <a:gd name="T79" fmla="*/ 2147483647 h 75"/>
                <a:gd name="T80" fmla="*/ 2147483647 w 97"/>
                <a:gd name="T81" fmla="*/ 2147483647 h 75"/>
                <a:gd name="T82" fmla="*/ 2147483647 w 97"/>
                <a:gd name="T83" fmla="*/ 2147483647 h 75"/>
                <a:gd name="T84" fmla="*/ 2147483647 w 97"/>
                <a:gd name="T85" fmla="*/ 2147483647 h 75"/>
                <a:gd name="T86" fmla="*/ 2147483647 w 97"/>
                <a:gd name="T87" fmla="*/ 2147483647 h 75"/>
                <a:gd name="T88" fmla="*/ 2147483647 w 97"/>
                <a:gd name="T89" fmla="*/ 2147483647 h 75"/>
                <a:gd name="T90" fmla="*/ 2147483647 w 97"/>
                <a:gd name="T91" fmla="*/ 2147483647 h 75"/>
                <a:gd name="T92" fmla="*/ 2147483647 w 97"/>
                <a:gd name="T93" fmla="*/ 2147483647 h 75"/>
                <a:gd name="T94" fmla="*/ 2147483647 w 97"/>
                <a:gd name="T95" fmla="*/ 2147483647 h 75"/>
                <a:gd name="T96" fmla="*/ 2147483647 w 97"/>
                <a:gd name="T97" fmla="*/ 2147483647 h 75"/>
                <a:gd name="T98" fmla="*/ 2147483647 w 97"/>
                <a:gd name="T99" fmla="*/ 2147483647 h 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7"/>
                <a:gd name="T151" fmla="*/ 0 h 75"/>
                <a:gd name="T152" fmla="*/ 97 w 97"/>
                <a:gd name="T153" fmla="*/ 75 h 7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7" h="75">
                  <a:moveTo>
                    <a:pt x="33" y="75"/>
                  </a:moveTo>
                  <a:cubicBezTo>
                    <a:pt x="37" y="75"/>
                    <a:pt x="40" y="75"/>
                    <a:pt x="44" y="75"/>
                  </a:cubicBezTo>
                  <a:cubicBezTo>
                    <a:pt x="45" y="75"/>
                    <a:pt x="47" y="74"/>
                    <a:pt x="47" y="73"/>
                  </a:cubicBezTo>
                  <a:cubicBezTo>
                    <a:pt x="47" y="49"/>
                    <a:pt x="47" y="49"/>
                    <a:pt x="47" y="49"/>
                  </a:cubicBezTo>
                  <a:cubicBezTo>
                    <a:pt x="39" y="45"/>
                    <a:pt x="39" y="45"/>
                    <a:pt x="39" y="45"/>
                  </a:cubicBezTo>
                  <a:cubicBezTo>
                    <a:pt x="30" y="50"/>
                    <a:pt x="30" y="50"/>
                    <a:pt x="30" y="50"/>
                  </a:cubicBezTo>
                  <a:cubicBezTo>
                    <a:pt x="30" y="73"/>
                    <a:pt x="30" y="73"/>
                    <a:pt x="30" y="73"/>
                  </a:cubicBezTo>
                  <a:cubicBezTo>
                    <a:pt x="30" y="74"/>
                    <a:pt x="31" y="75"/>
                    <a:pt x="33" y="75"/>
                  </a:cubicBezTo>
                  <a:close/>
                  <a:moveTo>
                    <a:pt x="0" y="49"/>
                  </a:moveTo>
                  <a:cubicBezTo>
                    <a:pt x="37" y="28"/>
                    <a:pt x="37" y="28"/>
                    <a:pt x="37" y="28"/>
                  </a:cubicBezTo>
                  <a:cubicBezTo>
                    <a:pt x="39" y="26"/>
                    <a:pt x="39" y="26"/>
                    <a:pt x="39" y="26"/>
                  </a:cubicBezTo>
                  <a:cubicBezTo>
                    <a:pt x="41" y="28"/>
                    <a:pt x="41" y="28"/>
                    <a:pt x="41" y="28"/>
                  </a:cubicBezTo>
                  <a:cubicBezTo>
                    <a:pt x="52" y="34"/>
                    <a:pt x="52" y="34"/>
                    <a:pt x="52" y="34"/>
                  </a:cubicBezTo>
                  <a:cubicBezTo>
                    <a:pt x="81" y="9"/>
                    <a:pt x="81" y="9"/>
                    <a:pt x="81" y="9"/>
                  </a:cubicBezTo>
                  <a:cubicBezTo>
                    <a:pt x="77" y="4"/>
                    <a:pt x="77" y="4"/>
                    <a:pt x="77" y="4"/>
                  </a:cubicBezTo>
                  <a:cubicBezTo>
                    <a:pt x="87" y="2"/>
                    <a:pt x="87" y="2"/>
                    <a:pt x="87" y="2"/>
                  </a:cubicBezTo>
                  <a:cubicBezTo>
                    <a:pt x="97" y="0"/>
                    <a:pt x="97" y="0"/>
                    <a:pt x="97" y="0"/>
                  </a:cubicBezTo>
                  <a:cubicBezTo>
                    <a:pt x="94" y="10"/>
                    <a:pt x="94" y="10"/>
                    <a:pt x="94" y="10"/>
                  </a:cubicBezTo>
                  <a:cubicBezTo>
                    <a:pt x="91" y="19"/>
                    <a:pt x="91" y="19"/>
                    <a:pt x="91" y="19"/>
                  </a:cubicBezTo>
                  <a:cubicBezTo>
                    <a:pt x="87" y="15"/>
                    <a:pt x="87" y="15"/>
                    <a:pt x="87" y="15"/>
                  </a:cubicBezTo>
                  <a:cubicBezTo>
                    <a:pt x="55" y="42"/>
                    <a:pt x="55" y="42"/>
                    <a:pt x="55" y="42"/>
                  </a:cubicBezTo>
                  <a:cubicBezTo>
                    <a:pt x="53" y="44"/>
                    <a:pt x="53" y="44"/>
                    <a:pt x="53" y="44"/>
                  </a:cubicBezTo>
                  <a:cubicBezTo>
                    <a:pt x="50" y="43"/>
                    <a:pt x="50" y="43"/>
                    <a:pt x="50" y="43"/>
                  </a:cubicBezTo>
                  <a:cubicBezTo>
                    <a:pt x="39" y="36"/>
                    <a:pt x="39" y="36"/>
                    <a:pt x="39" y="36"/>
                  </a:cubicBezTo>
                  <a:cubicBezTo>
                    <a:pt x="5" y="57"/>
                    <a:pt x="5" y="57"/>
                    <a:pt x="5" y="57"/>
                  </a:cubicBezTo>
                  <a:cubicBezTo>
                    <a:pt x="0" y="49"/>
                    <a:pt x="0" y="49"/>
                    <a:pt x="0" y="49"/>
                  </a:cubicBezTo>
                  <a:close/>
                  <a:moveTo>
                    <a:pt x="10" y="75"/>
                  </a:moveTo>
                  <a:cubicBezTo>
                    <a:pt x="21" y="75"/>
                    <a:pt x="21" y="75"/>
                    <a:pt x="21" y="75"/>
                  </a:cubicBezTo>
                  <a:cubicBezTo>
                    <a:pt x="22" y="75"/>
                    <a:pt x="23" y="74"/>
                    <a:pt x="23" y="73"/>
                  </a:cubicBezTo>
                  <a:cubicBezTo>
                    <a:pt x="23" y="54"/>
                    <a:pt x="23" y="54"/>
                    <a:pt x="23" y="54"/>
                  </a:cubicBezTo>
                  <a:cubicBezTo>
                    <a:pt x="7" y="64"/>
                    <a:pt x="7" y="64"/>
                    <a:pt x="7" y="64"/>
                  </a:cubicBezTo>
                  <a:cubicBezTo>
                    <a:pt x="7" y="73"/>
                    <a:pt x="7" y="73"/>
                    <a:pt x="7" y="73"/>
                  </a:cubicBezTo>
                  <a:cubicBezTo>
                    <a:pt x="7" y="74"/>
                    <a:pt x="8" y="75"/>
                    <a:pt x="10" y="75"/>
                  </a:cubicBezTo>
                  <a:close/>
                  <a:moveTo>
                    <a:pt x="56" y="75"/>
                  </a:moveTo>
                  <a:cubicBezTo>
                    <a:pt x="60" y="75"/>
                    <a:pt x="63" y="75"/>
                    <a:pt x="67" y="75"/>
                  </a:cubicBezTo>
                  <a:cubicBezTo>
                    <a:pt x="69" y="75"/>
                    <a:pt x="70" y="74"/>
                    <a:pt x="70" y="73"/>
                  </a:cubicBezTo>
                  <a:cubicBezTo>
                    <a:pt x="70" y="62"/>
                    <a:pt x="70" y="50"/>
                    <a:pt x="70" y="39"/>
                  </a:cubicBezTo>
                  <a:cubicBezTo>
                    <a:pt x="70" y="39"/>
                    <a:pt x="70" y="39"/>
                    <a:pt x="70" y="39"/>
                  </a:cubicBezTo>
                  <a:cubicBezTo>
                    <a:pt x="54" y="53"/>
                    <a:pt x="54" y="53"/>
                    <a:pt x="54" y="53"/>
                  </a:cubicBezTo>
                  <a:cubicBezTo>
                    <a:pt x="53" y="52"/>
                    <a:pt x="53" y="52"/>
                    <a:pt x="53" y="52"/>
                  </a:cubicBezTo>
                  <a:cubicBezTo>
                    <a:pt x="53" y="73"/>
                    <a:pt x="53" y="73"/>
                    <a:pt x="53" y="73"/>
                  </a:cubicBezTo>
                  <a:cubicBezTo>
                    <a:pt x="53" y="74"/>
                    <a:pt x="55" y="75"/>
                    <a:pt x="56" y="75"/>
                  </a:cubicBezTo>
                  <a:close/>
                  <a:moveTo>
                    <a:pt x="79" y="75"/>
                  </a:moveTo>
                  <a:cubicBezTo>
                    <a:pt x="90" y="75"/>
                    <a:pt x="90" y="75"/>
                    <a:pt x="90" y="75"/>
                  </a:cubicBezTo>
                  <a:cubicBezTo>
                    <a:pt x="92" y="75"/>
                    <a:pt x="93" y="74"/>
                    <a:pt x="93" y="73"/>
                  </a:cubicBezTo>
                  <a:cubicBezTo>
                    <a:pt x="93" y="32"/>
                    <a:pt x="93" y="32"/>
                    <a:pt x="93" y="32"/>
                  </a:cubicBezTo>
                  <a:cubicBezTo>
                    <a:pt x="86" y="24"/>
                    <a:pt x="86" y="24"/>
                    <a:pt x="86" y="24"/>
                  </a:cubicBezTo>
                  <a:cubicBezTo>
                    <a:pt x="77" y="33"/>
                    <a:pt x="77" y="33"/>
                    <a:pt x="77" y="33"/>
                  </a:cubicBezTo>
                  <a:cubicBezTo>
                    <a:pt x="77" y="73"/>
                    <a:pt x="77" y="73"/>
                    <a:pt x="77" y="73"/>
                  </a:cubicBezTo>
                  <a:cubicBezTo>
                    <a:pt x="77" y="74"/>
                    <a:pt x="78" y="75"/>
                    <a:pt x="79" y="75"/>
                  </a:cubicBez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ndParaRPr>
            </a:p>
          </p:txBody>
        </p:sp>
        <p:sp>
          <p:nvSpPr>
            <p:cNvPr id="33" name="Rectangle 39"/>
            <p:cNvSpPr/>
            <p:nvPr/>
          </p:nvSpPr>
          <p:spPr>
            <a:xfrm>
              <a:off x="5757031" y="2277298"/>
              <a:ext cx="606478" cy="367471"/>
            </a:xfrm>
            <a:prstGeom prst="rect">
              <a:avLst/>
            </a:prstGeom>
          </p:spPr>
          <p:txBody>
            <a:bodyPr wrap="none">
              <a:spAutoFit/>
            </a:bodyPr>
            <a:lstStyle/>
            <a:p>
              <a:pPr algn="ctr" fontAlgn="b">
                <a:defRPr/>
              </a:pPr>
              <a:r>
                <a:rPr lang="en-US" sz="2000" b="1" kern="0" dirty="0" smtClean="0">
                  <a:solidFill>
                    <a:srgbClr val="4B4B4B"/>
                  </a:solidFill>
                  <a:latin typeface="Arial Black" pitchFamily="34" charset="0"/>
                  <a:cs typeface="华文仿宋"/>
                </a:rPr>
                <a:t>188</a:t>
              </a:r>
              <a:endParaRPr lang="en-US" sz="2000" b="1" kern="0" dirty="0">
                <a:solidFill>
                  <a:srgbClr val="4B4B4B"/>
                </a:solidFill>
                <a:latin typeface="Arial Black" pitchFamily="34" charset="0"/>
                <a:cs typeface="华文仿宋"/>
              </a:endParaRPr>
            </a:p>
          </p:txBody>
        </p:sp>
      </p:grpSp>
      <p:sp>
        <p:nvSpPr>
          <p:cNvPr id="34" name="Rectangle 18"/>
          <p:cNvSpPr>
            <a:spLocks noChangeArrowheads="1"/>
          </p:cNvSpPr>
          <p:nvPr/>
        </p:nvSpPr>
        <p:spPr bwMode="auto">
          <a:xfrm>
            <a:off x="279400" y="6279143"/>
            <a:ext cx="6985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 hangingPunct="1"/>
            <a:r>
              <a:rPr lang="zh-CN" altLang="en-US" sz="1400" b="1" dirty="0" smtClean="0">
                <a:solidFill>
                  <a:srgbClr val="000000"/>
                </a:solidFill>
                <a:latin typeface="Microsoft YaHei" panose="020B0503020204020204" pitchFamily="34" charset="-122"/>
              </a:rPr>
              <a:t>注：*“引用频次”是指研究前沿中高被引论文所带来的引用次数</a:t>
            </a:r>
            <a:endParaRPr lang="zh-CN" altLang="en-US" sz="1400" b="1" dirty="0">
              <a:solidFill>
                <a:srgbClr val="000000"/>
              </a:solidFill>
              <a:latin typeface="Microsoft YaHei" panose="020B0503020204020204" pitchFamily="34" charset="-122"/>
            </a:endParaRPr>
          </a:p>
        </p:txBody>
      </p:sp>
      <p:cxnSp>
        <p:nvCxnSpPr>
          <p:cNvPr id="40" name="直接连接符 39"/>
          <p:cNvCxnSpPr/>
          <p:nvPr/>
        </p:nvCxnSpPr>
        <p:spPr>
          <a:xfrm>
            <a:off x="310758" y="5857619"/>
            <a:ext cx="8469804"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41" name="直接连接符 40"/>
          <p:cNvCxnSpPr/>
          <p:nvPr/>
        </p:nvCxnSpPr>
        <p:spPr>
          <a:xfrm>
            <a:off x="249446" y="3117182"/>
            <a:ext cx="8531116"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42" name="直接连接符 41"/>
          <p:cNvCxnSpPr/>
          <p:nvPr/>
        </p:nvCxnSpPr>
        <p:spPr>
          <a:xfrm>
            <a:off x="249446" y="4543873"/>
            <a:ext cx="8531116" cy="0"/>
          </a:xfrm>
          <a:prstGeom prst="line">
            <a:avLst/>
          </a:prstGeom>
          <a:ln w="31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12407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algn="l" eaLnBrk="0" fontAlgn="base" hangingPunct="0">
              <a:lnSpc>
                <a:spcPct val="90000"/>
              </a:lnSpc>
              <a:spcAft>
                <a:spcPct val="0"/>
              </a:spcAft>
            </a:pPr>
            <a:r>
              <a:rPr lang="zh-CN" altLang="en-US" dirty="0">
                <a:solidFill>
                  <a:schemeClr val="accent1"/>
                </a:solidFill>
                <a:latin typeface="Microsoft YaHei" pitchFamily="34" charset="-122"/>
                <a:ea typeface="Microsoft YaHei" pitchFamily="34" charset="-122"/>
                <a:cs typeface="Segoe UI" panose="020B0502040204020203" pitchFamily="34" charset="0"/>
              </a:rPr>
              <a:t>自然语言处理</a:t>
            </a:r>
            <a:r>
              <a:rPr lang="zh-CN" altLang="en-US" dirty="0" smtClean="0">
                <a:solidFill>
                  <a:schemeClr val="accent1"/>
                </a:solidFill>
                <a:latin typeface="Microsoft YaHei" pitchFamily="34" charset="-122"/>
                <a:ea typeface="Microsoft YaHei" pitchFamily="34" charset="-122"/>
                <a:cs typeface="Segoe UI" panose="020B0502040204020203" pitchFamily="34" charset="0"/>
              </a:rPr>
              <a:t>领</a:t>
            </a:r>
            <a:r>
              <a:rPr lang="zh-CN" altLang="en-US" dirty="0">
                <a:solidFill>
                  <a:schemeClr val="accent1"/>
                </a:solidFill>
                <a:latin typeface="Microsoft YaHei" pitchFamily="34" charset="-122"/>
                <a:ea typeface="Microsoft YaHei" pitchFamily="34" charset="-122"/>
                <a:cs typeface="Segoe UI" panose="020B0502040204020203" pitchFamily="34" charset="0"/>
              </a:rPr>
              <a:t>域的研究前沿</a:t>
            </a:r>
          </a:p>
        </p:txBody>
      </p:sp>
      <p:sp>
        <p:nvSpPr>
          <p:cNvPr id="4" name="Rectangle 4"/>
          <p:cNvSpPr/>
          <p:nvPr/>
        </p:nvSpPr>
        <p:spPr>
          <a:xfrm>
            <a:off x="299614" y="1868014"/>
            <a:ext cx="3751580" cy="923330"/>
          </a:xfrm>
          <a:prstGeom prst="rect">
            <a:avLst/>
          </a:prstGeom>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zh-CN" altLang="en-US" dirty="0" smtClean="0">
                <a:solidFill>
                  <a:srgbClr val="4B4B4B"/>
                </a:solidFill>
                <a:latin typeface="Microsoft YaHei" panose="020B0503020204020204" pitchFamily="34" charset="-122"/>
                <a:cs typeface="华文仿宋" panose="02010600040101010101" pitchFamily="2" charset="-122"/>
              </a:rPr>
              <a:t>情感分析；观点挖掘；深度卷积神经网络；基于深度学习的文本模型；自然语言处理研究</a:t>
            </a:r>
            <a:endParaRPr lang="zh-CN" altLang="en-US" dirty="0">
              <a:solidFill>
                <a:srgbClr val="4B4B4B"/>
              </a:solidFill>
              <a:latin typeface="Microsoft YaHei" panose="020B0503020204020204" pitchFamily="34" charset="-122"/>
              <a:cs typeface="华文仿宋" panose="02010600040101010101" pitchFamily="2" charset="-122"/>
            </a:endParaRPr>
          </a:p>
        </p:txBody>
      </p:sp>
      <p:sp>
        <p:nvSpPr>
          <p:cNvPr id="7" name="Rectangle 13"/>
          <p:cNvSpPr>
            <a:spLocks noChangeArrowheads="1"/>
          </p:cNvSpPr>
          <p:nvPr/>
        </p:nvSpPr>
        <p:spPr bwMode="auto">
          <a:xfrm>
            <a:off x="4131385" y="1402771"/>
            <a:ext cx="9041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zh-CN" altLang="en-US" b="1" dirty="0">
                <a:solidFill>
                  <a:srgbClr val="4B4B4B"/>
                </a:solidFill>
                <a:latin typeface="Microsoft YaHei" panose="020B0503020204020204" pitchFamily="34" charset="-122"/>
                <a:cs typeface="华文仿宋" panose="02010600040101010101" pitchFamily="2" charset="-122"/>
              </a:rPr>
              <a:t>高被引论文数</a:t>
            </a:r>
            <a:endParaRPr lang="zh-CN" altLang="en-US" b="1" dirty="0">
              <a:solidFill>
                <a:srgbClr val="000000"/>
              </a:solidFill>
              <a:cs typeface="华文仿宋" panose="02010600040101010101" pitchFamily="2" charset="-122"/>
            </a:endParaRPr>
          </a:p>
        </p:txBody>
      </p:sp>
      <p:sp>
        <p:nvSpPr>
          <p:cNvPr id="8" name="Rectangle 14"/>
          <p:cNvSpPr/>
          <p:nvPr/>
        </p:nvSpPr>
        <p:spPr>
          <a:xfrm>
            <a:off x="7255585" y="1402771"/>
            <a:ext cx="1420813" cy="646112"/>
          </a:xfrm>
          <a:prstGeom prst="rect">
            <a:avLst/>
          </a:prstGeom>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zh-CN" altLang="en-US" b="1" dirty="0">
                <a:solidFill>
                  <a:srgbClr val="4B4B4B"/>
                </a:solidFill>
                <a:latin typeface="Microsoft YaHei" panose="020B0503020204020204" pitchFamily="34" charset="-122"/>
                <a:cs typeface="华文仿宋" panose="02010600040101010101" pitchFamily="2" charset="-122"/>
              </a:rPr>
              <a:t>论文发表的平均年代</a:t>
            </a:r>
          </a:p>
        </p:txBody>
      </p:sp>
      <p:sp>
        <p:nvSpPr>
          <p:cNvPr id="9" name="Rectangle 15"/>
          <p:cNvSpPr>
            <a:spLocks noChangeArrowheads="1"/>
          </p:cNvSpPr>
          <p:nvPr/>
        </p:nvSpPr>
        <p:spPr bwMode="auto">
          <a:xfrm>
            <a:off x="7255585" y="2158421"/>
            <a:ext cx="14991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zh-CN" sz="2800" dirty="0" smtClean="0">
                <a:solidFill>
                  <a:srgbClr val="4B4B4B"/>
                </a:solidFill>
                <a:latin typeface="Arial Black" panose="020B0A04020102020204" pitchFamily="34" charset="0"/>
                <a:cs typeface="华文仿宋" panose="02010600040101010101" pitchFamily="2" charset="-122"/>
              </a:rPr>
              <a:t>2014.8</a:t>
            </a:r>
            <a:endParaRPr lang="en-US" altLang="zh-CN" sz="2800" dirty="0">
              <a:solidFill>
                <a:srgbClr val="000000"/>
              </a:solidFill>
              <a:latin typeface="Arial Black" panose="020B0A04020102020204" pitchFamily="34" charset="0"/>
              <a:cs typeface="华文仿宋" panose="02010600040101010101" pitchFamily="2" charset="-122"/>
            </a:endParaRPr>
          </a:p>
        </p:txBody>
      </p:sp>
      <p:sp>
        <p:nvSpPr>
          <p:cNvPr id="12" name="Rectangle 18"/>
          <p:cNvSpPr>
            <a:spLocks noChangeArrowheads="1"/>
          </p:cNvSpPr>
          <p:nvPr/>
        </p:nvSpPr>
        <p:spPr bwMode="auto">
          <a:xfrm>
            <a:off x="5898318" y="1391083"/>
            <a:ext cx="7921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 hangingPunct="1"/>
            <a:r>
              <a:rPr lang="zh-CN" altLang="en-US" b="1" dirty="0">
                <a:solidFill>
                  <a:srgbClr val="4B4B4B"/>
                </a:solidFill>
                <a:latin typeface="Microsoft YaHei" panose="020B0503020204020204" pitchFamily="34" charset="-122"/>
                <a:cs typeface="华文仿宋" panose="02010600040101010101" pitchFamily="2" charset="-122"/>
              </a:rPr>
              <a:t>引用*频次</a:t>
            </a:r>
          </a:p>
        </p:txBody>
      </p:sp>
      <p:grpSp>
        <p:nvGrpSpPr>
          <p:cNvPr id="13" name="Group 23"/>
          <p:cNvGrpSpPr>
            <a:grpSpLocks/>
          </p:cNvGrpSpPr>
          <p:nvPr/>
        </p:nvGrpSpPr>
        <p:grpSpPr bwMode="auto">
          <a:xfrm>
            <a:off x="3951998" y="2170829"/>
            <a:ext cx="1223962" cy="516533"/>
            <a:chOff x="3779912" y="2108631"/>
            <a:chExt cx="1224136" cy="516188"/>
          </a:xfrm>
          <a:solidFill>
            <a:schemeClr val="accent2"/>
          </a:solidFill>
        </p:grpSpPr>
        <p:sp>
          <p:nvSpPr>
            <p:cNvPr id="14" name="Rectangle 7"/>
            <p:cNvSpPr/>
            <p:nvPr/>
          </p:nvSpPr>
          <p:spPr>
            <a:xfrm>
              <a:off x="3924395" y="2108631"/>
              <a:ext cx="946285" cy="503246"/>
            </a:xfrm>
            <a:prstGeom prst="rect">
              <a:avLst/>
            </a:prstGeom>
            <a:grp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TextBox 10"/>
            <p:cNvSpPr txBox="1">
              <a:spLocks noChangeArrowheads="1"/>
            </p:cNvSpPr>
            <p:nvPr/>
          </p:nvSpPr>
          <p:spPr bwMode="auto">
            <a:xfrm>
              <a:off x="4209404" y="2224709"/>
              <a:ext cx="540060" cy="4001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zh-CN" sz="2000" dirty="0" smtClean="0">
                  <a:solidFill>
                    <a:srgbClr val="FFFFFF"/>
                  </a:solidFill>
                  <a:latin typeface="Arial Black" panose="020B0A04020102020204" pitchFamily="34" charset="0"/>
                  <a:ea typeface="宋体" panose="02010600030101010101" pitchFamily="2" charset="-122"/>
                </a:rPr>
                <a:t>6</a:t>
              </a:r>
              <a:endParaRPr lang="en-US" altLang="zh-CN" sz="2000" dirty="0">
                <a:solidFill>
                  <a:srgbClr val="FFFFFF"/>
                </a:solidFill>
                <a:latin typeface="Arial Black" panose="020B0A04020102020204" pitchFamily="34" charset="0"/>
                <a:ea typeface="宋体" panose="02010600030101010101" pitchFamily="2" charset="-122"/>
              </a:endParaRPr>
            </a:p>
          </p:txBody>
        </p:sp>
        <p:cxnSp>
          <p:nvCxnSpPr>
            <p:cNvPr id="16" name="Straight Connector 20"/>
            <p:cNvCxnSpPr/>
            <p:nvPr/>
          </p:nvCxnSpPr>
          <p:spPr>
            <a:xfrm>
              <a:off x="3779912" y="2605477"/>
              <a:ext cx="1224136" cy="0"/>
            </a:xfrm>
            <a:prstGeom prst="line">
              <a:avLst/>
            </a:prstGeom>
            <a:grpFill/>
            <a:effectLst>
              <a:outerShdw blurRad="50800" dist="38100" dir="8100000" algn="tr" rotWithShape="0">
                <a:prstClr val="black">
                  <a:alpha val="40000"/>
                </a:prstClr>
              </a:outerShdw>
            </a:effectLst>
          </p:spPr>
          <p:style>
            <a:lnRef idx="1">
              <a:schemeClr val="dk1"/>
            </a:lnRef>
            <a:fillRef idx="0">
              <a:schemeClr val="dk1"/>
            </a:fillRef>
            <a:effectRef idx="0">
              <a:schemeClr val="dk1"/>
            </a:effectRef>
            <a:fontRef idx="minor">
              <a:schemeClr val="tx1"/>
            </a:fontRef>
          </p:style>
        </p:cxnSp>
      </p:grpSp>
      <p:grpSp>
        <p:nvGrpSpPr>
          <p:cNvPr id="25" name="Group 30"/>
          <p:cNvGrpSpPr>
            <a:grpSpLocks/>
          </p:cNvGrpSpPr>
          <p:nvPr/>
        </p:nvGrpSpPr>
        <p:grpSpPr bwMode="auto">
          <a:xfrm>
            <a:off x="5737935" y="1934582"/>
            <a:ext cx="1076325" cy="814448"/>
            <a:chOff x="5565956" y="1898219"/>
            <a:chExt cx="903953" cy="743682"/>
          </a:xfrm>
        </p:grpSpPr>
        <p:sp>
          <p:nvSpPr>
            <p:cNvPr id="26" name="Freeform 17"/>
            <p:cNvSpPr>
              <a:spLocks noEditPoints="1"/>
            </p:cNvSpPr>
            <p:nvPr/>
          </p:nvSpPr>
          <p:spPr bwMode="auto">
            <a:xfrm>
              <a:off x="5565956" y="1898219"/>
              <a:ext cx="903953" cy="721535"/>
            </a:xfrm>
            <a:custGeom>
              <a:avLst/>
              <a:gdLst>
                <a:gd name="T0" fmla="*/ 2147483647 w 97"/>
                <a:gd name="T1" fmla="*/ 2147483647 h 75"/>
                <a:gd name="T2" fmla="*/ 2147483647 w 97"/>
                <a:gd name="T3" fmla="*/ 2147483647 h 75"/>
                <a:gd name="T4" fmla="*/ 2147483647 w 97"/>
                <a:gd name="T5" fmla="*/ 2147483647 h 75"/>
                <a:gd name="T6" fmla="*/ 2147483647 w 97"/>
                <a:gd name="T7" fmla="*/ 2147483647 h 75"/>
                <a:gd name="T8" fmla="*/ 2147483647 w 97"/>
                <a:gd name="T9" fmla="*/ 2147483647 h 75"/>
                <a:gd name="T10" fmla="*/ 2147483647 w 97"/>
                <a:gd name="T11" fmla="*/ 2147483647 h 75"/>
                <a:gd name="T12" fmla="*/ 2147483647 w 97"/>
                <a:gd name="T13" fmla="*/ 2147483647 h 75"/>
                <a:gd name="T14" fmla="*/ 2147483647 w 97"/>
                <a:gd name="T15" fmla="*/ 2147483647 h 75"/>
                <a:gd name="T16" fmla="*/ 0 w 97"/>
                <a:gd name="T17" fmla="*/ 2147483647 h 75"/>
                <a:gd name="T18" fmla="*/ 2147483647 w 97"/>
                <a:gd name="T19" fmla="*/ 2147483647 h 75"/>
                <a:gd name="T20" fmla="*/ 2147483647 w 97"/>
                <a:gd name="T21" fmla="*/ 2147483647 h 75"/>
                <a:gd name="T22" fmla="*/ 2147483647 w 97"/>
                <a:gd name="T23" fmla="*/ 2147483647 h 75"/>
                <a:gd name="T24" fmla="*/ 2147483647 w 97"/>
                <a:gd name="T25" fmla="*/ 2147483647 h 75"/>
                <a:gd name="T26" fmla="*/ 2147483647 w 97"/>
                <a:gd name="T27" fmla="*/ 2147483647 h 75"/>
                <a:gd name="T28" fmla="*/ 2147483647 w 97"/>
                <a:gd name="T29" fmla="*/ 2147483647 h 75"/>
                <a:gd name="T30" fmla="*/ 2147483647 w 97"/>
                <a:gd name="T31" fmla="*/ 2147483647 h 75"/>
                <a:gd name="T32" fmla="*/ 2147483647 w 97"/>
                <a:gd name="T33" fmla="*/ 0 h 75"/>
                <a:gd name="T34" fmla="*/ 2147483647 w 97"/>
                <a:gd name="T35" fmla="*/ 2147483647 h 75"/>
                <a:gd name="T36" fmla="*/ 2147483647 w 97"/>
                <a:gd name="T37" fmla="*/ 2147483647 h 75"/>
                <a:gd name="T38" fmla="*/ 2147483647 w 97"/>
                <a:gd name="T39" fmla="*/ 2147483647 h 75"/>
                <a:gd name="T40" fmla="*/ 2147483647 w 97"/>
                <a:gd name="T41" fmla="*/ 2147483647 h 75"/>
                <a:gd name="T42" fmla="*/ 2147483647 w 97"/>
                <a:gd name="T43" fmla="*/ 2147483647 h 75"/>
                <a:gd name="T44" fmla="*/ 2147483647 w 97"/>
                <a:gd name="T45" fmla="*/ 2147483647 h 75"/>
                <a:gd name="T46" fmla="*/ 2147483647 w 97"/>
                <a:gd name="T47" fmla="*/ 2147483647 h 75"/>
                <a:gd name="T48" fmla="*/ 2147483647 w 97"/>
                <a:gd name="T49" fmla="*/ 2147483647 h 75"/>
                <a:gd name="T50" fmla="*/ 0 w 97"/>
                <a:gd name="T51" fmla="*/ 2147483647 h 75"/>
                <a:gd name="T52" fmla="*/ 2147483647 w 97"/>
                <a:gd name="T53" fmla="*/ 2147483647 h 75"/>
                <a:gd name="T54" fmla="*/ 2147483647 w 97"/>
                <a:gd name="T55" fmla="*/ 2147483647 h 75"/>
                <a:gd name="T56" fmla="*/ 2147483647 w 97"/>
                <a:gd name="T57" fmla="*/ 2147483647 h 75"/>
                <a:gd name="T58" fmla="*/ 2147483647 w 97"/>
                <a:gd name="T59" fmla="*/ 2147483647 h 75"/>
                <a:gd name="T60" fmla="*/ 2147483647 w 97"/>
                <a:gd name="T61" fmla="*/ 2147483647 h 75"/>
                <a:gd name="T62" fmla="*/ 2147483647 w 97"/>
                <a:gd name="T63" fmla="*/ 2147483647 h 75"/>
                <a:gd name="T64" fmla="*/ 2147483647 w 97"/>
                <a:gd name="T65" fmla="*/ 2147483647 h 75"/>
                <a:gd name="T66" fmla="*/ 2147483647 w 97"/>
                <a:gd name="T67" fmla="*/ 2147483647 h 75"/>
                <a:gd name="T68" fmla="*/ 2147483647 w 97"/>
                <a:gd name="T69" fmla="*/ 2147483647 h 75"/>
                <a:gd name="T70" fmla="*/ 2147483647 w 97"/>
                <a:gd name="T71" fmla="*/ 2147483647 h 75"/>
                <a:gd name="T72" fmla="*/ 2147483647 w 97"/>
                <a:gd name="T73" fmla="*/ 2147483647 h 75"/>
                <a:gd name="T74" fmla="*/ 2147483647 w 97"/>
                <a:gd name="T75" fmla="*/ 2147483647 h 75"/>
                <a:gd name="T76" fmla="*/ 2147483647 w 97"/>
                <a:gd name="T77" fmla="*/ 2147483647 h 75"/>
                <a:gd name="T78" fmla="*/ 2147483647 w 97"/>
                <a:gd name="T79" fmla="*/ 2147483647 h 75"/>
                <a:gd name="T80" fmla="*/ 2147483647 w 97"/>
                <a:gd name="T81" fmla="*/ 2147483647 h 75"/>
                <a:gd name="T82" fmla="*/ 2147483647 w 97"/>
                <a:gd name="T83" fmla="*/ 2147483647 h 75"/>
                <a:gd name="T84" fmla="*/ 2147483647 w 97"/>
                <a:gd name="T85" fmla="*/ 2147483647 h 75"/>
                <a:gd name="T86" fmla="*/ 2147483647 w 97"/>
                <a:gd name="T87" fmla="*/ 2147483647 h 75"/>
                <a:gd name="T88" fmla="*/ 2147483647 w 97"/>
                <a:gd name="T89" fmla="*/ 2147483647 h 75"/>
                <a:gd name="T90" fmla="*/ 2147483647 w 97"/>
                <a:gd name="T91" fmla="*/ 2147483647 h 75"/>
                <a:gd name="T92" fmla="*/ 2147483647 w 97"/>
                <a:gd name="T93" fmla="*/ 2147483647 h 75"/>
                <a:gd name="T94" fmla="*/ 2147483647 w 97"/>
                <a:gd name="T95" fmla="*/ 2147483647 h 75"/>
                <a:gd name="T96" fmla="*/ 2147483647 w 97"/>
                <a:gd name="T97" fmla="*/ 2147483647 h 75"/>
                <a:gd name="T98" fmla="*/ 2147483647 w 97"/>
                <a:gd name="T99" fmla="*/ 2147483647 h 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7"/>
                <a:gd name="T151" fmla="*/ 0 h 75"/>
                <a:gd name="T152" fmla="*/ 97 w 97"/>
                <a:gd name="T153" fmla="*/ 75 h 7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7" h="75">
                  <a:moveTo>
                    <a:pt x="33" y="75"/>
                  </a:moveTo>
                  <a:cubicBezTo>
                    <a:pt x="37" y="75"/>
                    <a:pt x="40" y="75"/>
                    <a:pt x="44" y="75"/>
                  </a:cubicBezTo>
                  <a:cubicBezTo>
                    <a:pt x="45" y="75"/>
                    <a:pt x="47" y="74"/>
                    <a:pt x="47" y="73"/>
                  </a:cubicBezTo>
                  <a:cubicBezTo>
                    <a:pt x="47" y="49"/>
                    <a:pt x="47" y="49"/>
                    <a:pt x="47" y="49"/>
                  </a:cubicBezTo>
                  <a:cubicBezTo>
                    <a:pt x="39" y="45"/>
                    <a:pt x="39" y="45"/>
                    <a:pt x="39" y="45"/>
                  </a:cubicBezTo>
                  <a:cubicBezTo>
                    <a:pt x="30" y="50"/>
                    <a:pt x="30" y="50"/>
                    <a:pt x="30" y="50"/>
                  </a:cubicBezTo>
                  <a:cubicBezTo>
                    <a:pt x="30" y="73"/>
                    <a:pt x="30" y="73"/>
                    <a:pt x="30" y="73"/>
                  </a:cubicBezTo>
                  <a:cubicBezTo>
                    <a:pt x="30" y="74"/>
                    <a:pt x="31" y="75"/>
                    <a:pt x="33" y="75"/>
                  </a:cubicBezTo>
                  <a:close/>
                  <a:moveTo>
                    <a:pt x="0" y="49"/>
                  </a:moveTo>
                  <a:cubicBezTo>
                    <a:pt x="37" y="28"/>
                    <a:pt x="37" y="28"/>
                    <a:pt x="37" y="28"/>
                  </a:cubicBezTo>
                  <a:cubicBezTo>
                    <a:pt x="39" y="26"/>
                    <a:pt x="39" y="26"/>
                    <a:pt x="39" y="26"/>
                  </a:cubicBezTo>
                  <a:cubicBezTo>
                    <a:pt x="41" y="28"/>
                    <a:pt x="41" y="28"/>
                    <a:pt x="41" y="28"/>
                  </a:cubicBezTo>
                  <a:cubicBezTo>
                    <a:pt x="52" y="34"/>
                    <a:pt x="52" y="34"/>
                    <a:pt x="52" y="34"/>
                  </a:cubicBezTo>
                  <a:cubicBezTo>
                    <a:pt x="81" y="9"/>
                    <a:pt x="81" y="9"/>
                    <a:pt x="81" y="9"/>
                  </a:cubicBezTo>
                  <a:cubicBezTo>
                    <a:pt x="77" y="4"/>
                    <a:pt x="77" y="4"/>
                    <a:pt x="77" y="4"/>
                  </a:cubicBezTo>
                  <a:cubicBezTo>
                    <a:pt x="87" y="2"/>
                    <a:pt x="87" y="2"/>
                    <a:pt x="87" y="2"/>
                  </a:cubicBezTo>
                  <a:cubicBezTo>
                    <a:pt x="97" y="0"/>
                    <a:pt x="97" y="0"/>
                    <a:pt x="97" y="0"/>
                  </a:cubicBezTo>
                  <a:cubicBezTo>
                    <a:pt x="94" y="10"/>
                    <a:pt x="94" y="10"/>
                    <a:pt x="94" y="10"/>
                  </a:cubicBezTo>
                  <a:cubicBezTo>
                    <a:pt x="91" y="19"/>
                    <a:pt x="91" y="19"/>
                    <a:pt x="91" y="19"/>
                  </a:cubicBezTo>
                  <a:cubicBezTo>
                    <a:pt x="87" y="15"/>
                    <a:pt x="87" y="15"/>
                    <a:pt x="87" y="15"/>
                  </a:cubicBezTo>
                  <a:cubicBezTo>
                    <a:pt x="55" y="42"/>
                    <a:pt x="55" y="42"/>
                    <a:pt x="55" y="42"/>
                  </a:cubicBezTo>
                  <a:cubicBezTo>
                    <a:pt x="53" y="44"/>
                    <a:pt x="53" y="44"/>
                    <a:pt x="53" y="44"/>
                  </a:cubicBezTo>
                  <a:cubicBezTo>
                    <a:pt x="50" y="43"/>
                    <a:pt x="50" y="43"/>
                    <a:pt x="50" y="43"/>
                  </a:cubicBezTo>
                  <a:cubicBezTo>
                    <a:pt x="39" y="36"/>
                    <a:pt x="39" y="36"/>
                    <a:pt x="39" y="36"/>
                  </a:cubicBezTo>
                  <a:cubicBezTo>
                    <a:pt x="5" y="57"/>
                    <a:pt x="5" y="57"/>
                    <a:pt x="5" y="57"/>
                  </a:cubicBezTo>
                  <a:cubicBezTo>
                    <a:pt x="0" y="49"/>
                    <a:pt x="0" y="49"/>
                    <a:pt x="0" y="49"/>
                  </a:cubicBezTo>
                  <a:close/>
                  <a:moveTo>
                    <a:pt x="10" y="75"/>
                  </a:moveTo>
                  <a:cubicBezTo>
                    <a:pt x="21" y="75"/>
                    <a:pt x="21" y="75"/>
                    <a:pt x="21" y="75"/>
                  </a:cubicBezTo>
                  <a:cubicBezTo>
                    <a:pt x="22" y="75"/>
                    <a:pt x="23" y="74"/>
                    <a:pt x="23" y="73"/>
                  </a:cubicBezTo>
                  <a:cubicBezTo>
                    <a:pt x="23" y="54"/>
                    <a:pt x="23" y="54"/>
                    <a:pt x="23" y="54"/>
                  </a:cubicBezTo>
                  <a:cubicBezTo>
                    <a:pt x="7" y="64"/>
                    <a:pt x="7" y="64"/>
                    <a:pt x="7" y="64"/>
                  </a:cubicBezTo>
                  <a:cubicBezTo>
                    <a:pt x="7" y="73"/>
                    <a:pt x="7" y="73"/>
                    <a:pt x="7" y="73"/>
                  </a:cubicBezTo>
                  <a:cubicBezTo>
                    <a:pt x="7" y="74"/>
                    <a:pt x="8" y="75"/>
                    <a:pt x="10" y="75"/>
                  </a:cubicBezTo>
                  <a:close/>
                  <a:moveTo>
                    <a:pt x="56" y="75"/>
                  </a:moveTo>
                  <a:cubicBezTo>
                    <a:pt x="60" y="75"/>
                    <a:pt x="63" y="75"/>
                    <a:pt x="67" y="75"/>
                  </a:cubicBezTo>
                  <a:cubicBezTo>
                    <a:pt x="69" y="75"/>
                    <a:pt x="70" y="74"/>
                    <a:pt x="70" y="73"/>
                  </a:cubicBezTo>
                  <a:cubicBezTo>
                    <a:pt x="70" y="62"/>
                    <a:pt x="70" y="50"/>
                    <a:pt x="70" y="39"/>
                  </a:cubicBezTo>
                  <a:cubicBezTo>
                    <a:pt x="70" y="39"/>
                    <a:pt x="70" y="39"/>
                    <a:pt x="70" y="39"/>
                  </a:cubicBezTo>
                  <a:cubicBezTo>
                    <a:pt x="54" y="53"/>
                    <a:pt x="54" y="53"/>
                    <a:pt x="54" y="53"/>
                  </a:cubicBezTo>
                  <a:cubicBezTo>
                    <a:pt x="53" y="52"/>
                    <a:pt x="53" y="52"/>
                    <a:pt x="53" y="52"/>
                  </a:cubicBezTo>
                  <a:cubicBezTo>
                    <a:pt x="53" y="73"/>
                    <a:pt x="53" y="73"/>
                    <a:pt x="53" y="73"/>
                  </a:cubicBezTo>
                  <a:cubicBezTo>
                    <a:pt x="53" y="74"/>
                    <a:pt x="55" y="75"/>
                    <a:pt x="56" y="75"/>
                  </a:cubicBezTo>
                  <a:close/>
                  <a:moveTo>
                    <a:pt x="79" y="75"/>
                  </a:moveTo>
                  <a:cubicBezTo>
                    <a:pt x="90" y="75"/>
                    <a:pt x="90" y="75"/>
                    <a:pt x="90" y="75"/>
                  </a:cubicBezTo>
                  <a:cubicBezTo>
                    <a:pt x="92" y="75"/>
                    <a:pt x="93" y="74"/>
                    <a:pt x="93" y="73"/>
                  </a:cubicBezTo>
                  <a:cubicBezTo>
                    <a:pt x="93" y="32"/>
                    <a:pt x="93" y="32"/>
                    <a:pt x="93" y="32"/>
                  </a:cubicBezTo>
                  <a:cubicBezTo>
                    <a:pt x="86" y="24"/>
                    <a:pt x="86" y="24"/>
                    <a:pt x="86" y="24"/>
                  </a:cubicBezTo>
                  <a:cubicBezTo>
                    <a:pt x="77" y="33"/>
                    <a:pt x="77" y="33"/>
                    <a:pt x="77" y="33"/>
                  </a:cubicBezTo>
                  <a:cubicBezTo>
                    <a:pt x="77" y="73"/>
                    <a:pt x="77" y="73"/>
                    <a:pt x="77" y="73"/>
                  </a:cubicBezTo>
                  <a:cubicBezTo>
                    <a:pt x="77" y="74"/>
                    <a:pt x="78" y="75"/>
                    <a:pt x="79" y="75"/>
                  </a:cubicBez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ndParaRPr>
            </a:p>
          </p:txBody>
        </p:sp>
        <p:sp>
          <p:nvSpPr>
            <p:cNvPr id="27" name="Rectangle 26"/>
            <p:cNvSpPr/>
            <p:nvPr/>
          </p:nvSpPr>
          <p:spPr>
            <a:xfrm>
              <a:off x="5766973" y="2276556"/>
              <a:ext cx="587249" cy="365345"/>
            </a:xfrm>
            <a:prstGeom prst="rect">
              <a:avLst/>
            </a:prstGeom>
          </p:spPr>
          <p:txBody>
            <a:bodyPr wrap="none">
              <a:spAutoFit/>
            </a:bodyPr>
            <a:lstStyle/>
            <a:p>
              <a:pPr algn="ctr" fontAlgn="b">
                <a:defRPr/>
              </a:pPr>
              <a:r>
                <a:rPr lang="en-US" sz="2000" b="1" kern="0" dirty="0" smtClean="0">
                  <a:solidFill>
                    <a:srgbClr val="4B4B4B"/>
                  </a:solidFill>
                  <a:latin typeface="Arial Black" pitchFamily="34" charset="0"/>
                  <a:cs typeface="华文仿宋"/>
                </a:rPr>
                <a:t>365</a:t>
              </a:r>
              <a:endParaRPr lang="en-US" sz="2000" b="1" kern="0" dirty="0">
                <a:solidFill>
                  <a:srgbClr val="4B4B4B"/>
                </a:solidFill>
                <a:latin typeface="Arial Black" pitchFamily="34" charset="0"/>
                <a:cs typeface="华文仿宋"/>
              </a:endParaRPr>
            </a:p>
          </p:txBody>
        </p:sp>
      </p:grpSp>
      <p:sp>
        <p:nvSpPr>
          <p:cNvPr id="34" name="Rectangle 18"/>
          <p:cNvSpPr>
            <a:spLocks noChangeArrowheads="1"/>
          </p:cNvSpPr>
          <p:nvPr/>
        </p:nvSpPr>
        <p:spPr bwMode="auto">
          <a:xfrm>
            <a:off x="270585" y="6190845"/>
            <a:ext cx="6985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 hangingPunct="1"/>
            <a:r>
              <a:rPr lang="zh-CN" altLang="en-US" sz="1400" b="1" dirty="0" smtClean="0">
                <a:solidFill>
                  <a:srgbClr val="000000"/>
                </a:solidFill>
                <a:latin typeface="Microsoft YaHei" panose="020B0503020204020204" pitchFamily="34" charset="-122"/>
              </a:rPr>
              <a:t>注：*“引用频次”是指研究前沿中高被引论文所带来的引用次数</a:t>
            </a:r>
            <a:endParaRPr lang="zh-CN" altLang="en-US" sz="1400" b="1" dirty="0">
              <a:solidFill>
                <a:srgbClr val="000000"/>
              </a:solidFill>
              <a:latin typeface="Microsoft YaHei" panose="020B0503020204020204" pitchFamily="34" charset="-122"/>
            </a:endParaRPr>
          </a:p>
        </p:txBody>
      </p:sp>
      <p:cxnSp>
        <p:nvCxnSpPr>
          <p:cNvPr id="38" name="直接连接符 37"/>
          <p:cNvCxnSpPr/>
          <p:nvPr/>
        </p:nvCxnSpPr>
        <p:spPr>
          <a:xfrm>
            <a:off x="366099" y="2815574"/>
            <a:ext cx="8310299" cy="0"/>
          </a:xfrm>
          <a:prstGeom prst="line">
            <a:avLst/>
          </a:prstGeom>
          <a:ln/>
        </p:spPr>
        <p:style>
          <a:lnRef idx="1">
            <a:schemeClr val="accent2"/>
          </a:lnRef>
          <a:fillRef idx="0">
            <a:schemeClr val="accent2"/>
          </a:fillRef>
          <a:effectRef idx="0">
            <a:schemeClr val="accent2"/>
          </a:effectRef>
          <a:fontRef idx="minor">
            <a:schemeClr val="tx1"/>
          </a:fontRef>
        </p:style>
      </p:cxnSp>
      <p:graphicFrame>
        <p:nvGraphicFramePr>
          <p:cNvPr id="42" name="表格 37"/>
          <p:cNvGraphicFramePr>
            <a:graphicFrameLocks noGrp="1"/>
          </p:cNvGraphicFramePr>
          <p:nvPr>
            <p:extLst/>
          </p:nvPr>
        </p:nvGraphicFramePr>
        <p:xfrm>
          <a:off x="315623" y="3082643"/>
          <a:ext cx="8574014" cy="2756520"/>
        </p:xfrm>
        <a:graphic>
          <a:graphicData uri="http://schemas.openxmlformats.org/drawingml/2006/table">
            <a:tbl>
              <a:tblPr/>
              <a:tblGrid>
                <a:gridCol w="2370427"/>
                <a:gridCol w="5282293"/>
                <a:gridCol w="921294"/>
              </a:tblGrid>
              <a:tr h="459420">
                <a:tc>
                  <a:txBody>
                    <a:bodyPr/>
                    <a:lstStyle/>
                    <a:p>
                      <a:pPr algn="ctr" rtl="0" fontAlgn="b"/>
                      <a:r>
                        <a:rPr lang="zh-CN" altLang="en-US" sz="1400" b="0" i="0" u="none" strike="noStrike" dirty="0" smtClean="0">
                          <a:solidFill>
                            <a:srgbClr val="FFFFFF"/>
                          </a:solidFill>
                          <a:effectLst/>
                          <a:latin typeface="微软雅黑" panose="020B0503020204020204" pitchFamily="34" charset="-122"/>
                          <a:ea typeface="微软雅黑" panose="020B0503020204020204" pitchFamily="34" charset="-122"/>
                        </a:rPr>
                        <a:t>新加坡国立大学、慕尼黑理工大学、清华大学、</a:t>
                      </a:r>
                      <a:r>
                        <a:rPr lang="en-US" altLang="zh-CN" sz="1400" b="0" i="0" u="none" strike="noStrike" dirty="0" smtClean="0">
                          <a:solidFill>
                            <a:srgbClr val="FFFFFF"/>
                          </a:solidFill>
                          <a:effectLst/>
                          <a:latin typeface="微软雅黑" panose="020B0503020204020204" pitchFamily="34" charset="-122"/>
                          <a:ea typeface="微软雅黑" panose="020B0503020204020204" pitchFamily="34" charset="-122"/>
                        </a:rPr>
                        <a:t>MIT</a:t>
                      </a:r>
                      <a:endParaRPr lang="zh-CN" altLang="en-US" sz="1400" b="0" i="0" u="none" strike="noStrike" dirty="0">
                        <a:solidFill>
                          <a:srgbClr val="FFFFFF"/>
                        </a:solidFill>
                        <a:effectLst/>
                        <a:latin typeface="微软雅黑" panose="020B0503020204020204" pitchFamily="34" charset="-122"/>
                        <a:ea typeface="微软雅黑" panose="020B0503020204020204" pitchFamily="34" charset="-122"/>
                      </a:endParaRPr>
                    </a:p>
                  </a:txBody>
                  <a:tcPr marL="7620" marR="7620" marT="762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rtl="0" fontAlgn="ctr"/>
                      <a:r>
                        <a:rPr lang="en-US" altLang="zh-CN" sz="1400" b="1" i="0" u="sng" strike="noStrike" dirty="0" smtClean="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Cambria, Erik</a:t>
                      </a:r>
                      <a:r>
                        <a:rPr lang="zh-CN" altLang="en-US" sz="1400" b="0" i="0" u="none" strike="noStrike" dirty="0" smtClean="0">
                          <a:solidFill>
                            <a:srgbClr val="FFFFFF"/>
                          </a:solidFill>
                          <a:effectLst/>
                          <a:latin typeface="微软雅黑" panose="020B0503020204020204" pitchFamily="34" charset="-122"/>
                          <a:ea typeface="微软雅黑" panose="020B0503020204020204" pitchFamily="34" charset="-122"/>
                        </a:rPr>
                        <a:t>、</a:t>
                      </a:r>
                      <a:r>
                        <a:rPr lang="en-US" altLang="zh-CN" sz="1400" b="0" i="0" u="none" strike="noStrike" dirty="0" err="1" smtClean="0">
                          <a:solidFill>
                            <a:srgbClr val="FFFFFF"/>
                          </a:solidFill>
                          <a:effectLst/>
                          <a:latin typeface="微软雅黑" panose="020B0503020204020204" pitchFamily="34" charset="-122"/>
                          <a:ea typeface="微软雅黑" panose="020B0503020204020204" pitchFamily="34" charset="-122"/>
                        </a:rPr>
                        <a:t>Schuller</a:t>
                      </a:r>
                      <a:r>
                        <a:rPr lang="en-US" altLang="zh-CN" sz="1400" b="0" i="0" u="none" strike="noStrike" dirty="0" smtClean="0">
                          <a:solidFill>
                            <a:srgbClr val="FFFFFF"/>
                          </a:solidFill>
                          <a:effectLst/>
                          <a:latin typeface="微软雅黑" panose="020B0503020204020204" pitchFamily="34" charset="-122"/>
                          <a:ea typeface="微软雅黑" panose="020B0503020204020204" pitchFamily="34" charset="-122"/>
                        </a:rPr>
                        <a:t>, </a:t>
                      </a:r>
                      <a:r>
                        <a:rPr lang="en-US" altLang="zh-CN" sz="1400" b="0" i="0" u="none" strike="noStrike" dirty="0" err="1" smtClean="0">
                          <a:solidFill>
                            <a:srgbClr val="FFFFFF"/>
                          </a:solidFill>
                          <a:effectLst/>
                          <a:latin typeface="微软雅黑" panose="020B0503020204020204" pitchFamily="34" charset="-122"/>
                          <a:ea typeface="微软雅黑" panose="020B0503020204020204" pitchFamily="34" charset="-122"/>
                        </a:rPr>
                        <a:t>Bjoern</a:t>
                      </a:r>
                      <a:r>
                        <a:rPr lang="zh-CN" altLang="en-US" sz="1400" b="0" i="0" u="none" strike="noStrike" dirty="0" smtClean="0">
                          <a:solidFill>
                            <a:srgbClr val="FFFFFF"/>
                          </a:solidFill>
                          <a:effectLst/>
                          <a:latin typeface="微软雅黑" panose="020B0503020204020204" pitchFamily="34" charset="-122"/>
                          <a:ea typeface="微软雅黑" panose="020B0503020204020204" pitchFamily="34" charset="-122"/>
                        </a:rPr>
                        <a:t>、夏云庆、</a:t>
                      </a:r>
                      <a:r>
                        <a:rPr lang="en-US" altLang="zh-CN" sz="1400" b="0" i="0" u="none" strike="noStrike" dirty="0" err="1" smtClean="0">
                          <a:solidFill>
                            <a:srgbClr val="FFFFFF"/>
                          </a:solidFill>
                          <a:effectLst/>
                          <a:latin typeface="微软雅黑" panose="020B0503020204020204" pitchFamily="34" charset="-122"/>
                          <a:ea typeface="微软雅黑" panose="020B0503020204020204" pitchFamily="34" charset="-122"/>
                        </a:rPr>
                        <a:t>Havasi</a:t>
                      </a:r>
                      <a:r>
                        <a:rPr lang="en-US" altLang="zh-CN" sz="1400" b="0" i="0" u="none" strike="noStrike" dirty="0" smtClean="0">
                          <a:solidFill>
                            <a:srgbClr val="FFFFFF"/>
                          </a:solidFill>
                          <a:effectLst/>
                          <a:latin typeface="微软雅黑" panose="020B0503020204020204" pitchFamily="34" charset="-122"/>
                          <a:ea typeface="微软雅黑" panose="020B0503020204020204" pitchFamily="34" charset="-122"/>
                        </a:rPr>
                        <a:t>, Catherine</a:t>
                      </a:r>
                    </a:p>
                    <a:p>
                      <a:pPr algn="ctr" rtl="0" fontAlgn="ctr"/>
                      <a:r>
                        <a:rPr lang="en-US" altLang="zh-CN" sz="1400" b="0" i="0" u="none" strike="noStrike" dirty="0" smtClean="0">
                          <a:solidFill>
                            <a:srgbClr val="FFFFFF"/>
                          </a:solidFill>
                          <a:effectLst/>
                          <a:latin typeface="微软雅黑" panose="020B0503020204020204" pitchFamily="34" charset="-122"/>
                          <a:ea typeface="微软雅黑" panose="020B0503020204020204" pitchFamily="34" charset="-122"/>
                        </a:rPr>
                        <a:t>《IEEE INTELLIGENT SYSTEMS》</a:t>
                      </a:r>
                      <a:endParaRPr lang="en-US" sz="1400" b="0" i="0" u="none" strike="noStrike" dirty="0">
                        <a:solidFill>
                          <a:srgbClr val="FFFFFF"/>
                        </a:solidFill>
                        <a:effectLst/>
                        <a:latin typeface="微软雅黑" panose="020B0503020204020204" pitchFamily="34" charset="-122"/>
                        <a:ea typeface="微软雅黑" panose="020B0503020204020204" pitchFamily="34" charset="-122"/>
                      </a:endParaRPr>
                    </a:p>
                  </a:txBody>
                  <a:tcPr marL="7620" marR="7620" marT="762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rtl="0" fontAlgn="ctr"/>
                      <a:r>
                        <a:rPr lang="en-US" altLang="zh-CN" sz="1400" b="0" i="0" u="none" strike="noStrike" dirty="0" smtClean="0">
                          <a:solidFill>
                            <a:srgbClr val="FFFFFF"/>
                          </a:solidFill>
                          <a:effectLst/>
                          <a:latin typeface="微软雅黑" panose="020B0503020204020204" pitchFamily="34" charset="-122"/>
                          <a:ea typeface="微软雅黑" panose="020B0503020204020204" pitchFamily="34" charset="-122"/>
                        </a:rPr>
                        <a:t>2013</a:t>
                      </a:r>
                      <a:endParaRPr lang="en-US" altLang="zh-CN" sz="1400" b="0" i="0" u="none" strike="noStrike" dirty="0">
                        <a:solidFill>
                          <a:srgbClr val="FFFFFF"/>
                        </a:solidFill>
                        <a:effectLst/>
                        <a:latin typeface="微软雅黑" panose="020B0503020204020204" pitchFamily="34" charset="-122"/>
                        <a:ea typeface="微软雅黑" panose="020B0503020204020204" pitchFamily="34" charset="-122"/>
                      </a:endParaRPr>
                    </a:p>
                  </a:txBody>
                  <a:tcPr marL="7620" marR="7620" marT="762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r>
              <a:tr h="459420">
                <a:tc>
                  <a:txBody>
                    <a:bodyPr/>
                    <a:lstStyle/>
                    <a:p>
                      <a:pPr algn="ctr" rtl="0" fontAlgn="b"/>
                      <a:r>
                        <a:rPr lang="zh-CN" altLang="en-US" sz="1400" b="0" i="0" u="none" strike="noStrike" dirty="0" smtClean="0">
                          <a:solidFill>
                            <a:srgbClr val="FFFFFF"/>
                          </a:solidFill>
                          <a:effectLst/>
                          <a:latin typeface="微软雅黑" panose="020B0503020204020204" pitchFamily="34" charset="-122"/>
                          <a:ea typeface="微软雅黑" panose="020B0503020204020204" pitchFamily="34" charset="-122"/>
                        </a:rPr>
                        <a:t>以色列希伯莱大学</a:t>
                      </a:r>
                      <a:endParaRPr lang="zh-CN" altLang="en-US" sz="1400" b="0" i="0" u="none" strike="noStrike" dirty="0">
                        <a:solidFill>
                          <a:srgbClr val="FFFFFF"/>
                        </a:solidFill>
                        <a:effectLst/>
                        <a:latin typeface="微软雅黑" panose="020B0503020204020204" pitchFamily="34" charset="-122"/>
                        <a:ea typeface="微软雅黑" panose="020B0503020204020204" pitchFamily="34" charset="-122"/>
                      </a:endParaRPr>
                    </a:p>
                  </a:txBody>
                  <a:tcPr marL="7620" marR="7620" marT="762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rtl="0" fontAlgn="ctr"/>
                      <a:r>
                        <a:rPr lang="en-US" sz="1400" b="0" i="0" u="none" strike="noStrike" dirty="0" smtClean="0">
                          <a:solidFill>
                            <a:srgbClr val="FFFFFF"/>
                          </a:solidFill>
                          <a:effectLst/>
                          <a:latin typeface="微软雅黑" panose="020B0503020204020204" pitchFamily="34" charset="-122"/>
                          <a:ea typeface="微软雅黑" panose="020B0503020204020204" pitchFamily="34" charset="-122"/>
                        </a:rPr>
                        <a:t>Feldman, </a:t>
                      </a:r>
                      <a:r>
                        <a:rPr lang="en-US" sz="1400" b="0" i="0" u="none" strike="noStrike" dirty="0" err="1" smtClean="0">
                          <a:solidFill>
                            <a:srgbClr val="FFFFFF"/>
                          </a:solidFill>
                          <a:effectLst/>
                          <a:latin typeface="微软雅黑" panose="020B0503020204020204" pitchFamily="34" charset="-122"/>
                          <a:ea typeface="微软雅黑" panose="020B0503020204020204" pitchFamily="34" charset="-122"/>
                        </a:rPr>
                        <a:t>Ronen</a:t>
                      </a:r>
                      <a:r>
                        <a:rPr lang="en-US" altLang="zh-CN" sz="1400" b="0" i="0" u="none" strike="noStrike" dirty="0" err="1" smtClean="0">
                          <a:solidFill>
                            <a:srgbClr val="FFFFFF"/>
                          </a:solidFill>
                          <a:effectLst/>
                          <a:latin typeface="微软雅黑" panose="020B0503020204020204" pitchFamily="34" charset="-122"/>
                          <a:ea typeface="微软雅黑" panose="020B0503020204020204" pitchFamily="34" charset="-122"/>
                        </a:rPr>
                        <a:t>《COMMUNICATIONS</a:t>
                      </a:r>
                      <a:r>
                        <a:rPr lang="en-US" altLang="zh-CN" sz="1400" b="0" i="0" u="none" strike="noStrike" dirty="0" smtClean="0">
                          <a:solidFill>
                            <a:srgbClr val="FFFFFF"/>
                          </a:solidFill>
                          <a:effectLst/>
                          <a:latin typeface="微软雅黑" panose="020B0503020204020204" pitchFamily="34" charset="-122"/>
                          <a:ea typeface="微软雅黑" panose="020B0503020204020204" pitchFamily="34" charset="-122"/>
                        </a:rPr>
                        <a:t> OF THE ACM》</a:t>
                      </a:r>
                      <a:endParaRPr lang="en-US" sz="1400" b="0" i="0" u="none" strike="noStrike" dirty="0">
                        <a:solidFill>
                          <a:srgbClr val="FFFFFF"/>
                        </a:solidFill>
                        <a:effectLst/>
                        <a:latin typeface="微软雅黑" panose="020B0503020204020204" pitchFamily="34" charset="-122"/>
                        <a:ea typeface="微软雅黑" panose="020B0503020204020204" pitchFamily="34" charset="-122"/>
                      </a:endParaRPr>
                    </a:p>
                  </a:txBody>
                  <a:tcPr marL="7620" marR="7620" marT="762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rtl="0" fontAlgn="ctr"/>
                      <a:r>
                        <a:rPr lang="en-US" altLang="zh-CN" sz="1400" b="0" i="0" u="none" strike="noStrike" dirty="0" smtClean="0">
                          <a:solidFill>
                            <a:srgbClr val="FFFFFF"/>
                          </a:solidFill>
                          <a:effectLst/>
                          <a:latin typeface="微软雅黑" panose="020B0503020204020204" pitchFamily="34" charset="-122"/>
                          <a:ea typeface="微软雅黑" panose="020B0503020204020204" pitchFamily="34" charset="-122"/>
                        </a:rPr>
                        <a:t>2013</a:t>
                      </a:r>
                      <a:endParaRPr lang="en-US" altLang="zh-CN" sz="1400" b="0" i="0" u="none" strike="noStrike" dirty="0">
                        <a:solidFill>
                          <a:srgbClr val="FFFFFF"/>
                        </a:solidFill>
                        <a:effectLst/>
                        <a:latin typeface="微软雅黑" panose="020B0503020204020204" pitchFamily="34" charset="-122"/>
                        <a:ea typeface="微软雅黑" panose="020B0503020204020204" pitchFamily="34" charset="-122"/>
                      </a:endParaRPr>
                    </a:p>
                  </a:txBody>
                  <a:tcPr marL="7620" marR="7620" marT="762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r>
              <a:tr h="459420">
                <a:tc>
                  <a:txBody>
                    <a:bodyPr/>
                    <a:lstStyle/>
                    <a:p>
                      <a:pPr algn="ctr" rtl="0" fontAlgn="b"/>
                      <a:r>
                        <a:rPr lang="zh-CN" altLang="en-US" sz="1400" b="0" i="0" u="none" strike="noStrike" dirty="0" smtClean="0">
                          <a:solidFill>
                            <a:srgbClr val="FFFFFF"/>
                          </a:solidFill>
                          <a:effectLst/>
                          <a:latin typeface="微软雅黑" panose="020B0503020204020204" pitchFamily="34" charset="-122"/>
                          <a:ea typeface="微软雅黑" panose="020B0503020204020204" pitchFamily="34" charset="-122"/>
                        </a:rPr>
                        <a:t>南洋理工大学、斯坦福大学</a:t>
                      </a:r>
                      <a:endParaRPr lang="zh-CN" altLang="en-US" sz="1400" b="0" i="0" u="none" strike="noStrike" dirty="0">
                        <a:solidFill>
                          <a:srgbClr val="FFFFFF"/>
                        </a:solidFill>
                        <a:effectLst/>
                        <a:latin typeface="微软雅黑" panose="020B0503020204020204" pitchFamily="34" charset="-122"/>
                        <a:ea typeface="微软雅黑" panose="020B0503020204020204" pitchFamily="34" charset="-122"/>
                      </a:endParaRPr>
                    </a:p>
                  </a:txBody>
                  <a:tcPr marL="7620" marR="7620" marT="762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rtl="0" fontAlgn="ctr"/>
                      <a:r>
                        <a:rPr lang="en-US" sz="1400" b="1" i="0" u="sng" strike="noStrike" dirty="0" smtClean="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Cambria, Erik</a:t>
                      </a:r>
                      <a:r>
                        <a:rPr lang="zh-CN" altLang="en-US" sz="1400" b="0" i="0" u="none" strike="noStrike" dirty="0" smtClean="0">
                          <a:solidFill>
                            <a:srgbClr val="FFFFFF"/>
                          </a:solidFill>
                          <a:effectLst/>
                          <a:latin typeface="微软雅黑" panose="020B0503020204020204" pitchFamily="34" charset="-122"/>
                          <a:ea typeface="微软雅黑" panose="020B0503020204020204" pitchFamily="34" charset="-122"/>
                        </a:rPr>
                        <a:t>、</a:t>
                      </a:r>
                      <a:r>
                        <a:rPr lang="en-US" altLang="zh-CN" sz="1400" b="0" i="0" u="none" strike="noStrike" dirty="0" smtClean="0">
                          <a:solidFill>
                            <a:srgbClr val="FFFFFF"/>
                          </a:solidFill>
                          <a:effectLst/>
                          <a:latin typeface="微软雅黑" panose="020B0503020204020204" pitchFamily="34" charset="-122"/>
                          <a:ea typeface="微软雅黑" panose="020B0503020204020204" pitchFamily="34" charset="-122"/>
                        </a:rPr>
                        <a:t>White, </a:t>
                      </a:r>
                      <a:r>
                        <a:rPr lang="en-US" altLang="zh-CN" sz="1400" b="0" i="0" u="none" strike="noStrike" dirty="0" err="1" smtClean="0">
                          <a:solidFill>
                            <a:srgbClr val="FFFFFF"/>
                          </a:solidFill>
                          <a:effectLst/>
                          <a:latin typeface="微软雅黑" panose="020B0503020204020204" pitchFamily="34" charset="-122"/>
                          <a:ea typeface="微软雅黑" panose="020B0503020204020204" pitchFamily="34" charset="-122"/>
                        </a:rPr>
                        <a:t>Bebo</a:t>
                      </a:r>
                      <a:endParaRPr lang="en-US" altLang="zh-CN" sz="1400" b="0" i="0" u="none" strike="noStrike" dirty="0" smtClean="0">
                        <a:solidFill>
                          <a:srgbClr val="FFFFFF"/>
                        </a:solidFill>
                        <a:effectLst/>
                        <a:latin typeface="微软雅黑" panose="020B0503020204020204" pitchFamily="34" charset="-122"/>
                        <a:ea typeface="微软雅黑" panose="020B0503020204020204" pitchFamily="34" charset="-122"/>
                      </a:endParaRPr>
                    </a:p>
                    <a:p>
                      <a:pPr algn="ctr" rtl="0" fontAlgn="ctr"/>
                      <a:r>
                        <a:rPr lang="en-US" altLang="zh-CN" sz="1400" b="0" i="0" u="none" strike="noStrike" dirty="0" smtClean="0">
                          <a:solidFill>
                            <a:srgbClr val="FFFFFF"/>
                          </a:solidFill>
                          <a:effectLst/>
                          <a:latin typeface="微软雅黑" panose="020B0503020204020204" pitchFamily="34" charset="-122"/>
                          <a:ea typeface="微软雅黑" panose="020B0503020204020204" pitchFamily="34" charset="-122"/>
                        </a:rPr>
                        <a:t>《IEEE COMPUTATIONAL INTELLIGENCE MAGAZINE》</a:t>
                      </a:r>
                      <a:endParaRPr lang="en-US" sz="1400" b="0" i="0" u="none" strike="noStrike" dirty="0">
                        <a:solidFill>
                          <a:srgbClr val="FFFFFF"/>
                        </a:solidFill>
                        <a:effectLst/>
                        <a:latin typeface="微软雅黑" panose="020B0503020204020204" pitchFamily="34" charset="-122"/>
                        <a:ea typeface="微软雅黑" panose="020B0503020204020204" pitchFamily="34" charset="-122"/>
                      </a:endParaRPr>
                    </a:p>
                  </a:txBody>
                  <a:tcPr marL="7620" marR="7620" marT="762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rtl="0" fontAlgn="ctr"/>
                      <a:r>
                        <a:rPr lang="en-US" altLang="zh-CN" sz="1400" b="0" i="0" u="none" strike="noStrike" dirty="0" smtClean="0">
                          <a:solidFill>
                            <a:srgbClr val="FFFFFF"/>
                          </a:solidFill>
                          <a:effectLst/>
                          <a:latin typeface="微软雅黑" panose="020B0503020204020204" pitchFamily="34" charset="-122"/>
                          <a:ea typeface="微软雅黑" panose="020B0503020204020204" pitchFamily="34" charset="-122"/>
                        </a:rPr>
                        <a:t>2014</a:t>
                      </a:r>
                      <a:endParaRPr lang="en-US" altLang="zh-CN" sz="1400" b="0" i="0" u="none" strike="noStrike" dirty="0">
                        <a:solidFill>
                          <a:srgbClr val="FFFFFF"/>
                        </a:solidFill>
                        <a:effectLst/>
                        <a:latin typeface="微软雅黑" panose="020B0503020204020204" pitchFamily="34" charset="-122"/>
                        <a:ea typeface="微软雅黑" panose="020B0503020204020204" pitchFamily="34" charset="-122"/>
                      </a:endParaRPr>
                    </a:p>
                  </a:txBody>
                  <a:tcPr marL="7620" marR="7620" marT="762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r>
              <a:tr h="459420">
                <a:tc>
                  <a:txBody>
                    <a:bodyPr/>
                    <a:lstStyle/>
                    <a:p>
                      <a:pPr algn="ctr" rtl="0" fontAlgn="b"/>
                      <a:r>
                        <a:rPr lang="zh-CN" altLang="en-US" sz="1400" b="0" i="0" u="none" strike="noStrike" dirty="0" smtClean="0">
                          <a:solidFill>
                            <a:srgbClr val="FFFFFF"/>
                          </a:solidFill>
                          <a:effectLst/>
                          <a:latin typeface="微软雅黑" panose="020B0503020204020204" pitchFamily="34" charset="-122"/>
                          <a:ea typeface="微软雅黑" panose="020B0503020204020204" pitchFamily="34" charset="-122"/>
                        </a:rPr>
                        <a:t>南洋理工大学</a:t>
                      </a:r>
                      <a:endParaRPr lang="zh-CN" altLang="en-US" sz="1400" b="0" i="0" u="none" strike="noStrike" dirty="0">
                        <a:solidFill>
                          <a:srgbClr val="FFFFFF"/>
                        </a:solidFill>
                        <a:effectLst/>
                        <a:latin typeface="微软雅黑" panose="020B0503020204020204" pitchFamily="34" charset="-122"/>
                        <a:ea typeface="微软雅黑" panose="020B0503020204020204" pitchFamily="34" charset="-122"/>
                      </a:endParaRPr>
                    </a:p>
                  </a:txBody>
                  <a:tcPr marL="7620" marR="7620" marT="762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rtl="0" fontAlgn="ctr"/>
                      <a:r>
                        <a:rPr lang="en-US" sz="1400" b="0" i="0" u="none" strike="noStrike" dirty="0" err="1" smtClean="0">
                          <a:solidFill>
                            <a:srgbClr val="FFFFFF"/>
                          </a:solidFill>
                          <a:effectLst/>
                          <a:latin typeface="微软雅黑" panose="020B0503020204020204" pitchFamily="34" charset="-122"/>
                          <a:ea typeface="微软雅黑" panose="020B0503020204020204" pitchFamily="34" charset="-122"/>
                        </a:rPr>
                        <a:t>Poria</a:t>
                      </a:r>
                      <a:r>
                        <a:rPr lang="en-US" sz="1400" b="0" i="0" u="none" strike="noStrike" dirty="0" smtClean="0">
                          <a:solidFill>
                            <a:srgbClr val="FFFFFF"/>
                          </a:solidFill>
                          <a:effectLst/>
                          <a:latin typeface="微软雅黑" panose="020B0503020204020204" pitchFamily="34" charset="-122"/>
                          <a:ea typeface="微软雅黑" panose="020B0503020204020204" pitchFamily="34" charset="-122"/>
                        </a:rPr>
                        <a:t>, </a:t>
                      </a:r>
                      <a:r>
                        <a:rPr lang="en-US" sz="1400" b="0" i="0" u="none" strike="noStrike" dirty="0" err="1" smtClean="0">
                          <a:solidFill>
                            <a:srgbClr val="FFFFFF"/>
                          </a:solidFill>
                          <a:effectLst/>
                          <a:latin typeface="微软雅黑" panose="020B0503020204020204" pitchFamily="34" charset="-122"/>
                          <a:ea typeface="微软雅黑" panose="020B0503020204020204" pitchFamily="34" charset="-122"/>
                        </a:rPr>
                        <a:t>Soujanya</a:t>
                      </a:r>
                      <a:r>
                        <a:rPr lang="zh-CN" altLang="en-US" sz="1400" b="0" i="0" u="none" strike="noStrike" dirty="0" smtClean="0">
                          <a:solidFill>
                            <a:srgbClr val="FFFFFF"/>
                          </a:solidFill>
                          <a:effectLst/>
                          <a:latin typeface="微软雅黑" panose="020B0503020204020204" pitchFamily="34" charset="-122"/>
                          <a:ea typeface="微软雅黑" panose="020B0503020204020204" pitchFamily="34" charset="-122"/>
                        </a:rPr>
                        <a:t>、</a:t>
                      </a:r>
                      <a:r>
                        <a:rPr lang="en-US" sz="1400" b="1" i="0" u="none" strike="noStrike" dirty="0" smtClean="0">
                          <a:solidFill>
                            <a:srgbClr val="FFFFFF"/>
                          </a:solidFill>
                          <a:effectLst/>
                          <a:latin typeface="微软雅黑" panose="020B0503020204020204" pitchFamily="34" charset="-122"/>
                          <a:ea typeface="微软雅黑" panose="020B0503020204020204" pitchFamily="34" charset="-122"/>
                        </a:rPr>
                        <a:t>Cambria, Erik</a:t>
                      </a:r>
                    </a:p>
                    <a:p>
                      <a:pPr algn="ctr" rtl="0" fontAlgn="ctr"/>
                      <a:r>
                        <a:rPr lang="en-US" altLang="zh-CN" sz="1400" b="0" i="0" u="none" strike="noStrike" dirty="0" smtClean="0">
                          <a:solidFill>
                            <a:srgbClr val="FFFFFF"/>
                          </a:solidFill>
                          <a:effectLst/>
                          <a:latin typeface="微软雅黑" panose="020B0503020204020204" pitchFamily="34" charset="-122"/>
                          <a:ea typeface="微软雅黑" panose="020B0503020204020204" pitchFamily="34" charset="-122"/>
                        </a:rPr>
                        <a:t>《KNOWLEDGE-BASED SYSTEMS》</a:t>
                      </a:r>
                      <a:endParaRPr lang="en-US" sz="1400" b="0" i="0" u="none" strike="noStrike" dirty="0">
                        <a:solidFill>
                          <a:srgbClr val="FFFFFF"/>
                        </a:solidFill>
                        <a:effectLst/>
                        <a:latin typeface="微软雅黑" panose="020B0503020204020204" pitchFamily="34" charset="-122"/>
                        <a:ea typeface="微软雅黑" panose="020B0503020204020204" pitchFamily="34" charset="-122"/>
                      </a:endParaRPr>
                    </a:p>
                  </a:txBody>
                  <a:tcPr marL="7620" marR="7620" marT="762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rtl="0" fontAlgn="ctr"/>
                      <a:r>
                        <a:rPr lang="en-US" altLang="zh-CN" sz="1400" b="0" i="0" u="none" strike="noStrike" dirty="0" smtClean="0">
                          <a:solidFill>
                            <a:srgbClr val="FFFFFF"/>
                          </a:solidFill>
                          <a:effectLst/>
                          <a:latin typeface="微软雅黑" panose="020B0503020204020204" pitchFamily="34" charset="-122"/>
                          <a:ea typeface="微软雅黑" panose="020B0503020204020204" pitchFamily="34" charset="-122"/>
                        </a:rPr>
                        <a:t>2016</a:t>
                      </a:r>
                      <a:endParaRPr lang="en-US" altLang="zh-CN" sz="1400" b="0" i="0" u="none" strike="noStrike" dirty="0">
                        <a:solidFill>
                          <a:srgbClr val="FFFFFF"/>
                        </a:solidFill>
                        <a:effectLst/>
                        <a:latin typeface="微软雅黑" panose="020B0503020204020204" pitchFamily="34" charset="-122"/>
                        <a:ea typeface="微软雅黑" panose="020B0503020204020204" pitchFamily="34" charset="-122"/>
                      </a:endParaRPr>
                    </a:p>
                  </a:txBody>
                  <a:tcPr marL="7620" marR="7620" marT="762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r>
              <a:tr h="459420">
                <a:tc>
                  <a:txBody>
                    <a:bodyPr/>
                    <a:lstStyle/>
                    <a:p>
                      <a:pPr algn="ctr" rtl="0" fontAlgn="b"/>
                      <a:r>
                        <a:rPr lang="zh-CN" altLang="en-US" sz="1400" b="0" i="0" u="none" strike="noStrike" dirty="0" smtClean="0">
                          <a:solidFill>
                            <a:srgbClr val="FFFFFF"/>
                          </a:solidFill>
                          <a:effectLst/>
                          <a:latin typeface="微软雅黑" panose="020B0503020204020204" pitchFamily="34" charset="-122"/>
                          <a:ea typeface="微软雅黑" panose="020B0503020204020204" pitchFamily="34" charset="-122"/>
                        </a:rPr>
                        <a:t>南洋理工大学、斯特林大学、</a:t>
                      </a:r>
                      <a:r>
                        <a:rPr lang="en-US" altLang="zh-CN" sz="1400" b="0" i="0" u="none" strike="noStrike" dirty="0" smtClean="0">
                          <a:solidFill>
                            <a:srgbClr val="FFFFFF"/>
                          </a:solidFill>
                          <a:effectLst/>
                          <a:latin typeface="微软雅黑" panose="020B0503020204020204" pitchFamily="34" charset="-122"/>
                          <a:ea typeface="微软雅黑" panose="020B0503020204020204" pitchFamily="34" charset="-122"/>
                        </a:rPr>
                        <a:t>MIT</a:t>
                      </a:r>
                      <a:endParaRPr lang="zh-CN" altLang="en-US" sz="1400" b="0" i="0" u="none" strike="noStrike" dirty="0">
                        <a:solidFill>
                          <a:srgbClr val="FFFFFF"/>
                        </a:solidFill>
                        <a:effectLst/>
                        <a:latin typeface="微软雅黑" panose="020B0503020204020204" pitchFamily="34" charset="-122"/>
                        <a:ea typeface="微软雅黑" panose="020B0503020204020204" pitchFamily="34" charset="-122"/>
                      </a:endParaRPr>
                    </a:p>
                  </a:txBody>
                  <a:tcPr marL="7620" marR="7620" marT="762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rtl="0" fontAlgn="ctr"/>
                      <a:r>
                        <a:rPr lang="en-US" sz="1400" b="0" i="0" u="none" strike="noStrike" dirty="0" err="1" smtClean="0">
                          <a:solidFill>
                            <a:srgbClr val="FFFFFF"/>
                          </a:solidFill>
                          <a:effectLst/>
                          <a:latin typeface="微软雅黑" panose="020B0503020204020204" pitchFamily="34" charset="-122"/>
                          <a:ea typeface="微软雅黑" panose="020B0503020204020204" pitchFamily="34" charset="-122"/>
                        </a:rPr>
                        <a:t>Poria</a:t>
                      </a:r>
                      <a:r>
                        <a:rPr lang="en-US" sz="1400" b="0" i="0" u="none" strike="noStrike" dirty="0" smtClean="0">
                          <a:solidFill>
                            <a:srgbClr val="FFFFFF"/>
                          </a:solidFill>
                          <a:effectLst/>
                          <a:latin typeface="微软雅黑" panose="020B0503020204020204" pitchFamily="34" charset="-122"/>
                          <a:ea typeface="微软雅黑" panose="020B0503020204020204" pitchFamily="34" charset="-122"/>
                        </a:rPr>
                        <a:t>, </a:t>
                      </a:r>
                      <a:r>
                        <a:rPr lang="en-US" sz="1400" b="0" i="0" u="none" strike="noStrike" dirty="0" err="1" smtClean="0">
                          <a:solidFill>
                            <a:srgbClr val="FFFFFF"/>
                          </a:solidFill>
                          <a:effectLst/>
                          <a:latin typeface="微软雅黑" panose="020B0503020204020204" pitchFamily="34" charset="-122"/>
                          <a:ea typeface="微软雅黑" panose="020B0503020204020204" pitchFamily="34" charset="-122"/>
                        </a:rPr>
                        <a:t>Soujanya</a:t>
                      </a:r>
                      <a:r>
                        <a:rPr lang="zh-CN" altLang="en-US" sz="1400" b="0" i="0" u="none" strike="noStrike" dirty="0" smtClean="0">
                          <a:solidFill>
                            <a:srgbClr val="FFFFFF"/>
                          </a:solidFill>
                          <a:effectLst/>
                          <a:latin typeface="微软雅黑" panose="020B0503020204020204" pitchFamily="34" charset="-122"/>
                          <a:ea typeface="微软雅黑" panose="020B0503020204020204" pitchFamily="34" charset="-122"/>
                        </a:rPr>
                        <a:t>、</a:t>
                      </a:r>
                      <a:r>
                        <a:rPr lang="en-US" altLang="zh-CN" sz="1400" b="1" i="0" u="sng" strike="noStrike" dirty="0" smtClean="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Cambria, Erik</a:t>
                      </a:r>
                      <a:r>
                        <a:rPr lang="zh-CN" altLang="en-US" sz="1400" b="0" i="0" u="none" strike="noStrike" dirty="0" smtClean="0">
                          <a:solidFill>
                            <a:srgbClr val="FFFFFF"/>
                          </a:solidFill>
                          <a:effectLst/>
                          <a:latin typeface="微软雅黑" panose="020B0503020204020204" pitchFamily="34" charset="-122"/>
                          <a:ea typeface="微软雅黑" panose="020B0503020204020204" pitchFamily="34" charset="-122"/>
                        </a:rPr>
                        <a:t>、</a:t>
                      </a:r>
                      <a:r>
                        <a:rPr lang="en-US" altLang="zh-CN" sz="1400" b="0" i="0" u="none" strike="noStrike" dirty="0" smtClean="0">
                          <a:solidFill>
                            <a:srgbClr val="FFFFFF"/>
                          </a:solidFill>
                          <a:effectLst/>
                          <a:latin typeface="微软雅黑" panose="020B0503020204020204" pitchFamily="34" charset="-122"/>
                          <a:ea typeface="微软雅黑" panose="020B0503020204020204" pitchFamily="34" charset="-122"/>
                        </a:rPr>
                        <a:t>Howard, Newton</a:t>
                      </a:r>
                      <a:r>
                        <a:rPr lang="zh-CN" altLang="en-US" sz="1400" b="0" i="0" u="none" strike="noStrike" dirty="0" smtClean="0">
                          <a:solidFill>
                            <a:srgbClr val="FFFFFF"/>
                          </a:solidFill>
                          <a:effectLst/>
                          <a:latin typeface="微软雅黑" panose="020B0503020204020204" pitchFamily="34" charset="-122"/>
                          <a:ea typeface="微软雅黑" panose="020B0503020204020204" pitchFamily="34" charset="-122"/>
                        </a:rPr>
                        <a:t>、</a:t>
                      </a:r>
                      <a:r>
                        <a:rPr lang="en-US" altLang="zh-CN" sz="1400" b="0" i="0" u="none" strike="noStrike" dirty="0" smtClean="0">
                          <a:solidFill>
                            <a:srgbClr val="FFFFFF"/>
                          </a:solidFill>
                          <a:effectLst/>
                          <a:latin typeface="微软雅黑" panose="020B0503020204020204" pitchFamily="34" charset="-122"/>
                          <a:ea typeface="微软雅黑" panose="020B0503020204020204" pitchFamily="34" charset="-122"/>
                        </a:rPr>
                        <a:t>Huang, </a:t>
                      </a:r>
                      <a:r>
                        <a:rPr lang="en-US" altLang="zh-CN" sz="1400" b="0" i="0" u="none" strike="noStrike" dirty="0" err="1" smtClean="0">
                          <a:solidFill>
                            <a:srgbClr val="FFFFFF"/>
                          </a:solidFill>
                          <a:effectLst/>
                          <a:latin typeface="微软雅黑" panose="020B0503020204020204" pitchFamily="34" charset="-122"/>
                          <a:ea typeface="微软雅黑" panose="020B0503020204020204" pitchFamily="34" charset="-122"/>
                        </a:rPr>
                        <a:t>Guang</a:t>
                      </a:r>
                      <a:r>
                        <a:rPr lang="en-US" altLang="zh-CN" sz="1400" b="0" i="0" u="none" strike="noStrike" dirty="0" smtClean="0">
                          <a:solidFill>
                            <a:srgbClr val="FFFFFF"/>
                          </a:solidFill>
                          <a:effectLst/>
                          <a:latin typeface="微软雅黑" panose="020B0503020204020204" pitchFamily="34" charset="-122"/>
                          <a:ea typeface="微软雅黑" panose="020B0503020204020204" pitchFamily="34" charset="-122"/>
                        </a:rPr>
                        <a:t>-Bin</a:t>
                      </a:r>
                      <a:r>
                        <a:rPr lang="zh-CN" altLang="en-US" sz="1400" b="0" i="0" u="none" strike="noStrike" dirty="0" smtClean="0">
                          <a:solidFill>
                            <a:srgbClr val="FFFFFF"/>
                          </a:solidFill>
                          <a:effectLst/>
                          <a:latin typeface="微软雅黑" panose="020B0503020204020204" pitchFamily="34" charset="-122"/>
                          <a:ea typeface="微软雅黑" panose="020B0503020204020204" pitchFamily="34" charset="-122"/>
                        </a:rPr>
                        <a:t>、</a:t>
                      </a:r>
                      <a:r>
                        <a:rPr lang="en-US" altLang="zh-CN" sz="1400" b="0" i="0" u="none" strike="noStrike" dirty="0" smtClean="0">
                          <a:solidFill>
                            <a:srgbClr val="FFFFFF"/>
                          </a:solidFill>
                          <a:effectLst/>
                          <a:latin typeface="微软雅黑" panose="020B0503020204020204" pitchFamily="34" charset="-122"/>
                          <a:ea typeface="微软雅黑" panose="020B0503020204020204" pitchFamily="34" charset="-122"/>
                        </a:rPr>
                        <a:t>Hussain, </a:t>
                      </a:r>
                      <a:r>
                        <a:rPr lang="en-US" altLang="zh-CN" sz="1400" b="0" i="0" u="none" strike="noStrike" dirty="0" err="1" smtClean="0">
                          <a:solidFill>
                            <a:srgbClr val="FFFFFF"/>
                          </a:solidFill>
                          <a:effectLst/>
                          <a:latin typeface="微软雅黑" panose="020B0503020204020204" pitchFamily="34" charset="-122"/>
                          <a:ea typeface="微软雅黑" panose="020B0503020204020204" pitchFamily="34" charset="-122"/>
                        </a:rPr>
                        <a:t>Amir《NEUROCOMPUTING</a:t>
                      </a:r>
                      <a:r>
                        <a:rPr lang="en-US" altLang="zh-CN" sz="1400" b="0" i="0" u="none" strike="noStrike" dirty="0" smtClean="0">
                          <a:solidFill>
                            <a:srgbClr val="FFFFFF"/>
                          </a:solidFill>
                          <a:effectLst/>
                          <a:latin typeface="微软雅黑" panose="020B0503020204020204" pitchFamily="34" charset="-122"/>
                          <a:ea typeface="微软雅黑" panose="020B0503020204020204" pitchFamily="34" charset="-122"/>
                        </a:rPr>
                        <a:t>》</a:t>
                      </a:r>
                      <a:endParaRPr lang="en-US" sz="1400" b="0" i="0" u="none" strike="noStrike" dirty="0">
                        <a:solidFill>
                          <a:srgbClr val="FFFFFF"/>
                        </a:solidFill>
                        <a:effectLst/>
                        <a:latin typeface="微软雅黑" panose="020B0503020204020204" pitchFamily="34" charset="-122"/>
                        <a:ea typeface="微软雅黑" panose="020B0503020204020204" pitchFamily="34" charset="-122"/>
                      </a:endParaRPr>
                    </a:p>
                  </a:txBody>
                  <a:tcPr marL="7620" marR="7620" marT="762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rtl="0" fontAlgn="ctr"/>
                      <a:r>
                        <a:rPr lang="en-US" altLang="zh-CN" sz="1400" b="0" i="0" u="none" strike="noStrike" dirty="0" smtClean="0">
                          <a:solidFill>
                            <a:srgbClr val="FFFFFF"/>
                          </a:solidFill>
                          <a:effectLst/>
                          <a:latin typeface="微软雅黑" panose="020B0503020204020204" pitchFamily="34" charset="-122"/>
                          <a:ea typeface="微软雅黑" panose="020B0503020204020204" pitchFamily="34" charset="-122"/>
                        </a:rPr>
                        <a:t>2016</a:t>
                      </a:r>
                      <a:endParaRPr lang="en-US" altLang="zh-CN" sz="1400" b="0" i="0" u="none" strike="noStrike" dirty="0">
                        <a:solidFill>
                          <a:srgbClr val="FFFFFF"/>
                        </a:solidFill>
                        <a:effectLst/>
                        <a:latin typeface="微软雅黑" panose="020B0503020204020204" pitchFamily="34" charset="-122"/>
                        <a:ea typeface="微软雅黑" panose="020B0503020204020204" pitchFamily="34" charset="-122"/>
                      </a:endParaRPr>
                    </a:p>
                  </a:txBody>
                  <a:tcPr marL="7620" marR="7620" marT="762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r>
              <a:tr h="459420">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zh-CN" altLang="en-US" sz="1400" b="0" i="0" u="none" strike="noStrike" dirty="0" smtClean="0">
                          <a:solidFill>
                            <a:srgbClr val="FFFFFF"/>
                          </a:solidFill>
                          <a:effectLst/>
                          <a:latin typeface="微软雅黑" panose="020B0503020204020204" pitchFamily="34" charset="-122"/>
                          <a:ea typeface="微软雅黑" panose="020B0503020204020204" pitchFamily="34" charset="-122"/>
                        </a:rPr>
                        <a:t>南洋理工大学</a:t>
                      </a:r>
                    </a:p>
                  </a:txBody>
                  <a:tcPr marL="7620" marR="7620" marT="762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rtl="0" fontAlgn="ctr"/>
                      <a:r>
                        <a:rPr lang="en-US" sz="1400" b="0" i="0" u="none" strike="noStrike" dirty="0" err="1" smtClean="0">
                          <a:solidFill>
                            <a:srgbClr val="FFFFFF"/>
                          </a:solidFill>
                          <a:effectLst/>
                          <a:latin typeface="微软雅黑" panose="020B0503020204020204" pitchFamily="34" charset="-122"/>
                          <a:ea typeface="微软雅黑" panose="020B0503020204020204" pitchFamily="34" charset="-122"/>
                        </a:rPr>
                        <a:t>Majumder</a:t>
                      </a:r>
                      <a:r>
                        <a:rPr lang="en-US" sz="1400" b="0" i="0" u="none" strike="noStrike" dirty="0" smtClean="0">
                          <a:solidFill>
                            <a:srgbClr val="FFFFFF"/>
                          </a:solidFill>
                          <a:effectLst/>
                          <a:latin typeface="微软雅黑" panose="020B0503020204020204" pitchFamily="34" charset="-122"/>
                          <a:ea typeface="微软雅黑" panose="020B0503020204020204" pitchFamily="34" charset="-122"/>
                        </a:rPr>
                        <a:t>, </a:t>
                      </a:r>
                      <a:r>
                        <a:rPr lang="en-US" sz="1400" b="0" i="0" u="none" strike="noStrike" dirty="0" err="1" smtClean="0">
                          <a:solidFill>
                            <a:srgbClr val="FFFFFF"/>
                          </a:solidFill>
                          <a:effectLst/>
                          <a:latin typeface="微软雅黑" panose="020B0503020204020204" pitchFamily="34" charset="-122"/>
                          <a:ea typeface="微软雅黑" panose="020B0503020204020204" pitchFamily="34" charset="-122"/>
                        </a:rPr>
                        <a:t>Navonil</a:t>
                      </a:r>
                      <a:r>
                        <a:rPr lang="zh-CN" altLang="en-US" sz="1400" b="0" i="0" u="none" strike="noStrike" dirty="0" smtClean="0">
                          <a:solidFill>
                            <a:srgbClr val="FFFFFF"/>
                          </a:solidFill>
                          <a:effectLst/>
                          <a:latin typeface="微软雅黑" panose="020B0503020204020204" pitchFamily="34" charset="-122"/>
                          <a:ea typeface="微软雅黑" panose="020B0503020204020204" pitchFamily="34" charset="-122"/>
                        </a:rPr>
                        <a:t>、</a:t>
                      </a:r>
                      <a:r>
                        <a:rPr lang="en-US" altLang="zh-CN" sz="1400" b="0" i="0" u="none" strike="noStrike" dirty="0" err="1" smtClean="0">
                          <a:solidFill>
                            <a:srgbClr val="FFFFFF"/>
                          </a:solidFill>
                          <a:effectLst/>
                          <a:latin typeface="微软雅黑" panose="020B0503020204020204" pitchFamily="34" charset="-122"/>
                          <a:ea typeface="微软雅黑" panose="020B0503020204020204" pitchFamily="34" charset="-122"/>
                        </a:rPr>
                        <a:t>Poria</a:t>
                      </a:r>
                      <a:r>
                        <a:rPr lang="en-US" altLang="zh-CN" sz="1400" b="0" i="0" u="none" strike="noStrike" dirty="0" smtClean="0">
                          <a:solidFill>
                            <a:srgbClr val="FFFFFF"/>
                          </a:solidFill>
                          <a:effectLst/>
                          <a:latin typeface="微软雅黑" panose="020B0503020204020204" pitchFamily="34" charset="-122"/>
                          <a:ea typeface="微软雅黑" panose="020B0503020204020204" pitchFamily="34" charset="-122"/>
                        </a:rPr>
                        <a:t>, </a:t>
                      </a:r>
                      <a:r>
                        <a:rPr lang="en-US" altLang="zh-CN" sz="1400" b="0" i="0" u="none" strike="noStrike" dirty="0" err="1" smtClean="0">
                          <a:solidFill>
                            <a:srgbClr val="FFFFFF"/>
                          </a:solidFill>
                          <a:effectLst/>
                          <a:latin typeface="微软雅黑" panose="020B0503020204020204" pitchFamily="34" charset="-122"/>
                          <a:ea typeface="微软雅黑" panose="020B0503020204020204" pitchFamily="34" charset="-122"/>
                        </a:rPr>
                        <a:t>Soujanya</a:t>
                      </a:r>
                      <a:r>
                        <a:rPr lang="zh-CN" altLang="en-US" sz="1400" b="0" i="0" u="none" strike="noStrike" dirty="0" smtClean="0">
                          <a:solidFill>
                            <a:srgbClr val="FFFFFF"/>
                          </a:solidFill>
                          <a:effectLst/>
                          <a:latin typeface="微软雅黑" panose="020B0503020204020204" pitchFamily="34" charset="-122"/>
                          <a:ea typeface="微软雅黑" panose="020B0503020204020204" pitchFamily="34" charset="-122"/>
                        </a:rPr>
                        <a:t>、</a:t>
                      </a:r>
                      <a:r>
                        <a:rPr lang="en-US" altLang="zh-CN" sz="1400" b="0" i="0" u="none" strike="noStrike" dirty="0" err="1" smtClean="0">
                          <a:solidFill>
                            <a:srgbClr val="FFFFFF"/>
                          </a:solidFill>
                          <a:effectLst/>
                          <a:latin typeface="微软雅黑" panose="020B0503020204020204" pitchFamily="34" charset="-122"/>
                          <a:ea typeface="微软雅黑" panose="020B0503020204020204" pitchFamily="34" charset="-122"/>
                        </a:rPr>
                        <a:t>Gelbukh</a:t>
                      </a:r>
                      <a:r>
                        <a:rPr lang="en-US" altLang="zh-CN" sz="1400" b="0" i="0" u="none" strike="noStrike" dirty="0" smtClean="0">
                          <a:solidFill>
                            <a:srgbClr val="FFFFFF"/>
                          </a:solidFill>
                          <a:effectLst/>
                          <a:latin typeface="微软雅黑" panose="020B0503020204020204" pitchFamily="34" charset="-122"/>
                          <a:ea typeface="微软雅黑" panose="020B0503020204020204" pitchFamily="34" charset="-122"/>
                        </a:rPr>
                        <a:t>, Alexander</a:t>
                      </a:r>
                      <a:r>
                        <a:rPr lang="zh-CN" altLang="en-US" sz="1400" b="0" i="0" u="none" strike="noStrike" dirty="0" smtClean="0">
                          <a:solidFill>
                            <a:srgbClr val="FFFFFF"/>
                          </a:solidFill>
                          <a:effectLst/>
                          <a:latin typeface="微软雅黑" panose="020B0503020204020204" pitchFamily="34" charset="-122"/>
                          <a:ea typeface="微软雅黑" panose="020B0503020204020204" pitchFamily="34" charset="-122"/>
                        </a:rPr>
                        <a:t>、</a:t>
                      </a:r>
                      <a:r>
                        <a:rPr lang="en-US" altLang="zh-CN" sz="1400" b="1" i="0" u="sng" strike="noStrike" dirty="0" smtClean="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Cambria, </a:t>
                      </a:r>
                      <a:r>
                        <a:rPr lang="en-US" altLang="zh-CN" sz="1400" b="1" i="0" u="sng" strike="noStrike" dirty="0" err="1" smtClean="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Erik</a:t>
                      </a:r>
                      <a:r>
                        <a:rPr lang="en-US" altLang="zh-CN" sz="1400" b="0" i="0" u="none" strike="noStrike" dirty="0" err="1" smtClean="0">
                          <a:solidFill>
                            <a:srgbClr val="FFFFFF"/>
                          </a:solidFill>
                          <a:effectLst/>
                          <a:latin typeface="微软雅黑" panose="020B0503020204020204" pitchFamily="34" charset="-122"/>
                          <a:ea typeface="微软雅黑" panose="020B0503020204020204" pitchFamily="34" charset="-122"/>
                        </a:rPr>
                        <a:t>《IEEE</a:t>
                      </a:r>
                      <a:r>
                        <a:rPr lang="en-US" altLang="zh-CN" sz="1400" b="0" i="0" u="none" strike="noStrike" dirty="0" smtClean="0">
                          <a:solidFill>
                            <a:srgbClr val="FFFFFF"/>
                          </a:solidFill>
                          <a:effectLst/>
                          <a:latin typeface="微软雅黑" panose="020B0503020204020204" pitchFamily="34" charset="-122"/>
                          <a:ea typeface="微软雅黑" panose="020B0503020204020204" pitchFamily="34" charset="-122"/>
                        </a:rPr>
                        <a:t> INTELLIGENT SYSTEMS》</a:t>
                      </a:r>
                      <a:endParaRPr lang="en-US" sz="1400" b="0" i="0" u="none" strike="noStrike" dirty="0">
                        <a:solidFill>
                          <a:srgbClr val="FFFFFF"/>
                        </a:solidFill>
                        <a:effectLst/>
                        <a:latin typeface="微软雅黑" panose="020B0503020204020204" pitchFamily="34" charset="-122"/>
                        <a:ea typeface="微软雅黑" panose="020B0503020204020204" pitchFamily="34" charset="-122"/>
                      </a:endParaRPr>
                    </a:p>
                  </a:txBody>
                  <a:tcPr marL="7620" marR="7620" marT="762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rtl="0" fontAlgn="ctr"/>
                      <a:r>
                        <a:rPr lang="en-US" altLang="zh-CN" sz="1400" b="0" i="0" u="none" strike="noStrike" dirty="0" smtClean="0">
                          <a:solidFill>
                            <a:srgbClr val="FFFFFF"/>
                          </a:solidFill>
                          <a:effectLst/>
                          <a:latin typeface="微软雅黑" panose="020B0503020204020204" pitchFamily="34" charset="-122"/>
                          <a:ea typeface="微软雅黑" panose="020B0503020204020204" pitchFamily="34" charset="-122"/>
                        </a:rPr>
                        <a:t>2017</a:t>
                      </a:r>
                      <a:endParaRPr lang="en-US" altLang="zh-CN" sz="1400" b="0" i="0" u="none" strike="noStrike" dirty="0">
                        <a:solidFill>
                          <a:srgbClr val="FFFFFF"/>
                        </a:solidFill>
                        <a:effectLst/>
                        <a:latin typeface="微软雅黑" panose="020B0503020204020204" pitchFamily="34" charset="-122"/>
                        <a:ea typeface="微软雅黑" panose="020B0503020204020204" pitchFamily="34" charset="-122"/>
                      </a:endParaRPr>
                    </a:p>
                  </a:txBody>
                  <a:tcPr marL="7620" marR="7620" marT="762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r>
            </a:tbl>
          </a:graphicData>
        </a:graphic>
      </p:graphicFrame>
      <p:pic>
        <p:nvPicPr>
          <p:cNvPr id="3" name="Picture 2"/>
          <p:cNvPicPr>
            <a:picLocks noChangeAspect="1"/>
          </p:cNvPicPr>
          <p:nvPr/>
        </p:nvPicPr>
        <p:blipFill>
          <a:blip r:embed="rId3"/>
          <a:stretch>
            <a:fillRect/>
          </a:stretch>
        </p:blipFill>
        <p:spPr>
          <a:xfrm>
            <a:off x="2962542" y="1730621"/>
            <a:ext cx="5049953" cy="4980106"/>
          </a:xfrm>
          <a:prstGeom prst="rect">
            <a:avLst/>
          </a:prstGeom>
          <a:ln>
            <a:solidFill>
              <a:schemeClr val="accent1"/>
            </a:solidFill>
          </a:ln>
          <a:effectLst>
            <a:outerShdw blurRad="50800" dist="38100" dir="2700000" algn="tl" rotWithShape="0">
              <a:prstClr val="black">
                <a:alpha val="40000"/>
              </a:prstClr>
            </a:outerShdw>
          </a:effectLst>
        </p:spPr>
      </p:pic>
      <p:pic>
        <p:nvPicPr>
          <p:cNvPr id="43" name="Picture 42"/>
          <p:cNvPicPr>
            <a:picLocks noChangeAspect="1"/>
          </p:cNvPicPr>
          <p:nvPr/>
        </p:nvPicPr>
        <p:blipFill>
          <a:blip r:embed="rId4"/>
          <a:stretch>
            <a:fillRect/>
          </a:stretch>
        </p:blipFill>
        <p:spPr>
          <a:xfrm>
            <a:off x="2962542" y="110843"/>
            <a:ext cx="5049953" cy="1607663"/>
          </a:xfrm>
          <a:prstGeom prst="rect">
            <a:avLst/>
          </a:prstGeom>
          <a:ln>
            <a:solidFill>
              <a:schemeClr val="accent1"/>
            </a:solidFill>
          </a:ln>
          <a:effectLst>
            <a:outerShdw blurRad="50800" dist="38100" dir="2700000" algn="tl" rotWithShape="0">
              <a:prstClr val="black">
                <a:alpha val="40000"/>
              </a:prstClr>
            </a:outerShdw>
          </a:effectLst>
        </p:spPr>
      </p:pic>
      <p:sp>
        <p:nvSpPr>
          <p:cNvPr id="20" name="TextBox 19"/>
          <p:cNvSpPr txBox="1"/>
          <p:nvPr/>
        </p:nvSpPr>
        <p:spPr>
          <a:xfrm>
            <a:off x="4258563" y="1668696"/>
            <a:ext cx="3212658" cy="481249"/>
          </a:xfrm>
          <a:prstGeom prst="rect">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algn="just">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altLang="zh-CN" b="1" dirty="0" smtClean="0">
                <a:solidFill>
                  <a:srgbClr val="FFFFFF"/>
                </a:solidFill>
              </a:rPr>
              <a:t>IEEE 2018 AI</a:t>
            </a:r>
            <a:r>
              <a:rPr lang="zh-CN" altLang="en-US" b="1" dirty="0" smtClean="0">
                <a:solidFill>
                  <a:srgbClr val="FFFFFF"/>
                </a:solidFill>
              </a:rPr>
              <a:t>领域十大青年学者</a:t>
            </a:r>
            <a:endParaRPr lang="zh-CN" altLang="en-US" dirty="0">
              <a:solidFill>
                <a:srgbClr val="FFFFFF"/>
              </a:solidFill>
            </a:endParaRPr>
          </a:p>
        </p:txBody>
      </p:sp>
    </p:spTree>
    <p:extLst>
      <p:ext uri="{BB962C8B-B14F-4D97-AF65-F5344CB8AC3E}">
        <p14:creationId xmlns:p14="http://schemas.microsoft.com/office/powerpoint/2010/main" val="109146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811953"/>
            <a:ext cx="9144000" cy="5040282"/>
          </a:xfrm>
          <a:prstGeom prst="rect">
            <a:avLst/>
          </a:prstGeom>
        </p:spPr>
      </p:pic>
      <p:sp>
        <p:nvSpPr>
          <p:cNvPr id="6" name="Rounded Rectangle 5"/>
          <p:cNvSpPr/>
          <p:nvPr/>
        </p:nvSpPr>
        <p:spPr>
          <a:xfrm>
            <a:off x="38101" y="1569731"/>
            <a:ext cx="1733551" cy="510096"/>
          </a:xfrm>
          <a:prstGeom prst="roundRect">
            <a:avLst>
              <a:gd name="adj" fmla="val 7374"/>
            </a:avLst>
          </a:prstGeom>
          <a:noFill/>
          <a:ln>
            <a:solidFill>
              <a:srgbClr val="1DC8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solidFill>
                <a:srgbClr val="FFFFFF"/>
              </a:solidFill>
            </a:endParaRPr>
          </a:p>
        </p:txBody>
      </p:sp>
      <p:sp>
        <p:nvSpPr>
          <p:cNvPr id="5" name="Rectangle 4">
            <a:extLst>
              <a:ext uri="{FF2B5EF4-FFF2-40B4-BE49-F238E27FC236}">
                <a16:creationId xmlns:a16="http://schemas.microsoft.com/office/drawing/2014/main" xmlns="" id="{C494D0C9-C515-422D-8DC5-68A5A95BD782}"/>
              </a:ext>
            </a:extLst>
          </p:cNvPr>
          <p:cNvSpPr>
            <a:spLocks noChangeArrowheads="1"/>
          </p:cNvSpPr>
          <p:nvPr/>
        </p:nvSpPr>
        <p:spPr bwMode="auto">
          <a:xfrm>
            <a:off x="2830009" y="1673536"/>
            <a:ext cx="508989" cy="312207"/>
          </a:xfrm>
          <a:prstGeom prst="rect">
            <a:avLst/>
          </a:prstGeom>
          <a:noFill/>
          <a:ln w="28575">
            <a:solidFill>
              <a:srgbClr val="1DC806"/>
            </a:solidFill>
            <a:round/>
            <a:headEnd/>
            <a:tailEnd type="triangle" w="med" len="med"/>
          </a:ln>
        </p:spPr>
        <p:txBody>
          <a:bodyPr/>
          <a:lstStyle/>
          <a:p>
            <a:endParaRPr lang="zh-CN" altLang="en-US">
              <a:solidFill>
                <a:srgbClr val="000000"/>
              </a:solidFill>
            </a:endParaRPr>
          </a:p>
        </p:txBody>
      </p:sp>
      <p:sp>
        <p:nvSpPr>
          <p:cNvPr id="7" name="Rectangle 6">
            <a:extLst>
              <a:ext uri="{FF2B5EF4-FFF2-40B4-BE49-F238E27FC236}">
                <a16:creationId xmlns:a16="http://schemas.microsoft.com/office/drawing/2014/main" xmlns="" id="{C494D0C9-C515-422D-8DC5-68A5A95BD782}"/>
              </a:ext>
            </a:extLst>
          </p:cNvPr>
          <p:cNvSpPr>
            <a:spLocks noChangeArrowheads="1"/>
          </p:cNvSpPr>
          <p:nvPr/>
        </p:nvSpPr>
        <p:spPr bwMode="auto">
          <a:xfrm>
            <a:off x="7602423" y="2539458"/>
            <a:ext cx="1224336" cy="3425986"/>
          </a:xfrm>
          <a:prstGeom prst="rect">
            <a:avLst/>
          </a:prstGeom>
          <a:noFill/>
          <a:ln w="28575">
            <a:solidFill>
              <a:srgbClr val="1DC806"/>
            </a:solidFill>
            <a:round/>
            <a:headEnd/>
            <a:tailEnd type="triangle" w="med" len="med"/>
          </a:ln>
        </p:spPr>
        <p:txBody>
          <a:bodyPr/>
          <a:lstStyle/>
          <a:p>
            <a:endParaRPr lang="zh-CN" altLang="en-US">
              <a:solidFill>
                <a:srgbClr val="000000"/>
              </a:solidFill>
            </a:endParaRPr>
          </a:p>
        </p:txBody>
      </p:sp>
      <p:sp>
        <p:nvSpPr>
          <p:cNvPr id="8" name="Down Arrow 15">
            <a:extLst>
              <a:ext uri="{FF2B5EF4-FFF2-40B4-BE49-F238E27FC236}">
                <a16:creationId xmlns:a16="http://schemas.microsoft.com/office/drawing/2014/main" xmlns="" id="{45CBF7EC-A623-490C-A44A-516E466CDE07}"/>
              </a:ext>
            </a:extLst>
          </p:cNvPr>
          <p:cNvSpPr>
            <a:spLocks noChangeArrowheads="1"/>
          </p:cNvSpPr>
          <p:nvPr/>
        </p:nvSpPr>
        <p:spPr bwMode="auto">
          <a:xfrm>
            <a:off x="7115973" y="2827899"/>
            <a:ext cx="287932" cy="3024336"/>
          </a:xfrm>
          <a:prstGeom prst="downArrow">
            <a:avLst>
              <a:gd name="adj1" fmla="val 50000"/>
              <a:gd name="adj2" fmla="val 50091"/>
            </a:avLst>
          </a:prstGeom>
          <a:solidFill>
            <a:srgbClr val="1DC806"/>
          </a:solidFill>
          <a:ln w="9525" algn="ctr">
            <a:solidFill>
              <a:srgbClr val="92D050"/>
            </a:solid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lIns="0" tIns="0" rIns="182880" bIns="0">
            <a:scene3d>
              <a:camera prst="orthographicFront"/>
              <a:lightRig rig="threePt" dir="t"/>
            </a:scene3d>
            <a:sp3d extrusionH="57150" contourW="12700">
              <a:bevelT w="38100" h="38100"/>
              <a:contourClr>
                <a:schemeClr val="tx2"/>
              </a:contourClr>
            </a:sp3d>
          </a:bodyPr>
          <a:lstStyle/>
          <a:p>
            <a:pPr>
              <a:spcBef>
                <a:spcPct val="50000"/>
              </a:spcBef>
              <a:defRPr/>
            </a:pPr>
            <a:endParaRPr lang="en-US" sz="2400">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lin ang="5400000" scaled="1"/>
                <a:tileRect/>
              </a:gradFill>
              <a:effectLst>
                <a:outerShdw blurRad="50800" dist="50800" dir="5400000" algn="ctr" rotWithShape="0">
                  <a:srgbClr val="EE8E00">
                    <a:alpha val="63000"/>
                  </a:srgbClr>
                </a:outerShdw>
              </a:effectLst>
              <a:cs typeface="Arial" charset="0"/>
            </a:endParaRPr>
          </a:p>
        </p:txBody>
      </p:sp>
      <p:sp>
        <p:nvSpPr>
          <p:cNvPr id="9" name="Rectangle 8">
            <a:extLst>
              <a:ext uri="{FF2B5EF4-FFF2-40B4-BE49-F238E27FC236}">
                <a16:creationId xmlns:a16="http://schemas.microsoft.com/office/drawing/2014/main" xmlns="" id="{C494D0C9-C515-422D-8DC5-68A5A95BD782}"/>
              </a:ext>
            </a:extLst>
          </p:cNvPr>
          <p:cNvSpPr>
            <a:spLocks noChangeArrowheads="1"/>
          </p:cNvSpPr>
          <p:nvPr/>
        </p:nvSpPr>
        <p:spPr bwMode="auto">
          <a:xfrm>
            <a:off x="2481859" y="2601965"/>
            <a:ext cx="3749823" cy="873566"/>
          </a:xfrm>
          <a:prstGeom prst="rect">
            <a:avLst/>
          </a:prstGeom>
          <a:noFill/>
          <a:ln w="28575">
            <a:solidFill>
              <a:srgbClr val="1DC806"/>
            </a:solidFill>
            <a:round/>
            <a:headEnd/>
            <a:tailEnd type="triangle" w="med" len="med"/>
          </a:ln>
        </p:spPr>
        <p:txBody>
          <a:bodyPr/>
          <a:lstStyle/>
          <a:p>
            <a:endParaRPr lang="zh-CN" altLang="en-US">
              <a:solidFill>
                <a:srgbClr val="000000"/>
              </a:solidFill>
            </a:endParaRPr>
          </a:p>
        </p:txBody>
      </p:sp>
      <p:sp>
        <p:nvSpPr>
          <p:cNvPr id="10" name="Title 2">
            <a:extLst>
              <a:ext uri="{FF2B5EF4-FFF2-40B4-BE49-F238E27FC236}">
                <a16:creationId xmlns:a16="http://schemas.microsoft.com/office/drawing/2014/main" xmlns="" id="{14EBBD71-37AD-4910-873E-1777872E0743}"/>
              </a:ext>
            </a:extLst>
          </p:cNvPr>
          <p:cNvSpPr>
            <a:spLocks noGrp="1"/>
          </p:cNvSpPr>
          <p:nvPr>
            <p:ph type="title"/>
          </p:nvPr>
        </p:nvSpPr>
        <p:spPr>
          <a:xfrm>
            <a:off x="400403" y="128423"/>
            <a:ext cx="6955877" cy="679419"/>
          </a:xfrm>
        </p:spPr>
        <p:txBody>
          <a:bodyPr/>
          <a:lstStyle/>
          <a:p>
            <a:r>
              <a:rPr lang="en-US" altLang="zh-CN" dirty="0" smtClean="0"/>
              <a:t>30</a:t>
            </a:r>
            <a:r>
              <a:rPr lang="zh-CN" altLang="en-US" dirty="0" smtClean="0"/>
              <a:t>万篇文献海洋！我该先读哪一篇？？</a:t>
            </a:r>
            <a:endParaRPr lang="zh-CN" altLang="en-US" b="1" dirty="0">
              <a:solidFill>
                <a:schemeClr val="bg2"/>
              </a:solidFill>
              <a:latin typeface="微软雅黑" panose="020B0503020204020204" pitchFamily="34" charset="-122"/>
              <a:ea typeface="微软雅黑" panose="020B0503020204020204" pitchFamily="34" charset="-122"/>
            </a:endParaRPr>
          </a:p>
        </p:txBody>
      </p:sp>
      <p:sp>
        <p:nvSpPr>
          <p:cNvPr id="11" name="TextBox 10"/>
          <p:cNvSpPr txBox="1"/>
          <p:nvPr/>
        </p:nvSpPr>
        <p:spPr>
          <a:xfrm>
            <a:off x="2994868" y="1982716"/>
            <a:ext cx="4762783" cy="441178"/>
          </a:xfrm>
          <a:prstGeom prst="rect">
            <a:avLst/>
          </a:prstGeom>
          <a:solidFill>
            <a:srgbClr val="1DC80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algn="just">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800" b="1" dirty="0">
                <a:solidFill>
                  <a:srgbClr val="FFFFFF"/>
                </a:solidFill>
              </a:rPr>
              <a:t>通过被引频</a:t>
            </a:r>
            <a:r>
              <a:rPr lang="zh-CN" altLang="en-US" sz="1800" b="1" dirty="0" smtClean="0">
                <a:solidFill>
                  <a:srgbClr val="FFFFFF"/>
                </a:solidFill>
              </a:rPr>
              <a:t>次降序快</a:t>
            </a:r>
            <a:r>
              <a:rPr lang="zh-CN" altLang="en-US" sz="1800" b="1" dirty="0">
                <a:solidFill>
                  <a:srgbClr val="FFFFFF"/>
                </a:solidFill>
              </a:rPr>
              <a:t>速锁定核</a:t>
            </a:r>
            <a:r>
              <a:rPr lang="zh-CN" altLang="en-US" sz="1800" b="1" dirty="0" smtClean="0">
                <a:solidFill>
                  <a:srgbClr val="FFFFFF"/>
                </a:solidFill>
              </a:rPr>
              <a:t>心</a:t>
            </a:r>
            <a:r>
              <a:rPr lang="zh-CN" altLang="en-US" sz="1800" b="1" dirty="0">
                <a:solidFill>
                  <a:srgbClr val="FFFFFF"/>
                </a:solidFill>
              </a:rPr>
              <a:t>高影响力</a:t>
            </a:r>
            <a:r>
              <a:rPr lang="zh-CN" altLang="en-US" sz="1800" b="1" dirty="0" smtClean="0">
                <a:solidFill>
                  <a:srgbClr val="FFFFFF"/>
                </a:solidFill>
              </a:rPr>
              <a:t>文</a:t>
            </a:r>
            <a:r>
              <a:rPr lang="zh-CN" altLang="en-US" sz="1800" b="1" dirty="0">
                <a:solidFill>
                  <a:srgbClr val="FFFFFF"/>
                </a:solidFill>
              </a:rPr>
              <a:t>献</a:t>
            </a:r>
            <a:endParaRPr lang="zh-CN" altLang="en-US" sz="1800" dirty="0">
              <a:solidFill>
                <a:srgbClr val="FFFFFF"/>
              </a:solidFill>
            </a:endParaRPr>
          </a:p>
        </p:txBody>
      </p:sp>
    </p:spTree>
    <p:extLst>
      <p:ext uri="{BB962C8B-B14F-4D97-AF65-F5344CB8AC3E}">
        <p14:creationId xmlns:p14="http://schemas.microsoft.com/office/powerpoint/2010/main" val="2679105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25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P spid="9"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3905" y="504998"/>
            <a:ext cx="8618552" cy="6238702"/>
          </a:xfrm>
          <a:prstGeom prst="rect">
            <a:avLst/>
          </a:prstGeom>
        </p:spPr>
      </p:pic>
      <p:sp>
        <p:nvSpPr>
          <p:cNvPr id="6" name="Title 1"/>
          <p:cNvSpPr>
            <a:spLocks noGrp="1"/>
          </p:cNvSpPr>
          <p:nvPr>
            <p:ph type="title"/>
          </p:nvPr>
        </p:nvSpPr>
        <p:spPr>
          <a:xfrm>
            <a:off x="292462" y="89089"/>
            <a:ext cx="4879613" cy="679419"/>
          </a:xfrm>
        </p:spPr>
        <p:txBody>
          <a:bodyPr anchor="t"/>
          <a:lstStyle/>
          <a:p>
            <a:pPr eaLnBrk="1" hangingPunct="1"/>
            <a:r>
              <a:rPr lang="zh-CN" altLang="en-US" sz="2400" dirty="0" smtClean="0">
                <a:solidFill>
                  <a:schemeClr val="bg2"/>
                </a:solidFill>
                <a:latin typeface="微软雅黑" pitchFamily="34" charset="-122"/>
                <a:ea typeface="微软雅黑" pitchFamily="34" charset="-122"/>
              </a:rPr>
              <a:t>通过被引频次快速锁定核心文献</a:t>
            </a:r>
            <a:endParaRPr lang="en-US" sz="2400" dirty="0">
              <a:solidFill>
                <a:schemeClr val="bg2"/>
              </a:solidFill>
              <a:latin typeface="微软雅黑" pitchFamily="34" charset="-122"/>
              <a:ea typeface="微软雅黑" pitchFamily="34" charset="-122"/>
            </a:endParaRPr>
          </a:p>
        </p:txBody>
      </p:sp>
      <p:sp>
        <p:nvSpPr>
          <p:cNvPr id="8" name="TextBox 7"/>
          <p:cNvSpPr txBox="1"/>
          <p:nvPr/>
        </p:nvSpPr>
        <p:spPr>
          <a:xfrm>
            <a:off x="3854380" y="2740172"/>
            <a:ext cx="4046998" cy="1587205"/>
          </a:xfrm>
          <a:prstGeom prst="rect">
            <a:avLst/>
          </a:prstGeom>
          <a:solidFill>
            <a:srgbClr val="1DC80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algn="just">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b="1" dirty="0">
                <a:solidFill>
                  <a:srgbClr val="FFFFFF"/>
                </a:solidFill>
              </a:rPr>
              <a:t>深度学</a:t>
            </a:r>
            <a:r>
              <a:rPr lang="zh-CN" altLang="en-US" b="1" dirty="0" smtClean="0">
                <a:solidFill>
                  <a:srgbClr val="FFFFFF"/>
                </a:solidFill>
              </a:rPr>
              <a:t>习三巨头</a:t>
            </a:r>
            <a:r>
              <a:rPr lang="zh-CN" altLang="en-US" dirty="0" smtClean="0">
                <a:solidFill>
                  <a:srgbClr val="FFFFFF"/>
                </a:solidFill>
              </a:rPr>
              <a:t>：</a:t>
            </a:r>
            <a:endParaRPr lang="en-US" altLang="zh-CN" dirty="0" smtClean="0">
              <a:solidFill>
                <a:srgbClr val="FFFFFF"/>
              </a:solidFill>
            </a:endParaRPr>
          </a:p>
          <a:p>
            <a:r>
              <a:rPr lang="en-US" altLang="zh-CN" dirty="0" err="1">
                <a:solidFill>
                  <a:srgbClr val="FFFFFF"/>
                </a:solidFill>
              </a:rPr>
              <a:t>Yann</a:t>
            </a:r>
            <a:r>
              <a:rPr lang="en-US" altLang="zh-CN" dirty="0">
                <a:solidFill>
                  <a:srgbClr val="FFFFFF"/>
                </a:solidFill>
              </a:rPr>
              <a:t> </a:t>
            </a:r>
            <a:r>
              <a:rPr lang="en-US" altLang="zh-CN" dirty="0" err="1">
                <a:solidFill>
                  <a:srgbClr val="FFFFFF"/>
                </a:solidFill>
              </a:rPr>
              <a:t>LeCun</a:t>
            </a:r>
            <a:r>
              <a:rPr lang="zh-CN" altLang="en-US" dirty="0">
                <a:solidFill>
                  <a:srgbClr val="FFFFFF"/>
                </a:solidFill>
              </a:rPr>
              <a:t>（</a:t>
            </a:r>
            <a:r>
              <a:rPr lang="en-US" altLang="zh-CN" dirty="0">
                <a:solidFill>
                  <a:srgbClr val="FFFFFF"/>
                </a:solidFill>
              </a:rPr>
              <a:t>Facebook</a:t>
            </a:r>
            <a:r>
              <a:rPr lang="zh-CN" altLang="en-US" dirty="0" smtClean="0">
                <a:solidFill>
                  <a:srgbClr val="FFFFFF"/>
                </a:solidFill>
              </a:rPr>
              <a:t>）</a:t>
            </a:r>
            <a:endParaRPr lang="en-US" altLang="zh-CN" dirty="0" smtClean="0">
              <a:solidFill>
                <a:srgbClr val="FFFFFF"/>
              </a:solidFill>
            </a:endParaRPr>
          </a:p>
          <a:p>
            <a:r>
              <a:rPr lang="en-US" altLang="zh-CN" dirty="0" smtClean="0">
                <a:solidFill>
                  <a:srgbClr val="FFFFFF"/>
                </a:solidFill>
              </a:rPr>
              <a:t>Geoffrey </a:t>
            </a:r>
            <a:r>
              <a:rPr lang="en-US" altLang="zh-CN" dirty="0">
                <a:solidFill>
                  <a:srgbClr val="FFFFFF"/>
                </a:solidFill>
              </a:rPr>
              <a:t>Hinton</a:t>
            </a:r>
            <a:r>
              <a:rPr lang="zh-CN" altLang="en-US" dirty="0" smtClean="0">
                <a:solidFill>
                  <a:srgbClr val="FFFFFF"/>
                </a:solidFill>
              </a:rPr>
              <a:t>（</a:t>
            </a:r>
            <a:r>
              <a:rPr lang="en-US" altLang="zh-CN" dirty="0">
                <a:solidFill>
                  <a:srgbClr val="FFFFFF"/>
                </a:solidFill>
              </a:rPr>
              <a:t>Google</a:t>
            </a:r>
            <a:r>
              <a:rPr lang="en-US" altLang="zh-CN" dirty="0" smtClean="0">
                <a:solidFill>
                  <a:srgbClr val="FFFFFF"/>
                </a:solidFill>
              </a:rPr>
              <a:t>/</a:t>
            </a:r>
            <a:r>
              <a:rPr lang="zh-CN" altLang="en-US" dirty="0">
                <a:solidFill>
                  <a:srgbClr val="FFFFFF"/>
                </a:solidFill>
              </a:rPr>
              <a:t>多伦多大学</a:t>
            </a:r>
            <a:r>
              <a:rPr lang="zh-CN" altLang="en-US" dirty="0" smtClean="0">
                <a:solidFill>
                  <a:srgbClr val="FFFFFF"/>
                </a:solidFill>
              </a:rPr>
              <a:t>）</a:t>
            </a:r>
            <a:endParaRPr lang="en-US" altLang="zh-CN" dirty="0" smtClean="0">
              <a:solidFill>
                <a:srgbClr val="FFFFFF"/>
              </a:solidFill>
            </a:endParaRPr>
          </a:p>
          <a:p>
            <a:r>
              <a:rPr lang="en-US" altLang="zh-CN" dirty="0" err="1" smtClean="0">
                <a:solidFill>
                  <a:srgbClr val="FFFFFF"/>
                </a:solidFill>
              </a:rPr>
              <a:t>Yoshua</a:t>
            </a:r>
            <a:r>
              <a:rPr lang="en-US" altLang="zh-CN" dirty="0" smtClean="0">
                <a:solidFill>
                  <a:srgbClr val="FFFFFF"/>
                </a:solidFill>
              </a:rPr>
              <a:t> </a:t>
            </a:r>
            <a:r>
              <a:rPr lang="en-US" altLang="zh-CN" dirty="0" err="1">
                <a:solidFill>
                  <a:srgbClr val="FFFFFF"/>
                </a:solidFill>
              </a:rPr>
              <a:t>Bengio</a:t>
            </a:r>
            <a:r>
              <a:rPr lang="zh-CN" altLang="en-US" dirty="0">
                <a:solidFill>
                  <a:srgbClr val="FFFFFF"/>
                </a:solidFill>
              </a:rPr>
              <a:t>（蒙特利尔大学）</a:t>
            </a:r>
          </a:p>
        </p:txBody>
      </p:sp>
      <p:sp>
        <p:nvSpPr>
          <p:cNvPr id="9" name="Rectangle 8">
            <a:extLst>
              <a:ext uri="{FF2B5EF4-FFF2-40B4-BE49-F238E27FC236}">
                <a16:creationId xmlns:a16="http://schemas.microsoft.com/office/drawing/2014/main" xmlns="" id="{C494D0C9-C515-422D-8DC5-68A5A95BD782}"/>
              </a:ext>
            </a:extLst>
          </p:cNvPr>
          <p:cNvSpPr>
            <a:spLocks noChangeArrowheads="1"/>
          </p:cNvSpPr>
          <p:nvPr/>
        </p:nvSpPr>
        <p:spPr bwMode="auto">
          <a:xfrm>
            <a:off x="486226" y="1890527"/>
            <a:ext cx="3990524" cy="191859"/>
          </a:xfrm>
          <a:prstGeom prst="rect">
            <a:avLst/>
          </a:prstGeom>
          <a:noFill/>
          <a:ln w="28575">
            <a:solidFill>
              <a:srgbClr val="1DC806"/>
            </a:solidFill>
            <a:round/>
            <a:headEnd/>
            <a:tailEnd type="triangle" w="med" len="med"/>
          </a:ln>
        </p:spPr>
        <p:txBody>
          <a:bodyPr/>
          <a:lstStyle/>
          <a:p>
            <a:endParaRPr lang="zh-CN" altLang="en-US">
              <a:solidFill>
                <a:srgbClr val="000000"/>
              </a:solidFill>
            </a:endParaRPr>
          </a:p>
        </p:txBody>
      </p:sp>
      <p:sp>
        <p:nvSpPr>
          <p:cNvPr id="11" name="Rectangle 10">
            <a:extLst>
              <a:ext uri="{FF2B5EF4-FFF2-40B4-BE49-F238E27FC236}">
                <a16:creationId xmlns:a16="http://schemas.microsoft.com/office/drawing/2014/main" xmlns="" id="{C494D0C9-C515-422D-8DC5-68A5A95BD782}"/>
              </a:ext>
            </a:extLst>
          </p:cNvPr>
          <p:cNvSpPr>
            <a:spLocks noChangeArrowheads="1"/>
          </p:cNvSpPr>
          <p:nvPr/>
        </p:nvSpPr>
        <p:spPr bwMode="auto">
          <a:xfrm>
            <a:off x="486226" y="5164995"/>
            <a:ext cx="3495224" cy="1578705"/>
          </a:xfrm>
          <a:prstGeom prst="rect">
            <a:avLst/>
          </a:prstGeom>
          <a:noFill/>
          <a:ln w="28575">
            <a:solidFill>
              <a:srgbClr val="1DC806"/>
            </a:solidFill>
            <a:round/>
            <a:headEnd/>
            <a:tailEnd type="triangle" w="med" len="med"/>
          </a:ln>
        </p:spPr>
        <p:txBody>
          <a:bodyPr/>
          <a:lstStyle/>
          <a:p>
            <a:endParaRPr lang="zh-CN" altLang="en-US">
              <a:solidFill>
                <a:srgbClr val="000000"/>
              </a:solidFill>
            </a:endParaRPr>
          </a:p>
        </p:txBody>
      </p:sp>
      <p:pic>
        <p:nvPicPr>
          <p:cNvPr id="4" name="Picture 3"/>
          <p:cNvPicPr>
            <a:picLocks noChangeAspect="1"/>
          </p:cNvPicPr>
          <p:nvPr/>
        </p:nvPicPr>
        <p:blipFill>
          <a:blip r:embed="rId4"/>
          <a:stretch>
            <a:fillRect/>
          </a:stretch>
        </p:blipFill>
        <p:spPr>
          <a:xfrm>
            <a:off x="486226" y="2740172"/>
            <a:ext cx="3271083" cy="2051911"/>
          </a:xfrm>
          <a:prstGeom prst="rect">
            <a:avLst/>
          </a:prstGeom>
        </p:spPr>
      </p:pic>
      <p:sp>
        <p:nvSpPr>
          <p:cNvPr id="3" name="Oval 2"/>
          <p:cNvSpPr/>
          <p:nvPr/>
        </p:nvSpPr>
        <p:spPr>
          <a:xfrm>
            <a:off x="371475" y="4113064"/>
            <a:ext cx="952500" cy="428625"/>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err="1">
                <a:solidFill>
                  <a:srgbClr val="FFFFFF"/>
                </a:solidFill>
                <a:latin typeface="微软雅黑" panose="020B0503020204020204" pitchFamily="34" charset="-122"/>
                <a:ea typeface="微软雅黑" panose="020B0503020204020204" pitchFamily="34" charset="-122"/>
              </a:rPr>
              <a:t>Yann</a:t>
            </a:r>
            <a:r>
              <a:rPr lang="en-US" sz="1050" b="1" dirty="0">
                <a:solidFill>
                  <a:srgbClr val="FFFFFF"/>
                </a:solidFill>
                <a:latin typeface="微软雅黑" panose="020B0503020204020204" pitchFamily="34" charset="-122"/>
                <a:ea typeface="微软雅黑" panose="020B0503020204020204" pitchFamily="34" charset="-122"/>
              </a:rPr>
              <a:t> </a:t>
            </a:r>
            <a:r>
              <a:rPr lang="en-US" sz="1050" b="1" dirty="0" err="1">
                <a:solidFill>
                  <a:srgbClr val="FFFFFF"/>
                </a:solidFill>
                <a:latin typeface="微软雅黑" panose="020B0503020204020204" pitchFamily="34" charset="-122"/>
                <a:ea typeface="微软雅黑" panose="020B0503020204020204" pitchFamily="34" charset="-122"/>
              </a:rPr>
              <a:t>LeCun</a:t>
            </a:r>
            <a:endParaRPr lang="en-US" sz="1050" b="1" dirty="0">
              <a:solidFill>
                <a:srgbClr val="FFFFFF"/>
              </a:solidFill>
              <a:latin typeface="微软雅黑" panose="020B0503020204020204" pitchFamily="34" charset="-122"/>
              <a:ea typeface="微软雅黑" panose="020B0503020204020204" pitchFamily="34" charset="-122"/>
            </a:endParaRPr>
          </a:p>
        </p:txBody>
      </p:sp>
      <p:sp>
        <p:nvSpPr>
          <p:cNvPr id="10" name="Oval 9"/>
          <p:cNvSpPr/>
          <p:nvPr/>
        </p:nvSpPr>
        <p:spPr>
          <a:xfrm>
            <a:off x="1186801" y="4363458"/>
            <a:ext cx="1146823" cy="428625"/>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a:solidFill>
                  <a:srgbClr val="FFFFFF"/>
                </a:solidFill>
                <a:latin typeface="微软雅黑" panose="020B0503020204020204" pitchFamily="34" charset="-122"/>
                <a:ea typeface="微软雅黑" panose="020B0503020204020204" pitchFamily="34" charset="-122"/>
              </a:rPr>
              <a:t>Geoffrey Hinton</a:t>
            </a:r>
          </a:p>
        </p:txBody>
      </p:sp>
      <p:sp>
        <p:nvSpPr>
          <p:cNvPr id="12" name="Oval 11"/>
          <p:cNvSpPr/>
          <p:nvPr/>
        </p:nvSpPr>
        <p:spPr>
          <a:xfrm>
            <a:off x="2005238" y="3898752"/>
            <a:ext cx="952500" cy="428625"/>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err="1">
                <a:solidFill>
                  <a:srgbClr val="FFFFFF"/>
                </a:solidFill>
                <a:latin typeface="微软雅黑" panose="020B0503020204020204" pitchFamily="34" charset="-122"/>
                <a:ea typeface="微软雅黑" panose="020B0503020204020204" pitchFamily="34" charset="-122"/>
              </a:rPr>
              <a:t>Yoshua</a:t>
            </a:r>
            <a:r>
              <a:rPr lang="en-US" sz="1050" b="1" dirty="0">
                <a:solidFill>
                  <a:srgbClr val="FFFFFF"/>
                </a:solidFill>
                <a:latin typeface="微软雅黑" panose="020B0503020204020204" pitchFamily="34" charset="-122"/>
                <a:ea typeface="微软雅黑" panose="020B0503020204020204" pitchFamily="34" charset="-122"/>
              </a:rPr>
              <a:t> </a:t>
            </a:r>
            <a:r>
              <a:rPr lang="en-US" sz="1050" b="1" dirty="0" err="1">
                <a:solidFill>
                  <a:srgbClr val="FFFFFF"/>
                </a:solidFill>
                <a:latin typeface="微软雅黑" panose="020B0503020204020204" pitchFamily="34" charset="-122"/>
                <a:ea typeface="微软雅黑" panose="020B0503020204020204" pitchFamily="34" charset="-122"/>
              </a:rPr>
              <a:t>Bengio</a:t>
            </a:r>
            <a:endParaRPr lang="en-US" sz="1050" b="1" dirty="0">
              <a:solidFill>
                <a:srgbClr val="FFFFFF"/>
              </a:solidFill>
              <a:latin typeface="微软雅黑" panose="020B0503020204020204" pitchFamily="34" charset="-122"/>
              <a:ea typeface="微软雅黑" panose="020B0503020204020204" pitchFamily="34" charset="-122"/>
            </a:endParaRPr>
          </a:p>
        </p:txBody>
      </p:sp>
      <p:sp>
        <p:nvSpPr>
          <p:cNvPr id="13" name="Oval 12"/>
          <p:cNvSpPr/>
          <p:nvPr/>
        </p:nvSpPr>
        <p:spPr>
          <a:xfrm>
            <a:off x="2901880" y="4263728"/>
            <a:ext cx="952500" cy="428625"/>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50" b="1" dirty="0" smtClean="0">
                <a:solidFill>
                  <a:srgbClr val="FFFFFF"/>
                </a:solidFill>
                <a:latin typeface="微软雅黑" panose="020B0503020204020204" pitchFamily="34" charset="-122"/>
                <a:ea typeface="微软雅黑" panose="020B0503020204020204" pitchFamily="34" charset="-122"/>
              </a:rPr>
              <a:t>吴恩达</a:t>
            </a:r>
            <a:endParaRPr lang="en-US" sz="1050" b="1" dirty="0">
              <a:solidFill>
                <a:srgbClr val="FFFFFF"/>
              </a:solidFill>
              <a:latin typeface="微软雅黑" panose="020B0503020204020204" pitchFamily="34" charset="-122"/>
              <a:ea typeface="微软雅黑" panose="020B0503020204020204" pitchFamily="34" charset="-122"/>
            </a:endParaRPr>
          </a:p>
        </p:txBody>
      </p:sp>
      <p:sp>
        <p:nvSpPr>
          <p:cNvPr id="14" name="Rectangle 13">
            <a:extLst>
              <a:ext uri="{FF2B5EF4-FFF2-40B4-BE49-F238E27FC236}">
                <a16:creationId xmlns:a16="http://schemas.microsoft.com/office/drawing/2014/main" xmlns="" id="{C494D0C9-C515-422D-8DC5-68A5A95BD782}"/>
              </a:ext>
            </a:extLst>
          </p:cNvPr>
          <p:cNvSpPr>
            <a:spLocks noChangeArrowheads="1"/>
          </p:cNvSpPr>
          <p:nvPr/>
        </p:nvSpPr>
        <p:spPr bwMode="auto">
          <a:xfrm>
            <a:off x="7010851" y="1710695"/>
            <a:ext cx="1742624" cy="946780"/>
          </a:xfrm>
          <a:prstGeom prst="rect">
            <a:avLst/>
          </a:prstGeom>
          <a:noFill/>
          <a:ln w="28575">
            <a:solidFill>
              <a:schemeClr val="bg2"/>
            </a:solidFill>
            <a:round/>
            <a:headEnd/>
            <a:tailEnd type="triangle" w="med" len="med"/>
          </a:ln>
        </p:spPr>
        <p:txBody>
          <a:bodyPr/>
          <a:lstStyle/>
          <a:p>
            <a:endParaRPr lang="zh-CN" altLang="en-US">
              <a:solidFill>
                <a:srgbClr val="000000"/>
              </a:solidFill>
            </a:endParaRPr>
          </a:p>
        </p:txBody>
      </p:sp>
      <p:sp>
        <p:nvSpPr>
          <p:cNvPr id="15" name="TextBox 14"/>
          <p:cNvSpPr txBox="1"/>
          <p:nvPr/>
        </p:nvSpPr>
        <p:spPr>
          <a:xfrm>
            <a:off x="5362932" y="1179469"/>
            <a:ext cx="3549525" cy="500632"/>
          </a:xfrm>
          <a:prstGeom prst="rect">
            <a:avLst/>
          </a:prstGeom>
          <a:solidFill>
            <a:schemeClr val="bg2"/>
          </a:solidFill>
          <a:ln>
            <a:solidFill>
              <a:schemeClr val="bg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algn="just">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zh-CN" altLang="en-US" sz="1800" b="1" dirty="0" smtClean="0">
                <a:solidFill>
                  <a:srgbClr val="FFFFFF"/>
                </a:solidFill>
              </a:rPr>
              <a:t>借助引文网络挖掘更多文献宝藏</a:t>
            </a:r>
            <a:endParaRPr lang="zh-CN" altLang="en-US" sz="1800" b="1" dirty="0">
              <a:solidFill>
                <a:srgbClr val="FFFFFF"/>
              </a:solidFill>
            </a:endParaRPr>
          </a:p>
        </p:txBody>
      </p:sp>
    </p:spTree>
    <p:extLst>
      <p:ext uri="{BB962C8B-B14F-4D97-AF65-F5344CB8AC3E}">
        <p14:creationId xmlns:p14="http://schemas.microsoft.com/office/powerpoint/2010/main" val="599988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3" grpId="0" animBg="1"/>
      <p:bldP spid="10" grpId="0" animBg="1"/>
      <p:bldP spid="12" grpId="0" animBg="1"/>
      <p:bldP spid="13" grpId="0" animBg="1"/>
      <p:bldP spid="14"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374" y="9525"/>
            <a:ext cx="6619875" cy="679419"/>
          </a:xfrm>
        </p:spPr>
        <p:txBody>
          <a:bodyPr anchor="t"/>
          <a:lstStyle/>
          <a:p>
            <a:r>
              <a:rPr lang="zh-CN" altLang="en-US" sz="2400" dirty="0"/>
              <a:t>借助引文网络挖掘更多文献宝</a:t>
            </a:r>
            <a:r>
              <a:rPr lang="zh-CN" altLang="en-US" sz="2400" dirty="0" smtClean="0"/>
              <a:t>藏</a:t>
            </a:r>
            <a:r>
              <a:rPr lang="en-US" altLang="zh-CN" sz="2400" dirty="0" smtClean="0"/>
              <a:t>——</a:t>
            </a:r>
            <a:r>
              <a:rPr lang="zh-CN" altLang="en-US" sz="2400" dirty="0" smtClean="0"/>
              <a:t>施引文献</a:t>
            </a:r>
            <a:endParaRPr lang="en-US" sz="2400" dirty="0"/>
          </a:p>
        </p:txBody>
      </p:sp>
      <p:pic>
        <p:nvPicPr>
          <p:cNvPr id="3" name="Picture 2"/>
          <p:cNvPicPr>
            <a:picLocks noChangeAspect="1"/>
          </p:cNvPicPr>
          <p:nvPr/>
        </p:nvPicPr>
        <p:blipFill>
          <a:blip r:embed="rId2"/>
          <a:stretch>
            <a:fillRect/>
          </a:stretch>
        </p:blipFill>
        <p:spPr>
          <a:xfrm>
            <a:off x="0" y="495300"/>
            <a:ext cx="9165747" cy="6362700"/>
          </a:xfrm>
          <a:prstGeom prst="rect">
            <a:avLst/>
          </a:prstGeom>
        </p:spPr>
      </p:pic>
      <p:sp>
        <p:nvSpPr>
          <p:cNvPr id="5" name="Rectangle 4">
            <a:extLst>
              <a:ext uri="{FF2B5EF4-FFF2-40B4-BE49-F238E27FC236}">
                <a16:creationId xmlns:a16="http://schemas.microsoft.com/office/drawing/2014/main" xmlns="" id="{C494D0C9-C515-422D-8DC5-68A5A95BD782}"/>
              </a:ext>
            </a:extLst>
          </p:cNvPr>
          <p:cNvSpPr>
            <a:spLocks noChangeArrowheads="1"/>
          </p:cNvSpPr>
          <p:nvPr/>
        </p:nvSpPr>
        <p:spPr bwMode="auto">
          <a:xfrm>
            <a:off x="524326" y="2053595"/>
            <a:ext cx="1094924" cy="194305"/>
          </a:xfrm>
          <a:prstGeom prst="rect">
            <a:avLst/>
          </a:prstGeom>
          <a:noFill/>
          <a:ln w="28575">
            <a:solidFill>
              <a:schemeClr val="bg2"/>
            </a:solidFill>
            <a:round/>
            <a:headEnd/>
            <a:tailEnd type="triangle" w="med" len="med"/>
          </a:ln>
        </p:spPr>
        <p:txBody>
          <a:bodyPr/>
          <a:lstStyle/>
          <a:p>
            <a:endParaRPr lang="zh-CN" altLang="en-US">
              <a:solidFill>
                <a:srgbClr val="000000"/>
              </a:solidFill>
            </a:endParaRPr>
          </a:p>
        </p:txBody>
      </p:sp>
      <p:sp>
        <p:nvSpPr>
          <p:cNvPr id="6" name="Rectangle 5">
            <a:extLst>
              <a:ext uri="{FF2B5EF4-FFF2-40B4-BE49-F238E27FC236}">
                <a16:creationId xmlns:a16="http://schemas.microsoft.com/office/drawing/2014/main" xmlns="" id="{C494D0C9-C515-422D-8DC5-68A5A95BD782}"/>
              </a:ext>
            </a:extLst>
          </p:cNvPr>
          <p:cNvSpPr>
            <a:spLocks noChangeArrowheads="1"/>
          </p:cNvSpPr>
          <p:nvPr/>
        </p:nvSpPr>
        <p:spPr bwMode="auto">
          <a:xfrm>
            <a:off x="2657926" y="2807642"/>
            <a:ext cx="1456874" cy="221308"/>
          </a:xfrm>
          <a:prstGeom prst="rect">
            <a:avLst/>
          </a:prstGeom>
          <a:noFill/>
          <a:ln w="28575">
            <a:solidFill>
              <a:schemeClr val="bg2"/>
            </a:solidFill>
            <a:round/>
            <a:headEnd/>
            <a:tailEnd type="triangle" w="med" len="med"/>
          </a:ln>
        </p:spPr>
        <p:txBody>
          <a:bodyPr/>
          <a:lstStyle/>
          <a:p>
            <a:endParaRPr lang="zh-CN" altLang="en-US">
              <a:solidFill>
                <a:srgbClr val="000000"/>
              </a:solidFill>
            </a:endParaRPr>
          </a:p>
        </p:txBody>
      </p:sp>
      <p:sp>
        <p:nvSpPr>
          <p:cNvPr id="10" name="Rectangle 9"/>
          <p:cNvSpPr/>
          <p:nvPr/>
        </p:nvSpPr>
        <p:spPr>
          <a:xfrm>
            <a:off x="1933575" y="3133725"/>
            <a:ext cx="4133850" cy="2828878"/>
          </a:xfrm>
          <a:prstGeom prst="rect">
            <a:avLst/>
          </a:prstGeom>
          <a:solidFill>
            <a:srgbClr val="6817FF">
              <a:alpha val="74902"/>
            </a:srgbClr>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7" name="Picture 6"/>
          <p:cNvPicPr>
            <a:picLocks noChangeAspect="1"/>
          </p:cNvPicPr>
          <p:nvPr/>
        </p:nvPicPr>
        <p:blipFill>
          <a:blip r:embed="rId3"/>
          <a:stretch>
            <a:fillRect/>
          </a:stretch>
        </p:blipFill>
        <p:spPr>
          <a:xfrm>
            <a:off x="4154245" y="3256740"/>
            <a:ext cx="1603737" cy="1370042"/>
          </a:xfrm>
          <a:prstGeom prst="rect">
            <a:avLst/>
          </a:prstGeom>
        </p:spPr>
      </p:pic>
      <p:sp>
        <p:nvSpPr>
          <p:cNvPr id="8" name="Rectangle 7">
            <a:extLst>
              <a:ext uri="{FF2B5EF4-FFF2-40B4-BE49-F238E27FC236}">
                <a16:creationId xmlns:a16="http://schemas.microsoft.com/office/drawing/2014/main" xmlns="" id="{C494D0C9-C515-422D-8DC5-68A5A95BD782}"/>
              </a:ext>
            </a:extLst>
          </p:cNvPr>
          <p:cNvSpPr>
            <a:spLocks noChangeArrowheads="1"/>
          </p:cNvSpPr>
          <p:nvPr/>
        </p:nvSpPr>
        <p:spPr bwMode="auto">
          <a:xfrm>
            <a:off x="171900" y="6246166"/>
            <a:ext cx="2933249" cy="554683"/>
          </a:xfrm>
          <a:prstGeom prst="rect">
            <a:avLst/>
          </a:prstGeom>
          <a:noFill/>
          <a:ln w="28575">
            <a:solidFill>
              <a:schemeClr val="bg2"/>
            </a:solidFill>
            <a:round/>
            <a:headEnd/>
            <a:tailEnd type="triangle" w="med" len="med"/>
          </a:ln>
        </p:spPr>
        <p:txBody>
          <a:bodyPr/>
          <a:lstStyle/>
          <a:p>
            <a:endParaRPr lang="zh-CN" altLang="en-US">
              <a:solidFill>
                <a:srgbClr val="000000"/>
              </a:solidFill>
            </a:endParaRPr>
          </a:p>
        </p:txBody>
      </p:sp>
      <p:pic>
        <p:nvPicPr>
          <p:cNvPr id="9" name="Picture 8"/>
          <p:cNvPicPr>
            <a:picLocks noChangeAspect="1"/>
          </p:cNvPicPr>
          <p:nvPr/>
        </p:nvPicPr>
        <p:blipFill>
          <a:blip r:embed="rId4"/>
          <a:stretch>
            <a:fillRect/>
          </a:stretch>
        </p:blipFill>
        <p:spPr>
          <a:xfrm>
            <a:off x="2252773" y="3256740"/>
            <a:ext cx="1704751" cy="1372933"/>
          </a:xfrm>
          <a:prstGeom prst="rect">
            <a:avLst/>
          </a:prstGeom>
        </p:spPr>
      </p:pic>
      <p:sp>
        <p:nvSpPr>
          <p:cNvPr id="11" name="TextBox 10"/>
          <p:cNvSpPr txBox="1"/>
          <p:nvPr/>
        </p:nvSpPr>
        <p:spPr>
          <a:xfrm>
            <a:off x="2169374" y="4683872"/>
            <a:ext cx="3814652" cy="1231106"/>
          </a:xfrm>
          <a:prstGeom prst="rect">
            <a:avLst/>
          </a:prstGeom>
          <a:noFill/>
        </p:spPr>
        <p:txBody>
          <a:bodyPr wrap="square" rtlCol="0">
            <a:spAutoFit/>
          </a:bodyPr>
          <a:lstStyle/>
          <a:p>
            <a:r>
              <a:rPr lang="en-US" b="1" dirty="0">
                <a:solidFill>
                  <a:srgbClr val="FFFFFF"/>
                </a:solidFill>
                <a:latin typeface="微软雅黑" panose="020B0503020204020204" pitchFamily="34" charset="-122"/>
                <a:ea typeface="微软雅黑" panose="020B0503020204020204" pitchFamily="34" charset="-122"/>
              </a:rPr>
              <a:t>David Silver    </a:t>
            </a:r>
            <a:r>
              <a:rPr lang="en-US" b="1" dirty="0" smtClean="0">
                <a:solidFill>
                  <a:srgbClr val="FFFFFF"/>
                </a:solidFill>
                <a:latin typeface="微软雅黑" panose="020B0503020204020204" pitchFamily="34" charset="-122"/>
                <a:ea typeface="微软雅黑" panose="020B0503020204020204" pitchFamily="34" charset="-122"/>
              </a:rPr>
              <a:t>  </a:t>
            </a:r>
            <a:r>
              <a:rPr lang="en-US" b="1" dirty="0" err="1" smtClean="0">
                <a:solidFill>
                  <a:srgbClr val="FFFFFF"/>
                </a:solidFill>
                <a:latin typeface="微软雅黑" panose="020B0503020204020204" pitchFamily="34" charset="-122"/>
                <a:ea typeface="微软雅黑" panose="020B0503020204020204" pitchFamily="34" charset="-122"/>
              </a:rPr>
              <a:t>Demis</a:t>
            </a:r>
            <a:r>
              <a:rPr lang="en-US" b="1" dirty="0" smtClean="0">
                <a:solidFill>
                  <a:srgbClr val="FFFFFF"/>
                </a:solidFill>
                <a:latin typeface="微软雅黑" panose="020B0503020204020204" pitchFamily="34" charset="-122"/>
                <a:ea typeface="微软雅黑" panose="020B0503020204020204" pitchFamily="34" charset="-122"/>
              </a:rPr>
              <a:t> </a:t>
            </a:r>
            <a:r>
              <a:rPr lang="en-US" b="1" dirty="0" err="1" smtClean="0">
                <a:solidFill>
                  <a:srgbClr val="FFFFFF"/>
                </a:solidFill>
                <a:latin typeface="微软雅黑" panose="020B0503020204020204" pitchFamily="34" charset="-122"/>
                <a:ea typeface="微软雅黑" panose="020B0503020204020204" pitchFamily="34" charset="-122"/>
              </a:rPr>
              <a:t>Hassabis</a:t>
            </a:r>
            <a:endParaRPr lang="en-US" b="1" dirty="0" smtClean="0">
              <a:solidFill>
                <a:srgbClr val="FFFFFF"/>
              </a:solidFill>
              <a:latin typeface="微软雅黑" panose="020B0503020204020204" pitchFamily="34" charset="-122"/>
              <a:ea typeface="微软雅黑" panose="020B0503020204020204" pitchFamily="34" charset="-122"/>
            </a:endParaRPr>
          </a:p>
          <a:p>
            <a:r>
              <a:rPr lang="en-US" sz="1400" dirty="0" smtClean="0">
                <a:solidFill>
                  <a:srgbClr val="FFFFFF"/>
                </a:solidFill>
                <a:latin typeface="微软雅黑" panose="020B0503020204020204" pitchFamily="34" charset="-122"/>
                <a:ea typeface="微软雅黑" panose="020B0503020204020204" pitchFamily="34" charset="-122"/>
              </a:rPr>
              <a:t>         </a:t>
            </a:r>
          </a:p>
          <a:p>
            <a:r>
              <a:rPr lang="en-US" sz="1400" dirty="0">
                <a:solidFill>
                  <a:srgbClr val="FFFFFF"/>
                </a:solidFill>
                <a:latin typeface="微软雅黑" panose="020B0503020204020204" pitchFamily="34" charset="-122"/>
                <a:ea typeface="微软雅黑" panose="020B0503020204020204" pitchFamily="34" charset="-122"/>
              </a:rPr>
              <a:t> </a:t>
            </a:r>
            <a:r>
              <a:rPr lang="en-US" sz="1400" dirty="0" smtClean="0">
                <a:solidFill>
                  <a:srgbClr val="FFFFFF"/>
                </a:solidFill>
                <a:latin typeface="微软雅黑" panose="020B0503020204020204" pitchFamily="34" charset="-122"/>
                <a:ea typeface="微软雅黑" panose="020B0503020204020204" pitchFamily="34" charset="-122"/>
              </a:rPr>
              <a:t>                Google </a:t>
            </a:r>
            <a:r>
              <a:rPr lang="en-US" sz="1400" dirty="0" err="1" smtClean="0">
                <a:solidFill>
                  <a:srgbClr val="FFFFFF"/>
                </a:solidFill>
                <a:latin typeface="微软雅黑" panose="020B0503020204020204" pitchFamily="34" charset="-122"/>
                <a:ea typeface="微软雅黑" panose="020B0503020204020204" pitchFamily="34" charset="-122"/>
              </a:rPr>
              <a:t>DeepMind</a:t>
            </a:r>
            <a:endParaRPr lang="en-US" sz="1400" dirty="0" smtClean="0">
              <a:solidFill>
                <a:srgbClr val="FFFFFF"/>
              </a:solidFill>
              <a:latin typeface="微软雅黑" panose="020B0503020204020204" pitchFamily="34" charset="-122"/>
              <a:ea typeface="微软雅黑" panose="020B0503020204020204" pitchFamily="34" charset="-122"/>
            </a:endParaRPr>
          </a:p>
          <a:p>
            <a:pPr algn="ctr"/>
            <a:endParaRPr lang="en-US" sz="1400" dirty="0" smtClean="0">
              <a:solidFill>
                <a:srgbClr val="FFFFFF"/>
              </a:solidFill>
              <a:latin typeface="微软雅黑" panose="020B0503020204020204" pitchFamily="34" charset="-122"/>
              <a:ea typeface="微软雅黑" panose="020B0503020204020204" pitchFamily="34" charset="-122"/>
            </a:endParaRPr>
          </a:p>
          <a:p>
            <a:pPr algn="ctr"/>
            <a:r>
              <a:rPr lang="en-US" sz="1400" b="1" dirty="0" err="1" smtClean="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AlphaGo</a:t>
            </a:r>
            <a:r>
              <a:rPr lang="zh-CN" altLang="en-US" sz="1400" dirty="0" smtClean="0">
                <a:solidFill>
                  <a:srgbClr val="FFFFFF"/>
                </a:solidFill>
                <a:latin typeface="微软雅黑" panose="020B0503020204020204" pitchFamily="34" charset="-122"/>
                <a:ea typeface="微软雅黑" panose="020B0503020204020204" pitchFamily="34" charset="-122"/>
              </a:rPr>
              <a:t>项目主要负责人和创始人</a:t>
            </a:r>
            <a:endParaRPr lang="en-US" sz="1400" dirty="0">
              <a:solidFill>
                <a:srgbClr val="FFFF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236843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42FFC6F6-9E1F-47F0-95D1-E7B3C9599F54}"/>
              </a:ext>
            </a:extLst>
          </p:cNvPr>
          <p:cNvSpPr>
            <a:spLocks noGrp="1"/>
          </p:cNvSpPr>
          <p:nvPr>
            <p:ph type="body" sz="quarter" idx="13"/>
          </p:nvPr>
        </p:nvSpPr>
        <p:spPr/>
        <p:txBody>
          <a:bodyPr/>
          <a:lstStyle/>
          <a:p>
            <a:endParaRPr lang="en-US"/>
          </a:p>
        </p:txBody>
      </p:sp>
      <p:sp>
        <p:nvSpPr>
          <p:cNvPr id="126979" name="TextBox 2">
            <a:extLst>
              <a:ext uri="{FF2B5EF4-FFF2-40B4-BE49-F238E27FC236}">
                <a16:creationId xmlns="" xmlns:a16="http://schemas.microsoft.com/office/drawing/2014/main" id="{66A3E0BF-C0C9-46D1-BD6A-AF59119C3CF4}"/>
              </a:ext>
            </a:extLst>
          </p:cNvPr>
          <p:cNvSpPr txBox="1">
            <a:spLocks noChangeArrowheads="1"/>
          </p:cNvSpPr>
          <p:nvPr/>
        </p:nvSpPr>
        <p:spPr bwMode="auto">
          <a:xfrm>
            <a:off x="1763317" y="1438275"/>
            <a:ext cx="60745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ea typeface="宋体" panose="02010600030101010101" pitchFamily="2" charset="-122"/>
              </a:defRPr>
            </a:lvl1pPr>
            <a:lvl2pPr marL="742950" indent="-285750" defTabSz="457200">
              <a:defRPr>
                <a:solidFill>
                  <a:schemeClr val="tx1"/>
                </a:solidFill>
                <a:latin typeface="Arial" panose="020B0604020202020204" pitchFamily="34" charset="0"/>
                <a:ea typeface="宋体" panose="02010600030101010101" pitchFamily="2" charset="-122"/>
              </a:defRPr>
            </a:lvl2pPr>
            <a:lvl3pPr marL="1143000" indent="-228600" defTabSz="457200">
              <a:defRPr>
                <a:solidFill>
                  <a:schemeClr val="tx1"/>
                </a:solidFill>
                <a:latin typeface="Arial" panose="020B0604020202020204" pitchFamily="34" charset="0"/>
                <a:ea typeface="宋体" panose="02010600030101010101" pitchFamily="2" charset="-122"/>
              </a:defRPr>
            </a:lvl3pPr>
            <a:lvl4pPr marL="1600200" indent="-228600" defTabSz="457200">
              <a:defRPr>
                <a:solidFill>
                  <a:schemeClr val="tx1"/>
                </a:solidFill>
                <a:latin typeface="Arial" panose="020B0604020202020204" pitchFamily="34" charset="0"/>
                <a:ea typeface="宋体" panose="02010600030101010101" pitchFamily="2" charset="-122"/>
              </a:defRPr>
            </a:lvl4pPr>
            <a:lvl5pPr marL="2057400" indent="-228600" defTabSz="4572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b="1" dirty="0">
                <a:solidFill>
                  <a:srgbClr val="6816FF"/>
                </a:solidFill>
                <a:latin typeface="微软雅黑" panose="020B0503020204020204" pitchFamily="34" charset="-122"/>
                <a:ea typeface="微软雅黑" panose="020B0503020204020204" pitchFamily="34" charset="-122"/>
              </a:rPr>
              <a:t>从</a:t>
            </a:r>
            <a:r>
              <a:rPr lang="en-US" altLang="en-US" b="1" dirty="0">
                <a:solidFill>
                  <a:srgbClr val="6816FF"/>
                </a:solidFill>
                <a:latin typeface="微软雅黑" panose="020B0503020204020204" pitchFamily="34" charset="-122"/>
                <a:ea typeface="微软雅黑" panose="020B0503020204020204" pitchFamily="34" charset="-122"/>
              </a:rPr>
              <a:t>SSCI</a:t>
            </a:r>
            <a:r>
              <a:rPr lang="zh-CN" altLang="en-US" b="1" dirty="0">
                <a:solidFill>
                  <a:srgbClr val="6816FF"/>
                </a:solidFill>
                <a:latin typeface="微软雅黑" panose="020B0503020204020204" pitchFamily="34" charset="-122"/>
                <a:ea typeface="微软雅黑" panose="020B0503020204020204" pitchFamily="34" charset="-122"/>
              </a:rPr>
              <a:t>看中国 </a:t>
            </a:r>
            <a:r>
              <a:rPr lang="en-US" altLang="zh-CN" sz="1500" b="1" dirty="0">
                <a:solidFill>
                  <a:srgbClr val="6816FF"/>
                </a:solidFill>
                <a:latin typeface="微软雅黑" panose="020B0503020204020204" pitchFamily="34" charset="-122"/>
                <a:ea typeface="微软雅黑" panose="020B0503020204020204" pitchFamily="34" charset="-122"/>
              </a:rPr>
              <a:t>— </a:t>
            </a:r>
            <a:r>
              <a:rPr lang="zh-CN" altLang="en-US" sz="1500" b="1" dirty="0">
                <a:solidFill>
                  <a:srgbClr val="6816FF"/>
                </a:solidFill>
                <a:latin typeface="微软雅黑" panose="020B0503020204020204" pitchFamily="34" charset="-122"/>
                <a:ea typeface="微软雅黑" panose="020B0503020204020204" pitchFamily="34" charset="-122"/>
              </a:rPr>
              <a:t>国际社会对中国问题的关注度持续升温</a:t>
            </a:r>
            <a:endParaRPr lang="en-US" altLang="en-US" sz="1500" b="1" dirty="0">
              <a:solidFill>
                <a:srgbClr val="6816FF"/>
              </a:solidFill>
              <a:latin typeface="微软雅黑" panose="020B0503020204020204" pitchFamily="34" charset="-122"/>
              <a:ea typeface="微软雅黑" panose="020B0503020204020204" pitchFamily="34" charset="-122"/>
            </a:endParaRPr>
          </a:p>
        </p:txBody>
      </p:sp>
      <p:graphicFrame>
        <p:nvGraphicFramePr>
          <p:cNvPr id="9" name="Chart 8">
            <a:extLst>
              <a:ext uri="{FF2B5EF4-FFF2-40B4-BE49-F238E27FC236}">
                <a16:creationId xmlns="" xmlns:a16="http://schemas.microsoft.com/office/drawing/2014/main" id="{FBD81362-7E6C-4B4F-BB19-302ADD22549F}"/>
              </a:ext>
            </a:extLst>
          </p:cNvPr>
          <p:cNvGraphicFramePr>
            <a:graphicFrameLocks/>
          </p:cNvGraphicFramePr>
          <p:nvPr/>
        </p:nvGraphicFramePr>
        <p:xfrm>
          <a:off x="2464754" y="2193846"/>
          <a:ext cx="4354830" cy="2714625"/>
        </p:xfrm>
        <a:graphic>
          <a:graphicData uri="http://schemas.openxmlformats.org/drawingml/2006/chart">
            <c:chart xmlns:c="http://schemas.openxmlformats.org/drawingml/2006/chart" xmlns:r="http://schemas.openxmlformats.org/officeDocument/2006/relationships" r:id="rId3"/>
          </a:graphicData>
        </a:graphic>
      </p:graphicFrame>
      <p:sp>
        <p:nvSpPr>
          <p:cNvPr id="126981" name="TextBox 3">
            <a:extLst>
              <a:ext uri="{FF2B5EF4-FFF2-40B4-BE49-F238E27FC236}">
                <a16:creationId xmlns="" xmlns:a16="http://schemas.microsoft.com/office/drawing/2014/main" id="{B651E5EB-6123-48DF-90AD-9B4B236FDFAF}"/>
              </a:ext>
            </a:extLst>
          </p:cNvPr>
          <p:cNvSpPr txBox="1">
            <a:spLocks noChangeArrowheads="1"/>
          </p:cNvSpPr>
          <p:nvPr/>
        </p:nvSpPr>
        <p:spPr bwMode="auto">
          <a:xfrm>
            <a:off x="1550194" y="5000625"/>
            <a:ext cx="2430474"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anose="020B0604020202020204" pitchFamily="34" charset="0"/>
                <a:ea typeface="宋体" panose="02010600030101010101" pitchFamily="2" charset="-122"/>
              </a:defRPr>
            </a:lvl1pPr>
            <a:lvl2pPr marL="742950" indent="-285750" defTabSz="457200">
              <a:defRPr>
                <a:solidFill>
                  <a:schemeClr val="tx1"/>
                </a:solidFill>
                <a:latin typeface="Arial" panose="020B0604020202020204" pitchFamily="34" charset="0"/>
                <a:ea typeface="宋体" panose="02010600030101010101" pitchFamily="2" charset="-122"/>
              </a:defRPr>
            </a:lvl2pPr>
            <a:lvl3pPr marL="1143000" indent="-228600" defTabSz="457200">
              <a:defRPr>
                <a:solidFill>
                  <a:schemeClr val="tx1"/>
                </a:solidFill>
                <a:latin typeface="Arial" panose="020B0604020202020204" pitchFamily="34" charset="0"/>
                <a:ea typeface="宋体" panose="02010600030101010101" pitchFamily="2" charset="-122"/>
              </a:defRPr>
            </a:lvl3pPr>
            <a:lvl4pPr marL="1600200" indent="-228600" defTabSz="457200">
              <a:defRPr>
                <a:solidFill>
                  <a:schemeClr val="tx1"/>
                </a:solidFill>
                <a:latin typeface="Arial" panose="020B0604020202020204" pitchFamily="34" charset="0"/>
                <a:ea typeface="宋体" panose="02010600030101010101" pitchFamily="2" charset="-122"/>
              </a:defRPr>
            </a:lvl4pPr>
            <a:lvl5pPr marL="2057400" indent="-228600" defTabSz="4572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675">
                <a:solidFill>
                  <a:srgbClr val="000000"/>
                </a:solidFill>
                <a:latin typeface="微软雅黑" panose="020B0503020204020204" pitchFamily="34" charset="-122"/>
                <a:ea typeface="微软雅黑" panose="020B0503020204020204" pitchFamily="34" charset="-122"/>
              </a:rPr>
              <a:t>主题</a:t>
            </a:r>
            <a:r>
              <a:rPr lang="en-US" altLang="zh-CN" sz="675">
                <a:solidFill>
                  <a:srgbClr val="000000"/>
                </a:solidFill>
                <a:latin typeface="微软雅黑" panose="020B0503020204020204" pitchFamily="34" charset="-122"/>
                <a:ea typeface="微软雅黑" panose="020B0503020204020204" pitchFamily="34" charset="-122"/>
              </a:rPr>
              <a:t>: (</a:t>
            </a:r>
            <a:r>
              <a:rPr lang="en-US" altLang="en-US" sz="675">
                <a:solidFill>
                  <a:srgbClr val="000000"/>
                </a:solidFill>
                <a:latin typeface="微软雅黑" panose="020B0503020204020204" pitchFamily="34" charset="-122"/>
                <a:ea typeface="微软雅黑" panose="020B0503020204020204" pitchFamily="34" charset="-122"/>
              </a:rPr>
              <a:t>china OR chinese) </a:t>
            </a:r>
            <a:r>
              <a:rPr lang="zh-CN" altLang="en-US" sz="675">
                <a:solidFill>
                  <a:srgbClr val="000000"/>
                </a:solidFill>
                <a:latin typeface="微软雅黑" panose="020B0503020204020204" pitchFamily="34" charset="-122"/>
                <a:ea typeface="微软雅黑" panose="020B0503020204020204" pitchFamily="34" charset="-122"/>
              </a:rPr>
              <a:t>时间跨度</a:t>
            </a:r>
            <a:r>
              <a:rPr lang="en-US" altLang="zh-CN" sz="675">
                <a:solidFill>
                  <a:srgbClr val="000000"/>
                </a:solidFill>
                <a:latin typeface="微软雅黑" panose="020B0503020204020204" pitchFamily="34" charset="-122"/>
                <a:ea typeface="微软雅黑" panose="020B0503020204020204" pitchFamily="34" charset="-122"/>
              </a:rPr>
              <a:t>: </a:t>
            </a:r>
            <a:r>
              <a:rPr lang="zh-CN" altLang="en-US" sz="675">
                <a:solidFill>
                  <a:srgbClr val="000000"/>
                </a:solidFill>
                <a:latin typeface="微软雅黑" panose="020B0503020204020204" pitchFamily="34" charset="-122"/>
                <a:ea typeface="微软雅黑" panose="020B0503020204020204" pitchFamily="34" charset="-122"/>
              </a:rPr>
              <a:t>所有年份</a:t>
            </a:r>
            <a:r>
              <a:rPr lang="en-US" altLang="zh-CN" sz="675">
                <a:solidFill>
                  <a:srgbClr val="000000"/>
                </a:solidFill>
                <a:latin typeface="微软雅黑" panose="020B0503020204020204" pitchFamily="34" charset="-122"/>
                <a:ea typeface="微软雅黑" panose="020B0503020204020204" pitchFamily="34" charset="-122"/>
              </a:rPr>
              <a:t>. </a:t>
            </a:r>
            <a:r>
              <a:rPr lang="zh-CN" altLang="en-US" sz="675">
                <a:solidFill>
                  <a:srgbClr val="000000"/>
                </a:solidFill>
                <a:latin typeface="微软雅黑" panose="020B0503020204020204" pitchFamily="34" charset="-122"/>
                <a:ea typeface="微软雅黑" panose="020B0503020204020204" pitchFamily="34" charset="-122"/>
              </a:rPr>
              <a:t>索引</a:t>
            </a:r>
            <a:r>
              <a:rPr lang="en-US" altLang="zh-CN" sz="675">
                <a:solidFill>
                  <a:srgbClr val="000000"/>
                </a:solidFill>
                <a:latin typeface="微软雅黑" panose="020B0503020204020204" pitchFamily="34" charset="-122"/>
                <a:ea typeface="微软雅黑" panose="020B0503020204020204" pitchFamily="34" charset="-122"/>
              </a:rPr>
              <a:t>: </a:t>
            </a:r>
            <a:r>
              <a:rPr lang="en-US" altLang="en-US" sz="675">
                <a:solidFill>
                  <a:srgbClr val="000000"/>
                </a:solidFill>
                <a:latin typeface="微软雅黑" panose="020B0503020204020204" pitchFamily="34" charset="-122"/>
                <a:ea typeface="微软雅黑" panose="020B0503020204020204" pitchFamily="34" charset="-122"/>
              </a:rPr>
              <a:t>SSCI. </a:t>
            </a:r>
          </a:p>
        </p:txBody>
      </p:sp>
      <p:pic>
        <p:nvPicPr>
          <p:cNvPr id="5" name="Picture 4">
            <a:extLst>
              <a:ext uri="{FF2B5EF4-FFF2-40B4-BE49-F238E27FC236}">
                <a16:creationId xmlns="" xmlns:a16="http://schemas.microsoft.com/office/drawing/2014/main" id="{48A13232-5B21-4425-8B8B-6E5CF1A8EC90}"/>
              </a:ext>
            </a:extLst>
          </p:cNvPr>
          <p:cNvPicPr>
            <a:picLocks noChangeAspect="1"/>
          </p:cNvPicPr>
          <p:nvPr/>
        </p:nvPicPr>
        <p:blipFill rotWithShape="1">
          <a:blip r:embed="rId4"/>
          <a:srcRect t="27972" r="27210"/>
          <a:stretch/>
        </p:blipFill>
        <p:spPr>
          <a:xfrm>
            <a:off x="3330180" y="2090738"/>
            <a:ext cx="2695575" cy="2068116"/>
          </a:xfrm>
          <a:prstGeom prst="rect">
            <a:avLst/>
          </a:prstGeom>
          <a:ln>
            <a:solidFill>
              <a:srgbClr val="6816FF"/>
            </a:solidFill>
          </a:ln>
          <a:effectLst>
            <a:outerShdw blurRad="50800" dist="38100" dir="2700000" algn="tl" rotWithShape="0">
              <a:prstClr val="black">
                <a:alpha val="40000"/>
              </a:prstClr>
            </a:outerShdw>
          </a:effectLst>
        </p:spPr>
      </p:pic>
      <p:cxnSp>
        <p:nvCxnSpPr>
          <p:cNvPr id="7" name="Straight Connector 6">
            <a:extLst>
              <a:ext uri="{FF2B5EF4-FFF2-40B4-BE49-F238E27FC236}">
                <a16:creationId xmlns="" xmlns:a16="http://schemas.microsoft.com/office/drawing/2014/main" id="{DBF3D78B-88E0-4E46-A430-1DEAF5C593F3}"/>
              </a:ext>
            </a:extLst>
          </p:cNvPr>
          <p:cNvCxnSpPr/>
          <p:nvPr/>
        </p:nvCxnSpPr>
        <p:spPr>
          <a:xfrm>
            <a:off x="2850356" y="4079082"/>
            <a:ext cx="0" cy="51554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8" name="Isosceles Triangle 7">
            <a:extLst>
              <a:ext uri="{FF2B5EF4-FFF2-40B4-BE49-F238E27FC236}">
                <a16:creationId xmlns="" xmlns:a16="http://schemas.microsoft.com/office/drawing/2014/main" id="{FDC3D513-170E-426A-BEF8-9B487D8B6450}"/>
              </a:ext>
            </a:extLst>
          </p:cNvPr>
          <p:cNvSpPr/>
          <p:nvPr/>
        </p:nvSpPr>
        <p:spPr>
          <a:xfrm rot="5400000">
            <a:off x="2861668" y="4076105"/>
            <a:ext cx="217885" cy="223838"/>
          </a:xfrm>
          <a:prstGeom prst="triangl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a:solidFill>
                <a:prstClr val="white"/>
              </a:solidFill>
            </a:endParaRPr>
          </a:p>
        </p:txBody>
      </p:sp>
      <p:sp>
        <p:nvSpPr>
          <p:cNvPr id="10" name="Rectangle 9">
            <a:extLst>
              <a:ext uri="{FF2B5EF4-FFF2-40B4-BE49-F238E27FC236}">
                <a16:creationId xmlns="" xmlns:a16="http://schemas.microsoft.com/office/drawing/2014/main" id="{12AADAEA-7128-427F-9C0B-46EF7C988FEC}"/>
              </a:ext>
            </a:extLst>
          </p:cNvPr>
          <p:cNvSpPr/>
          <p:nvPr/>
        </p:nvSpPr>
        <p:spPr>
          <a:xfrm>
            <a:off x="4327923" y="2441974"/>
            <a:ext cx="1988344" cy="448865"/>
          </a:xfrm>
          <a:prstGeom prst="rect">
            <a:avLst/>
          </a:prstGeom>
          <a:solidFill>
            <a:srgbClr val="6816FF">
              <a:alpha val="78824"/>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r>
              <a:rPr lang="en-US" altLang="zh-CN" sz="900" dirty="0">
                <a:solidFill>
                  <a:prstClr val="white"/>
                </a:solidFill>
                <a:latin typeface="微软雅黑" panose="020B0503020204020204" pitchFamily="34" charset="-122"/>
              </a:rPr>
              <a:t>《</a:t>
            </a:r>
            <a:r>
              <a:rPr lang="zh-CN" altLang="en-US" sz="900" dirty="0">
                <a:solidFill>
                  <a:prstClr val="white"/>
                </a:solidFill>
                <a:latin typeface="微软雅黑" panose="020B0503020204020204" pitchFamily="34" charset="-122"/>
              </a:rPr>
              <a:t>现行中国教学法研究</a:t>
            </a:r>
            <a:r>
              <a:rPr lang="en-US" altLang="zh-CN" sz="900" dirty="0">
                <a:solidFill>
                  <a:prstClr val="white"/>
                </a:solidFill>
                <a:latin typeface="微软雅黑" panose="020B0503020204020204" pitchFamily="34" charset="-122"/>
              </a:rPr>
              <a:t>》</a:t>
            </a:r>
            <a:r>
              <a:rPr lang="zh-CN" altLang="en-US" sz="900" dirty="0">
                <a:solidFill>
                  <a:prstClr val="white"/>
                </a:solidFill>
                <a:latin typeface="微软雅黑" panose="020B0503020204020204" pitchFamily="34" charset="-122"/>
              </a:rPr>
              <a:t>，</a:t>
            </a:r>
            <a:r>
              <a:rPr lang="en-US" altLang="zh-CN" sz="900" dirty="0">
                <a:solidFill>
                  <a:prstClr val="white"/>
                </a:solidFill>
                <a:latin typeface="微软雅黑" panose="020B0503020204020204" pitchFamily="34" charset="-122"/>
              </a:rPr>
              <a:t>1899</a:t>
            </a:r>
            <a:r>
              <a:rPr lang="zh-CN" altLang="en-US" sz="900" dirty="0">
                <a:solidFill>
                  <a:prstClr val="white"/>
                </a:solidFill>
                <a:latin typeface="微软雅黑" panose="020B0503020204020204" pitchFamily="34" charset="-122"/>
              </a:rPr>
              <a:t>年，</a:t>
            </a:r>
            <a:endParaRPr lang="en-US" altLang="zh-CN" sz="900" dirty="0">
              <a:solidFill>
                <a:prstClr val="white"/>
              </a:solidFill>
              <a:latin typeface="微软雅黑" panose="020B0503020204020204" pitchFamily="34" charset="-122"/>
            </a:endParaRPr>
          </a:p>
          <a:p>
            <a:pPr algn="ctr" defTabSz="342900">
              <a:defRPr/>
            </a:pPr>
            <a:r>
              <a:rPr lang="en-US" altLang="zh-CN" sz="900" dirty="0" err="1">
                <a:solidFill>
                  <a:prstClr val="white"/>
                </a:solidFill>
                <a:latin typeface="微软雅黑" panose="020B0503020204020204" pitchFamily="34" charset="-122"/>
              </a:rPr>
              <a:t>Dresslar</a:t>
            </a:r>
            <a:r>
              <a:rPr lang="en-US" altLang="zh-CN" sz="900" dirty="0">
                <a:solidFill>
                  <a:prstClr val="white"/>
                </a:solidFill>
                <a:latin typeface="微软雅黑" panose="020B0503020204020204" pitchFamily="34" charset="-122"/>
              </a:rPr>
              <a:t>, F.B.</a:t>
            </a:r>
            <a:r>
              <a:rPr lang="zh-CN" altLang="en-US" sz="900" dirty="0">
                <a:solidFill>
                  <a:prstClr val="white"/>
                </a:solidFill>
                <a:latin typeface="微软雅黑" panose="020B0503020204020204" pitchFamily="34" charset="-122"/>
              </a:rPr>
              <a:t>，加州大学伯克利分校</a:t>
            </a:r>
            <a:endParaRPr lang="en-US" sz="900" dirty="0">
              <a:solidFill>
                <a:prstClr val="white"/>
              </a:solidFill>
              <a:latin typeface="微软雅黑" panose="020B0503020204020204" pitchFamily="34" charset="-122"/>
            </a:endParaRPr>
          </a:p>
        </p:txBody>
      </p:sp>
    </p:spTree>
    <p:extLst>
      <p:ext uri="{BB962C8B-B14F-4D97-AF65-F5344CB8AC3E}">
        <p14:creationId xmlns:p14="http://schemas.microsoft.com/office/powerpoint/2010/main" val="2301436810"/>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33374" y="287368"/>
            <a:ext cx="6619875" cy="679419"/>
          </a:xfrm>
        </p:spPr>
        <p:txBody>
          <a:bodyPr anchor="t"/>
          <a:lstStyle/>
          <a:p>
            <a:r>
              <a:rPr lang="zh-CN" altLang="en-US" sz="2400" dirty="0"/>
              <a:t>借助引文网络挖掘更多文献宝</a:t>
            </a:r>
            <a:r>
              <a:rPr lang="zh-CN" altLang="en-US" sz="2400" dirty="0" smtClean="0"/>
              <a:t>藏</a:t>
            </a:r>
            <a:r>
              <a:rPr lang="en-US" altLang="zh-CN" sz="2400" dirty="0" smtClean="0"/>
              <a:t>——</a:t>
            </a:r>
            <a:r>
              <a:rPr lang="zh-CN" altLang="en-US" sz="2400" dirty="0" smtClean="0"/>
              <a:t>参考文献</a:t>
            </a:r>
            <a:endParaRPr lang="en-US" sz="2400" dirty="0"/>
          </a:p>
        </p:txBody>
      </p:sp>
      <p:pic>
        <p:nvPicPr>
          <p:cNvPr id="4" name="Picture 3"/>
          <p:cNvPicPr>
            <a:picLocks noChangeAspect="1"/>
          </p:cNvPicPr>
          <p:nvPr/>
        </p:nvPicPr>
        <p:blipFill>
          <a:blip r:embed="rId3"/>
          <a:stretch>
            <a:fillRect/>
          </a:stretch>
        </p:blipFill>
        <p:spPr>
          <a:xfrm>
            <a:off x="0" y="919162"/>
            <a:ext cx="9144000" cy="5701553"/>
          </a:xfrm>
          <a:prstGeom prst="rect">
            <a:avLst/>
          </a:prstGeom>
        </p:spPr>
      </p:pic>
      <p:sp>
        <p:nvSpPr>
          <p:cNvPr id="5" name="Rectangle 4">
            <a:extLst>
              <a:ext uri="{FF2B5EF4-FFF2-40B4-BE49-F238E27FC236}">
                <a16:creationId xmlns:a16="http://schemas.microsoft.com/office/drawing/2014/main" xmlns="" id="{C494D0C9-C515-422D-8DC5-68A5A95BD782}"/>
              </a:ext>
            </a:extLst>
          </p:cNvPr>
          <p:cNvSpPr>
            <a:spLocks noChangeArrowheads="1"/>
          </p:cNvSpPr>
          <p:nvPr/>
        </p:nvSpPr>
        <p:spPr bwMode="auto">
          <a:xfrm>
            <a:off x="457651" y="2453645"/>
            <a:ext cx="1275899" cy="194305"/>
          </a:xfrm>
          <a:prstGeom prst="rect">
            <a:avLst/>
          </a:prstGeom>
          <a:noFill/>
          <a:ln w="28575">
            <a:solidFill>
              <a:schemeClr val="bg2"/>
            </a:solidFill>
            <a:round/>
            <a:headEnd/>
            <a:tailEnd type="triangle" w="med" len="med"/>
          </a:ln>
        </p:spPr>
        <p:txBody>
          <a:bodyPr/>
          <a:lstStyle/>
          <a:p>
            <a:endParaRPr lang="zh-CN" altLang="en-US">
              <a:solidFill>
                <a:srgbClr val="000000"/>
              </a:solidFill>
            </a:endParaRPr>
          </a:p>
        </p:txBody>
      </p:sp>
      <p:pic>
        <p:nvPicPr>
          <p:cNvPr id="6" name="Picture 5"/>
          <p:cNvPicPr>
            <a:picLocks noChangeAspect="1"/>
          </p:cNvPicPr>
          <p:nvPr/>
        </p:nvPicPr>
        <p:blipFill>
          <a:blip r:embed="rId4"/>
          <a:stretch>
            <a:fillRect/>
          </a:stretch>
        </p:blipFill>
        <p:spPr>
          <a:xfrm>
            <a:off x="4763359" y="2152650"/>
            <a:ext cx="1405352" cy="1647825"/>
          </a:xfrm>
          <a:prstGeom prst="rect">
            <a:avLst/>
          </a:prstGeom>
        </p:spPr>
      </p:pic>
      <p:sp>
        <p:nvSpPr>
          <p:cNvPr id="8" name="TextBox 7"/>
          <p:cNvSpPr txBox="1"/>
          <p:nvPr/>
        </p:nvSpPr>
        <p:spPr>
          <a:xfrm>
            <a:off x="3768962" y="3902223"/>
            <a:ext cx="3394145" cy="1241278"/>
          </a:xfrm>
          <a:prstGeom prst="rect">
            <a:avLst/>
          </a:prstGeom>
          <a:solidFill>
            <a:srgbClr val="6817FF">
              <a:alpha val="8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algn="just">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altLang="zh-CN" b="1" dirty="0" err="1">
                <a:solidFill>
                  <a:srgbClr val="FFFFFF"/>
                </a:solidFill>
              </a:rPr>
              <a:t>Yoshua</a:t>
            </a:r>
            <a:r>
              <a:rPr lang="en-US" altLang="zh-CN" b="1" dirty="0">
                <a:solidFill>
                  <a:srgbClr val="FFFFFF"/>
                </a:solidFill>
              </a:rPr>
              <a:t> </a:t>
            </a:r>
            <a:r>
              <a:rPr lang="en-US" altLang="zh-CN" b="1" dirty="0" err="1" smtClean="0">
                <a:solidFill>
                  <a:srgbClr val="FFFFFF"/>
                </a:solidFill>
              </a:rPr>
              <a:t>Bengio</a:t>
            </a:r>
            <a:endParaRPr lang="en-US" altLang="zh-CN" b="1" dirty="0" smtClean="0">
              <a:solidFill>
                <a:srgbClr val="FFFFFF"/>
              </a:solidFill>
            </a:endParaRPr>
          </a:p>
          <a:p>
            <a:pPr algn="ctr"/>
            <a:r>
              <a:rPr lang="zh-CN" altLang="en-US" dirty="0">
                <a:solidFill>
                  <a:srgbClr val="FFFFFF"/>
                </a:solidFill>
              </a:rPr>
              <a:t>深度学习三巨</a:t>
            </a:r>
            <a:r>
              <a:rPr lang="zh-CN" altLang="en-US" dirty="0" smtClean="0">
                <a:solidFill>
                  <a:srgbClr val="FFFFFF"/>
                </a:solidFill>
              </a:rPr>
              <a:t>头之一关于</a:t>
            </a:r>
            <a:r>
              <a:rPr lang="en-US" altLang="zh-CN" dirty="0" smtClean="0">
                <a:solidFill>
                  <a:srgbClr val="FFFFFF"/>
                </a:solidFill>
              </a:rPr>
              <a:t>Deep Learning</a:t>
            </a:r>
            <a:r>
              <a:rPr lang="zh-CN" altLang="en-US" dirty="0" smtClean="0">
                <a:solidFill>
                  <a:srgbClr val="FFFFFF"/>
                </a:solidFill>
              </a:rPr>
              <a:t>的一篇综述</a:t>
            </a:r>
            <a:r>
              <a:rPr lang="en-US" altLang="zh-CN" dirty="0" smtClean="0">
                <a:solidFill>
                  <a:srgbClr val="FFFFFF"/>
                </a:solidFill>
              </a:rPr>
              <a:t>review</a:t>
            </a:r>
            <a:r>
              <a:rPr lang="zh-CN" altLang="en-US" dirty="0" smtClean="0">
                <a:solidFill>
                  <a:srgbClr val="FFFFFF"/>
                </a:solidFill>
              </a:rPr>
              <a:t>文章</a:t>
            </a:r>
            <a:endParaRPr lang="zh-CN" altLang="en-US" dirty="0">
              <a:solidFill>
                <a:srgbClr val="FFFFFF"/>
              </a:solidFill>
            </a:endParaRPr>
          </a:p>
        </p:txBody>
      </p:sp>
    </p:spTree>
    <p:extLst>
      <p:ext uri="{BB962C8B-B14F-4D97-AF65-F5344CB8AC3E}">
        <p14:creationId xmlns:p14="http://schemas.microsoft.com/office/powerpoint/2010/main" val="8030755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603888" y="318145"/>
            <a:ext cx="7578087" cy="679419"/>
          </a:xfrm>
        </p:spPr>
        <p:txBody>
          <a:bodyPr anchor="t"/>
          <a:lstStyle/>
          <a:p>
            <a:r>
              <a:rPr lang="zh-CN" altLang="en-US" sz="2400" dirty="0" smtClean="0"/>
              <a:t>引文网络三</a:t>
            </a:r>
            <a:r>
              <a:rPr lang="zh-CN" altLang="en-US" sz="2400" dirty="0"/>
              <a:t>维度检索</a:t>
            </a:r>
            <a:r>
              <a:rPr lang="en-US" altLang="zh-CN" sz="2400" dirty="0"/>
              <a:t>——</a:t>
            </a:r>
            <a:r>
              <a:rPr lang="zh-CN" altLang="en-US" sz="2400" dirty="0"/>
              <a:t>把握课题脉</a:t>
            </a:r>
            <a:r>
              <a:rPr lang="zh-CN" altLang="en-US" sz="2400" dirty="0" smtClean="0"/>
              <a:t>络 挖掘文献宝藏</a:t>
            </a:r>
            <a:endParaRPr lang="en-US" sz="2400" dirty="0"/>
          </a:p>
        </p:txBody>
      </p:sp>
      <p:grpSp>
        <p:nvGrpSpPr>
          <p:cNvPr id="3" name="组合 2">
            <a:extLst>
              <a:ext uri="{FF2B5EF4-FFF2-40B4-BE49-F238E27FC236}">
                <a16:creationId xmlns:a16="http://schemas.microsoft.com/office/drawing/2014/main" xmlns="" id="{8C340C3D-8470-45FF-8D82-00FDBB392E5B}"/>
              </a:ext>
            </a:extLst>
          </p:cNvPr>
          <p:cNvGrpSpPr/>
          <p:nvPr/>
        </p:nvGrpSpPr>
        <p:grpSpPr>
          <a:xfrm>
            <a:off x="1245342" y="1298030"/>
            <a:ext cx="6790924" cy="4284104"/>
            <a:chOff x="1115351" y="1458657"/>
            <a:chExt cx="6790924" cy="4284105"/>
          </a:xfrm>
        </p:grpSpPr>
        <p:grpSp>
          <p:nvGrpSpPr>
            <p:cNvPr id="5" name="Group 56"/>
            <p:cNvGrpSpPr>
              <a:grpSpLocks/>
            </p:cNvGrpSpPr>
            <p:nvPr/>
          </p:nvGrpSpPr>
          <p:grpSpPr bwMode="auto">
            <a:xfrm>
              <a:off x="2547275" y="2932887"/>
              <a:ext cx="4452938" cy="2809875"/>
              <a:chOff x="3107634" y="3372678"/>
              <a:chExt cx="4452731" cy="2809461"/>
            </a:xfrm>
          </p:grpSpPr>
          <p:grpSp>
            <p:nvGrpSpPr>
              <p:cNvPr id="6" name="Group 48"/>
              <p:cNvGrpSpPr>
                <a:grpSpLocks/>
              </p:cNvGrpSpPr>
              <p:nvPr/>
            </p:nvGrpSpPr>
            <p:grpSpPr bwMode="auto">
              <a:xfrm>
                <a:off x="3107634" y="3372678"/>
                <a:ext cx="4452731" cy="2809461"/>
                <a:chOff x="2345634" y="3525078"/>
                <a:chExt cx="4452731" cy="2809461"/>
              </a:xfrm>
            </p:grpSpPr>
            <p:pic>
              <p:nvPicPr>
                <p:cNvPr id="8" name="Picture 31" descr="WoSfullrec"/>
                <p:cNvPicPr>
                  <a:picLocks noChangeAspect="1" noChangeArrowheads="1"/>
                </p:cNvPicPr>
                <p:nvPr/>
              </p:nvPicPr>
              <p:blipFill>
                <a:blip r:embed="rId2" cstate="print"/>
                <a:srcRect/>
                <a:stretch>
                  <a:fillRect/>
                </a:stretch>
              </p:blipFill>
              <p:spPr bwMode="auto">
                <a:xfrm>
                  <a:off x="5631607" y="5539319"/>
                  <a:ext cx="695293" cy="795220"/>
                </a:xfrm>
                <a:prstGeom prst="rect">
                  <a:avLst/>
                </a:prstGeom>
                <a:ln>
                  <a:noFill/>
                </a:ln>
                <a:effectLst>
                  <a:outerShdw blurRad="292100" dist="139700" dir="2700000" algn="tl" rotWithShape="0">
                    <a:srgbClr val="333333">
                      <a:alpha val="65000"/>
                    </a:srgbClr>
                  </a:outerShdw>
                </a:effectLst>
              </p:spPr>
            </p:pic>
            <p:pic>
              <p:nvPicPr>
                <p:cNvPr id="9" name="Picture 8" descr="WoSfullrec"/>
                <p:cNvPicPr>
                  <a:picLocks noChangeAspect="1" noChangeArrowheads="1"/>
                </p:cNvPicPr>
                <p:nvPr/>
              </p:nvPicPr>
              <p:blipFill>
                <a:blip r:embed="rId2" cstate="print"/>
                <a:srcRect/>
                <a:stretch>
                  <a:fillRect/>
                </a:stretch>
              </p:blipFill>
              <p:spPr bwMode="auto">
                <a:xfrm>
                  <a:off x="4953458" y="5089329"/>
                  <a:ext cx="695293" cy="795221"/>
                </a:xfrm>
                <a:prstGeom prst="rect">
                  <a:avLst/>
                </a:prstGeom>
                <a:ln>
                  <a:noFill/>
                </a:ln>
                <a:effectLst>
                  <a:outerShdw blurRad="292100" dist="139700" dir="2700000" algn="tl" rotWithShape="0">
                    <a:srgbClr val="333333">
                      <a:alpha val="65000"/>
                    </a:srgbClr>
                  </a:outerShdw>
                </a:effectLst>
              </p:spPr>
            </p:pic>
            <p:pic>
              <p:nvPicPr>
                <p:cNvPr id="10" name="Picture 9" descr="WoSfullrec"/>
                <p:cNvPicPr>
                  <a:picLocks noChangeAspect="1" noChangeArrowheads="1"/>
                </p:cNvPicPr>
                <p:nvPr/>
              </p:nvPicPr>
              <p:blipFill>
                <a:blip r:embed="rId2" cstate="print"/>
                <a:srcRect/>
                <a:stretch>
                  <a:fillRect/>
                </a:stretch>
              </p:blipFill>
              <p:spPr bwMode="auto">
                <a:xfrm>
                  <a:off x="5468102" y="4691719"/>
                  <a:ext cx="693706" cy="795220"/>
                </a:xfrm>
                <a:prstGeom prst="rect">
                  <a:avLst/>
                </a:prstGeom>
                <a:ln>
                  <a:noFill/>
                </a:ln>
                <a:effectLst>
                  <a:outerShdw blurRad="292100" dist="139700" dir="2700000" algn="tl" rotWithShape="0">
                    <a:srgbClr val="333333">
                      <a:alpha val="65000"/>
                    </a:srgbClr>
                  </a:outerShdw>
                </a:effectLst>
              </p:spPr>
            </p:pic>
            <p:sp>
              <p:nvSpPr>
                <p:cNvPr id="11" name="Line 21"/>
                <p:cNvSpPr>
                  <a:spLocks noChangeShapeType="1"/>
                </p:cNvSpPr>
                <p:nvPr/>
              </p:nvSpPr>
              <p:spPr bwMode="auto">
                <a:xfrm flipH="1" flipV="1">
                  <a:off x="4201336" y="3525078"/>
                  <a:ext cx="1006428" cy="1325368"/>
                </a:xfrm>
                <a:prstGeom prst="line">
                  <a:avLst/>
                </a:prstGeom>
                <a:noFill/>
                <a:ln w="76200">
                  <a:solidFill>
                    <a:srgbClr val="1DC806"/>
                  </a:solidFill>
                  <a:round/>
                  <a:headEnd type="triangle" w="med" len="med"/>
                  <a:tailEnd type="triangle" w="med" len="med"/>
                </a:ln>
              </p:spPr>
              <p:txBody>
                <a:bodyPr/>
                <a:lstStyle/>
                <a:p>
                  <a:pPr>
                    <a:defRPr/>
                  </a:pPr>
                  <a:endParaRPr lang="en-US" sz="1400">
                    <a:solidFill>
                      <a:srgbClr val="000000"/>
                    </a:solidFill>
                    <a:ea typeface="方正黑体简体"/>
                    <a:cs typeface="Arial" pitchFamily="34" charset="0"/>
                  </a:endParaRPr>
                </a:p>
              </p:txBody>
            </p:sp>
            <p:sp>
              <p:nvSpPr>
                <p:cNvPr id="12" name="Text Box 22"/>
                <p:cNvSpPr txBox="1">
                  <a:spLocks noChangeArrowheads="1"/>
                </p:cNvSpPr>
                <p:nvPr/>
              </p:nvSpPr>
              <p:spPr bwMode="auto">
                <a:xfrm>
                  <a:off x="4726404" y="3816555"/>
                  <a:ext cx="769901" cy="264649"/>
                </a:xfrm>
                <a:prstGeom prst="rect">
                  <a:avLst/>
                </a:prstGeom>
                <a:solidFill>
                  <a:srgbClr val="1DC806"/>
                </a:solidFill>
                <a:ln w="28575">
                  <a:solidFill>
                    <a:srgbClr val="1DC806"/>
                  </a:solidFill>
                  <a:miter lim="800000"/>
                  <a:headEnd/>
                  <a:tailEnd/>
                </a:ln>
              </p:spPr>
              <p:txBody>
                <a:bodyPr wrap="square" lIns="0" rIns="0">
                  <a:spAutoFit/>
                </a:bodyPr>
                <a:lstStyle>
                  <a:defPPr>
                    <a:defRPr lang="en-US"/>
                  </a:defPPr>
                  <a:lvl1pPr algn="ctr" eaLnBrk="0" hangingPunct="0">
                    <a:lnSpc>
                      <a:spcPct val="80000"/>
                    </a:lnSpc>
                    <a:spcBef>
                      <a:spcPct val="50000"/>
                    </a:spcBef>
                    <a:defRPr sz="1400" b="1">
                      <a:solidFill>
                        <a:schemeClr val="bg1"/>
                      </a:solidFill>
                      <a:latin typeface="微软雅黑" panose="020B0503020204020204" pitchFamily="34" charset="-122"/>
                      <a:ea typeface="微软雅黑" panose="020B0503020204020204" pitchFamily="34" charset="-122"/>
                      <a:cs typeface="Times New Roman" pitchFamily="18" charset="0"/>
                    </a:defRPr>
                  </a:lvl1pPr>
                </a:lstStyle>
                <a:p>
                  <a:r>
                    <a:rPr lang="zh-CN" altLang="en-US" dirty="0">
                      <a:solidFill>
                        <a:srgbClr val="FFFFFF"/>
                      </a:solidFill>
                    </a:rPr>
                    <a:t>相关记录</a:t>
                  </a:r>
                  <a:endParaRPr lang="en-US" altLang="zh-CN" dirty="0">
                    <a:solidFill>
                      <a:srgbClr val="FFFFFF"/>
                    </a:solidFill>
                  </a:endParaRPr>
                </a:p>
              </p:txBody>
            </p:sp>
            <p:sp>
              <p:nvSpPr>
                <p:cNvPr id="13" name="Text Box 25"/>
                <p:cNvSpPr txBox="1">
                  <a:spLocks noChangeArrowheads="1"/>
                </p:cNvSpPr>
                <p:nvPr/>
              </p:nvSpPr>
              <p:spPr bwMode="auto">
                <a:xfrm>
                  <a:off x="5626844" y="4850446"/>
                  <a:ext cx="317485" cy="161687"/>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051" b="1" dirty="0">
                      <a:solidFill>
                        <a:srgbClr val="4B4B4B"/>
                      </a:solidFill>
                      <a:ea typeface="方正黑体简体"/>
                      <a:cs typeface="Arial" pitchFamily="34" charset="0"/>
                    </a:rPr>
                    <a:t>2004</a:t>
                  </a:r>
                </a:p>
              </p:txBody>
            </p:sp>
            <p:sp>
              <p:nvSpPr>
                <p:cNvPr id="14" name="Text Box 26"/>
                <p:cNvSpPr txBox="1">
                  <a:spLocks noChangeArrowheads="1"/>
                </p:cNvSpPr>
                <p:nvPr/>
              </p:nvSpPr>
              <p:spPr bwMode="auto">
                <a:xfrm>
                  <a:off x="5170935" y="5597253"/>
                  <a:ext cx="317485" cy="161687"/>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051" b="1" dirty="0">
                      <a:solidFill>
                        <a:srgbClr val="4B4B4B"/>
                      </a:solidFill>
                      <a:ea typeface="方正黑体简体"/>
                      <a:cs typeface="Arial" pitchFamily="34" charset="0"/>
                    </a:rPr>
                    <a:t>1999</a:t>
                  </a:r>
                </a:p>
              </p:txBody>
            </p:sp>
            <p:pic>
              <p:nvPicPr>
                <p:cNvPr id="15" name="Picture 27" descr="WoSfullrec"/>
                <p:cNvPicPr>
                  <a:picLocks noChangeAspect="1" noChangeArrowheads="1"/>
                </p:cNvPicPr>
                <p:nvPr/>
              </p:nvPicPr>
              <p:blipFill>
                <a:blip r:embed="rId2" cstate="print"/>
                <a:srcRect/>
                <a:stretch>
                  <a:fillRect/>
                </a:stretch>
              </p:blipFill>
              <p:spPr bwMode="auto">
                <a:xfrm>
                  <a:off x="6103072" y="4798065"/>
                  <a:ext cx="695293" cy="793633"/>
                </a:xfrm>
                <a:prstGeom prst="rect">
                  <a:avLst/>
                </a:prstGeom>
                <a:ln>
                  <a:noFill/>
                </a:ln>
                <a:effectLst>
                  <a:outerShdw blurRad="292100" dist="139700" dir="2700000" algn="tl" rotWithShape="0">
                    <a:srgbClr val="333333">
                      <a:alpha val="65000"/>
                    </a:srgbClr>
                  </a:outerShdw>
                </a:effectLst>
              </p:spPr>
            </p:pic>
            <p:sp>
              <p:nvSpPr>
                <p:cNvPr id="16" name="Text Box 28"/>
                <p:cNvSpPr txBox="1">
                  <a:spLocks noChangeArrowheads="1"/>
                </p:cNvSpPr>
                <p:nvPr/>
              </p:nvSpPr>
              <p:spPr bwMode="auto">
                <a:xfrm>
                  <a:off x="6263403" y="5094886"/>
                  <a:ext cx="317485" cy="161687"/>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051" b="1" dirty="0">
                      <a:solidFill>
                        <a:srgbClr val="4B4B4B"/>
                      </a:solidFill>
                      <a:ea typeface="方正黑体简体"/>
                      <a:cs typeface="Arial" pitchFamily="34" charset="0"/>
                    </a:rPr>
                    <a:t>2002</a:t>
                  </a:r>
                </a:p>
              </p:txBody>
            </p:sp>
            <p:sp>
              <p:nvSpPr>
                <p:cNvPr id="17" name="Line 29"/>
                <p:cNvSpPr>
                  <a:spLocks noChangeShapeType="1"/>
                </p:cNvSpPr>
                <p:nvPr/>
              </p:nvSpPr>
              <p:spPr bwMode="auto">
                <a:xfrm flipH="1" flipV="1">
                  <a:off x="2345634" y="5009171"/>
                  <a:ext cx="1754105" cy="396824"/>
                </a:xfrm>
                <a:prstGeom prst="line">
                  <a:avLst/>
                </a:prstGeom>
                <a:noFill/>
                <a:ln w="28575">
                  <a:solidFill>
                    <a:srgbClr val="1DC806"/>
                  </a:solidFill>
                  <a:round/>
                  <a:headEnd/>
                  <a:tailEnd type="triangle" w="med" len="med"/>
                </a:ln>
              </p:spPr>
              <p:txBody>
                <a:bodyPr/>
                <a:lstStyle/>
                <a:p>
                  <a:pPr>
                    <a:defRPr/>
                  </a:pPr>
                  <a:endParaRPr lang="en-US" sz="1400">
                    <a:solidFill>
                      <a:srgbClr val="000000"/>
                    </a:solidFill>
                    <a:ea typeface="方正黑体简体"/>
                    <a:cs typeface="Arial" pitchFamily="34" charset="0"/>
                  </a:endParaRPr>
                </a:p>
              </p:txBody>
            </p:sp>
            <p:sp>
              <p:nvSpPr>
                <p:cNvPr id="18" name="Line 30"/>
                <p:cNvSpPr>
                  <a:spLocks noChangeShapeType="1"/>
                </p:cNvSpPr>
                <p:nvPr/>
              </p:nvSpPr>
              <p:spPr bwMode="auto">
                <a:xfrm flipH="1" flipV="1">
                  <a:off x="2558350" y="4585371"/>
                  <a:ext cx="1541390" cy="795220"/>
                </a:xfrm>
                <a:prstGeom prst="line">
                  <a:avLst/>
                </a:prstGeom>
                <a:noFill/>
                <a:ln w="28575">
                  <a:solidFill>
                    <a:srgbClr val="1DC806"/>
                  </a:solidFill>
                  <a:round/>
                  <a:headEnd/>
                  <a:tailEnd type="triangle" w="med" len="med"/>
                </a:ln>
              </p:spPr>
              <p:txBody>
                <a:bodyPr/>
                <a:lstStyle/>
                <a:p>
                  <a:pPr>
                    <a:defRPr/>
                  </a:pPr>
                  <a:endParaRPr lang="en-US" sz="1400">
                    <a:solidFill>
                      <a:srgbClr val="000000"/>
                    </a:solidFill>
                    <a:ea typeface="方正黑体简体"/>
                    <a:cs typeface="Arial" pitchFamily="34" charset="0"/>
                  </a:endParaRPr>
                </a:p>
              </p:txBody>
            </p:sp>
            <p:sp>
              <p:nvSpPr>
                <p:cNvPr id="19" name="Text Box 32"/>
                <p:cNvSpPr txBox="1">
                  <a:spLocks noChangeArrowheads="1"/>
                </p:cNvSpPr>
                <p:nvPr/>
              </p:nvSpPr>
              <p:spPr bwMode="auto">
                <a:xfrm>
                  <a:off x="5791937" y="5942485"/>
                  <a:ext cx="317485" cy="161687"/>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051" b="1">
                      <a:solidFill>
                        <a:srgbClr val="4B4B4B"/>
                      </a:solidFill>
                      <a:ea typeface="方正黑体简体"/>
                      <a:cs typeface="Arial" pitchFamily="34" charset="0"/>
                    </a:rPr>
                    <a:t>1994</a:t>
                  </a:r>
                </a:p>
              </p:txBody>
            </p:sp>
            <p:sp>
              <p:nvSpPr>
                <p:cNvPr id="20" name="Text Box 35"/>
                <p:cNvSpPr txBox="1">
                  <a:spLocks noChangeArrowheads="1"/>
                </p:cNvSpPr>
                <p:nvPr/>
              </p:nvSpPr>
              <p:spPr bwMode="auto">
                <a:xfrm>
                  <a:off x="4114028" y="5335579"/>
                  <a:ext cx="815937" cy="227722"/>
                </a:xfrm>
                <a:prstGeom prst="rect">
                  <a:avLst/>
                </a:prstGeom>
                <a:solidFill>
                  <a:srgbClr val="1DC806"/>
                </a:solidFill>
                <a:ln w="28575">
                  <a:solidFill>
                    <a:srgbClr val="1DC806"/>
                  </a:solidFill>
                  <a:miter lim="800000"/>
                  <a:headEnd/>
                  <a:tailEnd/>
                </a:ln>
              </p:spPr>
              <p:txBody>
                <a:bodyPr wrap="square" lIns="0" rIns="0">
                  <a:spAutoFit/>
                </a:bodyPr>
                <a:lstStyle>
                  <a:defPPr>
                    <a:defRPr lang="en-US"/>
                  </a:defPPr>
                  <a:lvl1pPr algn="ctr" eaLnBrk="0" hangingPunct="0">
                    <a:lnSpc>
                      <a:spcPct val="80000"/>
                    </a:lnSpc>
                    <a:spcBef>
                      <a:spcPct val="50000"/>
                    </a:spcBef>
                    <a:defRPr sz="1400" b="1">
                      <a:solidFill>
                        <a:schemeClr val="bg1"/>
                      </a:solidFill>
                      <a:latin typeface="微软雅黑" panose="020B0503020204020204" pitchFamily="34" charset="-122"/>
                      <a:ea typeface="微软雅黑" panose="020B0503020204020204" pitchFamily="34" charset="-122"/>
                      <a:cs typeface="Times New Roman" pitchFamily="18" charset="0"/>
                    </a:defRPr>
                  </a:lvl1pPr>
                </a:lstStyle>
                <a:p>
                  <a:r>
                    <a:rPr lang="zh-CN" altLang="en-US">
                      <a:solidFill>
                        <a:srgbClr val="FFFFFF"/>
                      </a:solidFill>
                    </a:rPr>
                    <a:t>引用</a:t>
                  </a:r>
                  <a:endParaRPr lang="en-US" altLang="zh-CN" dirty="0">
                    <a:solidFill>
                      <a:srgbClr val="FFFFFF"/>
                    </a:solidFill>
                  </a:endParaRPr>
                </a:p>
              </p:txBody>
            </p:sp>
          </p:grpSp>
          <p:sp>
            <p:nvSpPr>
              <p:cNvPr id="7" name="Rectangle 31"/>
              <p:cNvSpPr>
                <a:spLocks noChangeArrowheads="1"/>
              </p:cNvSpPr>
              <p:nvPr/>
            </p:nvSpPr>
            <p:spPr bwMode="auto">
              <a:xfrm>
                <a:off x="3574286" y="5482739"/>
                <a:ext cx="1524000" cy="338504"/>
              </a:xfrm>
              <a:prstGeom prst="rect">
                <a:avLst/>
              </a:prstGeom>
              <a:noFill/>
              <a:ln w="9525">
                <a:noFill/>
                <a:miter lim="800000"/>
                <a:headEnd/>
                <a:tailEnd/>
              </a:ln>
            </p:spPr>
            <p:txBody>
              <a:bodyPr>
                <a:spAutoFit/>
              </a:bodyPr>
              <a:lstStyle/>
              <a:p>
                <a:pPr eaLnBrk="0" hangingPunct="0">
                  <a:buClr>
                    <a:srgbClr val="1AC604"/>
                  </a:buClr>
                  <a:buFont typeface="Wingdings" pitchFamily="2" charset="2"/>
                  <a:buChar char="§"/>
                </a:pPr>
                <a:r>
                  <a:rPr lang="zh-CN" altLang="en-US" sz="1600" b="1" dirty="0">
                    <a:solidFill>
                      <a:srgbClr val="000000"/>
                    </a:solidFill>
                    <a:latin typeface="微软雅黑" panose="020B0503020204020204" pitchFamily="34" charset="-122"/>
                    <a:ea typeface="微软雅黑" panose="020B0503020204020204" pitchFamily="34" charset="-122"/>
                    <a:cs typeface="方正黑体简体"/>
                  </a:rPr>
                  <a:t> </a:t>
                </a:r>
                <a:r>
                  <a:rPr lang="zh-CN" altLang="en-US" sz="1600" b="1" dirty="0">
                    <a:solidFill>
                      <a:srgbClr val="000000"/>
                    </a:solidFill>
                    <a:latin typeface="微软雅黑" pitchFamily="34" charset="-122"/>
                    <a:ea typeface="微软雅黑" pitchFamily="34" charset="-122"/>
                  </a:rPr>
                  <a:t>越查越广</a:t>
                </a:r>
              </a:p>
            </p:txBody>
          </p:sp>
        </p:grpSp>
        <p:grpSp>
          <p:nvGrpSpPr>
            <p:cNvPr id="21" name="Group 55"/>
            <p:cNvGrpSpPr>
              <a:grpSpLocks/>
            </p:cNvGrpSpPr>
            <p:nvPr/>
          </p:nvGrpSpPr>
          <p:grpSpPr bwMode="auto">
            <a:xfrm>
              <a:off x="4696753" y="1458657"/>
              <a:ext cx="3209522" cy="2343009"/>
              <a:chOff x="5257800" y="1749587"/>
              <a:chExt cx="3210232" cy="2341368"/>
            </a:xfrm>
          </p:grpSpPr>
          <p:grpSp>
            <p:nvGrpSpPr>
              <p:cNvPr id="22" name="Group 46"/>
              <p:cNvGrpSpPr>
                <a:grpSpLocks/>
              </p:cNvGrpSpPr>
              <p:nvPr/>
            </p:nvGrpSpPr>
            <p:grpSpPr bwMode="auto">
              <a:xfrm>
                <a:off x="5257800" y="1749587"/>
                <a:ext cx="3072595" cy="1719645"/>
                <a:chOff x="4495800" y="1845665"/>
                <a:chExt cx="3072595" cy="1719645"/>
              </a:xfrm>
            </p:grpSpPr>
            <p:pic>
              <p:nvPicPr>
                <p:cNvPr id="24" name="Picture 2" descr="WoSfullrec"/>
                <p:cNvPicPr>
                  <a:picLocks noChangeAspect="1" noChangeArrowheads="1"/>
                </p:cNvPicPr>
                <p:nvPr/>
              </p:nvPicPr>
              <p:blipFill>
                <a:blip r:embed="rId2" cstate="print"/>
                <a:srcRect/>
                <a:stretch>
                  <a:fillRect/>
                </a:stretch>
              </p:blipFill>
              <p:spPr bwMode="auto">
                <a:xfrm>
                  <a:off x="6285411" y="1845665"/>
                  <a:ext cx="692303" cy="796367"/>
                </a:xfrm>
                <a:prstGeom prst="rect">
                  <a:avLst/>
                </a:prstGeom>
                <a:ln>
                  <a:noFill/>
                </a:ln>
                <a:effectLst>
                  <a:outerShdw blurRad="292100" dist="139700" dir="2700000" algn="tl" rotWithShape="0">
                    <a:srgbClr val="333333">
                      <a:alpha val="65000"/>
                    </a:srgbClr>
                  </a:outerShdw>
                </a:effectLst>
              </p:spPr>
            </p:pic>
            <p:sp>
              <p:nvSpPr>
                <p:cNvPr id="25" name="Text Box 3"/>
                <p:cNvSpPr txBox="1">
                  <a:spLocks noChangeArrowheads="1"/>
                </p:cNvSpPr>
                <p:nvPr/>
              </p:nvSpPr>
              <p:spPr bwMode="auto">
                <a:xfrm>
                  <a:off x="6448962" y="2110591"/>
                  <a:ext cx="319159" cy="161598"/>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051" b="1" dirty="0">
                      <a:solidFill>
                        <a:srgbClr val="4B4B4B"/>
                      </a:solidFill>
                      <a:ea typeface="方正黑体简体"/>
                      <a:cs typeface="Arial" pitchFamily="34" charset="0"/>
                    </a:rPr>
                    <a:t>2010</a:t>
                  </a:r>
                </a:p>
              </p:txBody>
            </p:sp>
            <p:sp>
              <p:nvSpPr>
                <p:cNvPr id="26" name="Line 4"/>
                <p:cNvSpPr>
                  <a:spLocks noChangeShapeType="1"/>
                </p:cNvSpPr>
                <p:nvPr/>
              </p:nvSpPr>
              <p:spPr bwMode="auto">
                <a:xfrm flipV="1">
                  <a:off x="4495800" y="2671616"/>
                  <a:ext cx="1459338" cy="15864"/>
                </a:xfrm>
                <a:prstGeom prst="line">
                  <a:avLst/>
                </a:prstGeom>
                <a:noFill/>
                <a:ln w="76200">
                  <a:solidFill>
                    <a:srgbClr val="1DC806"/>
                  </a:solidFill>
                  <a:round/>
                  <a:headEnd/>
                  <a:tailEnd type="triangle" w="med" len="med"/>
                </a:ln>
              </p:spPr>
              <p:txBody>
                <a:bodyPr/>
                <a:lstStyle/>
                <a:p>
                  <a:pPr>
                    <a:defRPr/>
                  </a:pPr>
                  <a:endParaRPr lang="en-US" sz="1400">
                    <a:solidFill>
                      <a:srgbClr val="000000"/>
                    </a:solidFill>
                    <a:ea typeface="方正黑体简体"/>
                    <a:cs typeface="Arial" pitchFamily="34" charset="0"/>
                  </a:endParaRPr>
                </a:p>
              </p:txBody>
            </p:sp>
            <p:pic>
              <p:nvPicPr>
                <p:cNvPr id="27" name="Picture 7" descr="WoSfullrec"/>
                <p:cNvPicPr>
                  <a:picLocks noChangeAspect="1" noChangeArrowheads="1"/>
                </p:cNvPicPr>
                <p:nvPr/>
              </p:nvPicPr>
              <p:blipFill>
                <a:blip r:embed="rId2" cstate="print"/>
                <a:srcRect/>
                <a:stretch>
                  <a:fillRect/>
                </a:stretch>
              </p:blipFill>
              <p:spPr bwMode="auto">
                <a:xfrm>
                  <a:off x="5955138" y="2324754"/>
                  <a:ext cx="695479" cy="794781"/>
                </a:xfrm>
                <a:prstGeom prst="rect">
                  <a:avLst/>
                </a:prstGeom>
                <a:ln>
                  <a:noFill/>
                </a:ln>
                <a:effectLst>
                  <a:outerShdw blurRad="292100" dist="139700" dir="2700000" algn="tl" rotWithShape="0">
                    <a:srgbClr val="333333">
                      <a:alpha val="65000"/>
                    </a:srgbClr>
                  </a:outerShdw>
                </a:effectLst>
              </p:spPr>
            </p:pic>
            <p:sp>
              <p:nvSpPr>
                <p:cNvPr id="28" name="Text Box 19"/>
                <p:cNvSpPr txBox="1">
                  <a:spLocks noChangeArrowheads="1"/>
                </p:cNvSpPr>
                <p:nvPr/>
              </p:nvSpPr>
              <p:spPr bwMode="auto">
                <a:xfrm>
                  <a:off x="6072639" y="2854608"/>
                  <a:ext cx="317570" cy="161598"/>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051" b="1">
                      <a:solidFill>
                        <a:srgbClr val="4B4B4B"/>
                      </a:solidFill>
                      <a:ea typeface="方正黑体简体"/>
                      <a:cs typeface="Arial" pitchFamily="34" charset="0"/>
                    </a:rPr>
                    <a:t>2003</a:t>
                  </a:r>
                </a:p>
              </p:txBody>
            </p:sp>
            <p:sp>
              <p:nvSpPr>
                <p:cNvPr id="29" name="Text Box 20"/>
                <p:cNvSpPr txBox="1">
                  <a:spLocks noChangeArrowheads="1"/>
                </p:cNvSpPr>
                <p:nvPr/>
              </p:nvSpPr>
              <p:spPr bwMode="auto">
                <a:xfrm>
                  <a:off x="4727199" y="2251249"/>
                  <a:ext cx="900738" cy="264503"/>
                </a:xfrm>
                <a:prstGeom prst="rect">
                  <a:avLst/>
                </a:prstGeom>
                <a:solidFill>
                  <a:srgbClr val="1DC806"/>
                </a:solidFill>
                <a:ln w="28575">
                  <a:solidFill>
                    <a:srgbClr val="1DC806"/>
                  </a:solidFill>
                  <a:miter lim="800000"/>
                  <a:headEnd/>
                  <a:tailEnd/>
                </a:ln>
              </p:spPr>
              <p:txBody>
                <a:bodyPr wrap="square" lIns="0" rIns="0">
                  <a:spAutoFit/>
                </a:bodyPr>
                <a:lstStyle>
                  <a:defPPr>
                    <a:defRPr lang="en-US"/>
                  </a:defPPr>
                  <a:lvl1pPr algn="ctr" eaLnBrk="0" hangingPunct="0">
                    <a:lnSpc>
                      <a:spcPct val="80000"/>
                    </a:lnSpc>
                    <a:spcBef>
                      <a:spcPct val="50000"/>
                    </a:spcBef>
                    <a:defRPr sz="1400" b="1">
                      <a:solidFill>
                        <a:schemeClr val="bg1"/>
                      </a:solidFill>
                      <a:latin typeface="微软雅黑" panose="020B0503020204020204" pitchFamily="34" charset="-122"/>
                      <a:ea typeface="微软雅黑" panose="020B0503020204020204" pitchFamily="34" charset="-122"/>
                      <a:cs typeface="Times New Roman" pitchFamily="18" charset="0"/>
                    </a:defRPr>
                  </a:lvl1pPr>
                </a:lstStyle>
                <a:p>
                  <a:r>
                    <a:rPr lang="zh-CN" altLang="en-US" dirty="0">
                      <a:solidFill>
                        <a:srgbClr val="FFFFFF"/>
                      </a:solidFill>
                    </a:rPr>
                    <a:t>施引文献</a:t>
                  </a:r>
                  <a:endParaRPr lang="en-US" altLang="zh-CN" dirty="0">
                    <a:solidFill>
                      <a:srgbClr val="FFFFFF"/>
                    </a:solidFill>
                  </a:endParaRPr>
                </a:p>
              </p:txBody>
            </p:sp>
            <p:pic>
              <p:nvPicPr>
                <p:cNvPr id="30" name="Picture 23" descr="WoSfullrec"/>
                <p:cNvPicPr>
                  <a:picLocks noChangeAspect="1" noChangeArrowheads="1"/>
                </p:cNvPicPr>
                <p:nvPr/>
              </p:nvPicPr>
              <p:blipFill>
                <a:blip r:embed="rId2" cstate="print"/>
                <a:srcRect/>
                <a:stretch>
                  <a:fillRect/>
                </a:stretch>
              </p:blipFill>
              <p:spPr bwMode="auto">
                <a:xfrm>
                  <a:off x="6872916" y="2121697"/>
                  <a:ext cx="695479" cy="796367"/>
                </a:xfrm>
                <a:prstGeom prst="rect">
                  <a:avLst/>
                </a:prstGeom>
                <a:ln>
                  <a:noFill/>
                </a:ln>
                <a:effectLst>
                  <a:outerShdw blurRad="292100" dist="139700" dir="2700000" algn="tl" rotWithShape="0">
                    <a:srgbClr val="333333">
                      <a:alpha val="65000"/>
                    </a:srgbClr>
                  </a:outerShdw>
                </a:effectLst>
              </p:spPr>
            </p:pic>
            <p:sp>
              <p:nvSpPr>
                <p:cNvPr id="31" name="Text Box 24"/>
                <p:cNvSpPr txBox="1">
                  <a:spLocks noChangeArrowheads="1"/>
                </p:cNvSpPr>
                <p:nvPr/>
              </p:nvSpPr>
              <p:spPr bwMode="auto">
                <a:xfrm>
                  <a:off x="7025350" y="2324753"/>
                  <a:ext cx="317570" cy="161598"/>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051" b="1" dirty="0">
                      <a:solidFill>
                        <a:srgbClr val="4B4B4B"/>
                      </a:solidFill>
                      <a:ea typeface="方正黑体简体"/>
                      <a:cs typeface="Arial" pitchFamily="34" charset="0"/>
                    </a:rPr>
                    <a:t>2008</a:t>
                  </a:r>
                </a:p>
              </p:txBody>
            </p:sp>
            <p:pic>
              <p:nvPicPr>
                <p:cNvPr id="32" name="Picture 33" descr="WoSfullrec"/>
                <p:cNvPicPr>
                  <a:picLocks noChangeAspect="1" noChangeArrowheads="1"/>
                </p:cNvPicPr>
                <p:nvPr/>
              </p:nvPicPr>
              <p:blipFill>
                <a:blip r:embed="rId2" cstate="print"/>
                <a:srcRect/>
                <a:stretch>
                  <a:fillRect/>
                </a:stretch>
              </p:blipFill>
              <p:spPr bwMode="auto">
                <a:xfrm>
                  <a:off x="6585516" y="2770530"/>
                  <a:ext cx="695479" cy="794780"/>
                </a:xfrm>
                <a:prstGeom prst="rect">
                  <a:avLst/>
                </a:prstGeom>
                <a:ln>
                  <a:noFill/>
                </a:ln>
                <a:effectLst>
                  <a:outerShdw blurRad="292100" dist="139700" dir="2700000" algn="tl" rotWithShape="0">
                    <a:srgbClr val="333333">
                      <a:alpha val="65000"/>
                    </a:srgbClr>
                  </a:outerShdw>
                </a:effectLst>
              </p:spPr>
            </p:pic>
            <p:sp>
              <p:nvSpPr>
                <p:cNvPr id="33" name="Text Box 34"/>
                <p:cNvSpPr txBox="1">
                  <a:spLocks noChangeArrowheads="1"/>
                </p:cNvSpPr>
                <p:nvPr/>
              </p:nvSpPr>
              <p:spPr bwMode="auto">
                <a:xfrm>
                  <a:off x="6709368" y="3257551"/>
                  <a:ext cx="315982" cy="161598"/>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051" b="1" dirty="0">
                      <a:solidFill>
                        <a:srgbClr val="4B4B4B"/>
                      </a:solidFill>
                      <a:ea typeface="方正黑体简体"/>
                      <a:cs typeface="Arial" pitchFamily="34" charset="0"/>
                    </a:rPr>
                    <a:t>2006</a:t>
                  </a:r>
                </a:p>
              </p:txBody>
            </p:sp>
          </p:grpSp>
          <p:sp>
            <p:nvSpPr>
              <p:cNvPr id="23" name="Rectangle 47"/>
              <p:cNvSpPr>
                <a:spLocks noChangeArrowheads="1"/>
              </p:cNvSpPr>
              <p:nvPr/>
            </p:nvSpPr>
            <p:spPr bwMode="auto">
              <a:xfrm>
                <a:off x="7236872" y="3752638"/>
                <a:ext cx="1231160" cy="338317"/>
              </a:xfrm>
              <a:prstGeom prst="rect">
                <a:avLst/>
              </a:prstGeom>
              <a:noFill/>
              <a:ln w="9525">
                <a:noFill/>
                <a:miter lim="800000"/>
                <a:headEnd/>
                <a:tailEnd/>
              </a:ln>
            </p:spPr>
            <p:txBody>
              <a:bodyPr wrap="square">
                <a:spAutoFit/>
              </a:bodyPr>
              <a:lstStyle/>
              <a:p>
                <a:pPr eaLnBrk="0" hangingPunct="0">
                  <a:buClr>
                    <a:srgbClr val="1AC604"/>
                  </a:buClr>
                  <a:buFont typeface="Wingdings" pitchFamily="2" charset="2"/>
                  <a:buChar char="§"/>
                </a:pPr>
                <a:r>
                  <a:rPr lang="zh-CN" altLang="en-US" sz="1600" b="1" dirty="0">
                    <a:solidFill>
                      <a:srgbClr val="000000"/>
                    </a:solidFill>
                    <a:latin typeface="微软雅黑" panose="020B0503020204020204" pitchFamily="34" charset="-122"/>
                    <a:ea typeface="微软雅黑" panose="020B0503020204020204" pitchFamily="34" charset="-122"/>
                  </a:rPr>
                  <a:t> 越查越新</a:t>
                </a:r>
              </a:p>
            </p:txBody>
          </p:sp>
        </p:grpSp>
        <p:pic>
          <p:nvPicPr>
            <p:cNvPr id="34" name="Picture 18" descr="WoSfullrec"/>
            <p:cNvPicPr>
              <a:picLocks noChangeAspect="1" noChangeArrowheads="1"/>
            </p:cNvPicPr>
            <p:nvPr/>
          </p:nvPicPr>
          <p:blipFill>
            <a:blip r:embed="rId3" cstate="print"/>
            <a:srcRect/>
            <a:stretch>
              <a:fillRect/>
            </a:stretch>
          </p:blipFill>
          <p:spPr bwMode="auto">
            <a:xfrm>
              <a:off x="3649001" y="1767662"/>
              <a:ext cx="1019175" cy="1165225"/>
            </a:xfrm>
            <a:prstGeom prst="rect">
              <a:avLst/>
            </a:prstGeom>
            <a:ln>
              <a:noFill/>
            </a:ln>
            <a:effectLst>
              <a:outerShdw blurRad="292100" dist="139700" dir="2700000" algn="tl" rotWithShape="0">
                <a:srgbClr val="333333">
                  <a:alpha val="65000"/>
                </a:srgbClr>
              </a:outerShdw>
            </a:effectLst>
          </p:spPr>
        </p:pic>
        <p:sp>
          <p:nvSpPr>
            <p:cNvPr id="35" name="Text Box 38"/>
            <p:cNvSpPr txBox="1">
              <a:spLocks noChangeArrowheads="1"/>
            </p:cNvSpPr>
            <p:nvPr/>
          </p:nvSpPr>
          <p:spPr bwMode="auto">
            <a:xfrm>
              <a:off x="3971263" y="2285187"/>
              <a:ext cx="303213" cy="161711"/>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051" b="1" dirty="0">
                  <a:solidFill>
                    <a:srgbClr val="4B4B4B"/>
                  </a:solidFill>
                  <a:ea typeface="方正黑体简体"/>
                  <a:cs typeface="Arial" pitchFamily="34" charset="0"/>
                </a:rPr>
                <a:t>2002</a:t>
              </a:r>
            </a:p>
          </p:txBody>
        </p:sp>
        <p:grpSp>
          <p:nvGrpSpPr>
            <p:cNvPr id="36" name="Group 54"/>
            <p:cNvGrpSpPr>
              <a:grpSpLocks/>
            </p:cNvGrpSpPr>
            <p:nvPr/>
          </p:nvGrpSpPr>
          <p:grpSpPr bwMode="auto">
            <a:xfrm>
              <a:off x="1115351" y="1841697"/>
              <a:ext cx="2438400" cy="2946978"/>
              <a:chOff x="1676400" y="2280608"/>
              <a:chExt cx="2438400" cy="2947374"/>
            </a:xfrm>
          </p:grpSpPr>
          <p:grpSp>
            <p:nvGrpSpPr>
              <p:cNvPr id="37" name="Group 47"/>
              <p:cNvGrpSpPr>
                <a:grpSpLocks/>
              </p:cNvGrpSpPr>
              <p:nvPr/>
            </p:nvGrpSpPr>
            <p:grpSpPr bwMode="auto">
              <a:xfrm>
                <a:off x="1676400" y="2927977"/>
                <a:ext cx="2438400" cy="2300005"/>
                <a:chOff x="914400" y="3080377"/>
                <a:chExt cx="2438400" cy="2300005"/>
              </a:xfrm>
            </p:grpSpPr>
            <p:pic>
              <p:nvPicPr>
                <p:cNvPr id="39" name="Picture 5" descr="WoSfullrec"/>
                <p:cNvPicPr>
                  <a:picLocks noChangeAspect="1" noChangeArrowheads="1"/>
                </p:cNvPicPr>
                <p:nvPr/>
              </p:nvPicPr>
              <p:blipFill>
                <a:blip r:embed="rId2" cstate="print"/>
                <a:srcRect/>
                <a:stretch>
                  <a:fillRect/>
                </a:stretch>
              </p:blipFill>
              <p:spPr bwMode="auto">
                <a:xfrm>
                  <a:off x="914400" y="3748212"/>
                  <a:ext cx="695325" cy="795444"/>
                </a:xfrm>
                <a:prstGeom prst="rect">
                  <a:avLst/>
                </a:prstGeom>
                <a:ln>
                  <a:noFill/>
                </a:ln>
                <a:effectLst>
                  <a:outerShdw blurRad="292100" dist="139700" dir="2700000" algn="tl" rotWithShape="0">
                    <a:srgbClr val="333333">
                      <a:alpha val="65000"/>
                    </a:srgbClr>
                  </a:outerShdw>
                </a:effectLst>
              </p:spPr>
            </p:pic>
            <p:pic>
              <p:nvPicPr>
                <p:cNvPr id="40" name="Picture 6" descr="WoSfullrec"/>
                <p:cNvPicPr>
                  <a:picLocks noChangeAspect="1" noChangeArrowheads="1"/>
                </p:cNvPicPr>
                <p:nvPr/>
              </p:nvPicPr>
              <p:blipFill>
                <a:blip r:embed="rId2" cstate="print"/>
                <a:srcRect/>
                <a:stretch>
                  <a:fillRect/>
                </a:stretch>
              </p:blipFill>
              <p:spPr bwMode="auto">
                <a:xfrm>
                  <a:off x="1392237" y="3324292"/>
                  <a:ext cx="693738" cy="795445"/>
                </a:xfrm>
                <a:prstGeom prst="rect">
                  <a:avLst/>
                </a:prstGeom>
                <a:ln>
                  <a:noFill/>
                </a:ln>
                <a:effectLst>
                  <a:outerShdw blurRad="292100" dist="139700" dir="2700000" algn="tl" rotWithShape="0">
                    <a:srgbClr val="333333">
                      <a:alpha val="65000"/>
                    </a:srgbClr>
                  </a:outerShdw>
                </a:effectLst>
              </p:spPr>
            </p:pic>
            <p:pic>
              <p:nvPicPr>
                <p:cNvPr id="41" name="Picture 10" descr="WoSfullrec"/>
                <p:cNvPicPr>
                  <a:picLocks noChangeAspect="1" noChangeArrowheads="1"/>
                </p:cNvPicPr>
                <p:nvPr/>
              </p:nvPicPr>
              <p:blipFill>
                <a:blip r:embed="rId2" cstate="print"/>
                <a:srcRect/>
                <a:stretch>
                  <a:fillRect/>
                </a:stretch>
              </p:blipFill>
              <p:spPr bwMode="auto">
                <a:xfrm>
                  <a:off x="1709737" y="4065755"/>
                  <a:ext cx="693738" cy="795444"/>
                </a:xfrm>
                <a:prstGeom prst="rect">
                  <a:avLst/>
                </a:prstGeom>
                <a:ln>
                  <a:noFill/>
                </a:ln>
                <a:effectLst>
                  <a:outerShdw blurRad="292100" dist="139700" dir="2700000" algn="tl" rotWithShape="0">
                    <a:srgbClr val="333333">
                      <a:alpha val="65000"/>
                    </a:srgbClr>
                  </a:outerShdw>
                </a:effectLst>
              </p:spPr>
            </p:pic>
            <p:sp>
              <p:nvSpPr>
                <p:cNvPr id="42" name="Line 11"/>
                <p:cNvSpPr>
                  <a:spLocks noChangeShapeType="1"/>
                </p:cNvSpPr>
                <p:nvPr/>
              </p:nvSpPr>
              <p:spPr bwMode="auto">
                <a:xfrm flipH="1">
                  <a:off x="2292350" y="3352871"/>
                  <a:ext cx="1060450" cy="490604"/>
                </a:xfrm>
                <a:prstGeom prst="line">
                  <a:avLst/>
                </a:prstGeom>
                <a:noFill/>
                <a:ln w="76200">
                  <a:solidFill>
                    <a:srgbClr val="1DC806"/>
                  </a:solidFill>
                  <a:round/>
                  <a:headEnd/>
                  <a:tailEnd type="triangle" w="med" len="med"/>
                </a:ln>
              </p:spPr>
              <p:txBody>
                <a:bodyPr/>
                <a:lstStyle/>
                <a:p>
                  <a:pPr>
                    <a:defRPr/>
                  </a:pPr>
                  <a:endParaRPr lang="en-US" sz="1400">
                    <a:solidFill>
                      <a:srgbClr val="000000"/>
                    </a:solidFill>
                    <a:ea typeface="方正黑体简体"/>
                    <a:cs typeface="Arial" pitchFamily="34" charset="0"/>
                  </a:endParaRPr>
                </a:p>
              </p:txBody>
            </p:sp>
            <p:sp>
              <p:nvSpPr>
                <p:cNvPr id="43" name="Text Box 12"/>
                <p:cNvSpPr txBox="1">
                  <a:spLocks noChangeArrowheads="1"/>
                </p:cNvSpPr>
                <p:nvPr/>
              </p:nvSpPr>
              <p:spPr bwMode="auto">
                <a:xfrm>
                  <a:off x="2281239" y="3080377"/>
                  <a:ext cx="838200" cy="264724"/>
                </a:xfrm>
                <a:prstGeom prst="rect">
                  <a:avLst/>
                </a:prstGeom>
                <a:solidFill>
                  <a:srgbClr val="1DC806"/>
                </a:solidFill>
                <a:ln w="28575">
                  <a:solidFill>
                    <a:srgbClr val="1DC806"/>
                  </a:solidFill>
                  <a:miter lim="800000"/>
                  <a:headEnd/>
                  <a:tailEnd/>
                </a:ln>
              </p:spPr>
              <p:txBody>
                <a:bodyPr lIns="0" rIns="0">
                  <a:spAutoFit/>
                </a:bodyPr>
                <a:lstStyle/>
                <a:p>
                  <a:pPr algn="ctr" eaLnBrk="0" hangingPunct="0">
                    <a:lnSpc>
                      <a:spcPct val="80000"/>
                    </a:lnSpc>
                    <a:spcBef>
                      <a:spcPct val="50000"/>
                    </a:spcBef>
                    <a:defRPr/>
                  </a:pPr>
                  <a:r>
                    <a:rPr lang="zh-CN" altLang="en-US" sz="1400" b="1" dirty="0">
                      <a:solidFill>
                        <a:srgbClr val="FFFFFF"/>
                      </a:solidFill>
                      <a:latin typeface="微软雅黑" panose="020B0503020204020204" pitchFamily="34" charset="-122"/>
                      <a:ea typeface="微软雅黑" panose="020B0503020204020204" pitchFamily="34" charset="-122"/>
                      <a:cs typeface="Times New Roman" pitchFamily="18" charset="0"/>
                    </a:rPr>
                    <a:t>参考文献</a:t>
                  </a:r>
                  <a:endParaRPr lang="en-US" altLang="zh-CN" sz="1400" b="1" dirty="0">
                    <a:solidFill>
                      <a:srgbClr val="FFFFFF"/>
                    </a:solidFill>
                    <a:latin typeface="微软雅黑" panose="020B0503020204020204" pitchFamily="34" charset="-122"/>
                    <a:ea typeface="微软雅黑" panose="020B0503020204020204" pitchFamily="34" charset="-122"/>
                    <a:cs typeface="Times New Roman" pitchFamily="18" charset="0"/>
                  </a:endParaRPr>
                </a:p>
              </p:txBody>
            </p:sp>
            <p:sp>
              <p:nvSpPr>
                <p:cNvPr id="44" name="Text Box 13"/>
                <p:cNvSpPr txBox="1">
                  <a:spLocks noChangeArrowheads="1"/>
                </p:cNvSpPr>
                <p:nvPr/>
              </p:nvSpPr>
              <p:spPr bwMode="auto">
                <a:xfrm>
                  <a:off x="1020763" y="4330903"/>
                  <a:ext cx="317500" cy="161733"/>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051" b="1">
                      <a:solidFill>
                        <a:srgbClr val="4B4B4B"/>
                      </a:solidFill>
                      <a:ea typeface="方正黑体简体"/>
                      <a:cs typeface="Arial" pitchFamily="34" charset="0"/>
                    </a:rPr>
                    <a:t>1993</a:t>
                  </a:r>
                </a:p>
              </p:txBody>
            </p:sp>
            <p:sp>
              <p:nvSpPr>
                <p:cNvPr id="45" name="Text Box 14"/>
                <p:cNvSpPr txBox="1">
                  <a:spLocks noChangeArrowheads="1"/>
                </p:cNvSpPr>
                <p:nvPr/>
              </p:nvSpPr>
              <p:spPr bwMode="auto">
                <a:xfrm>
                  <a:off x="1920875" y="4405527"/>
                  <a:ext cx="319087" cy="161733"/>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051" b="1">
                      <a:solidFill>
                        <a:srgbClr val="4B4B4B"/>
                      </a:solidFill>
                      <a:ea typeface="方正黑体简体"/>
                      <a:cs typeface="Arial" pitchFamily="34" charset="0"/>
                    </a:rPr>
                    <a:t>1991</a:t>
                  </a:r>
                </a:p>
              </p:txBody>
            </p:sp>
            <p:sp>
              <p:nvSpPr>
                <p:cNvPr id="46" name="Text Box 15"/>
                <p:cNvSpPr txBox="1">
                  <a:spLocks noChangeArrowheads="1"/>
                </p:cNvSpPr>
                <p:nvPr/>
              </p:nvSpPr>
              <p:spPr bwMode="auto">
                <a:xfrm>
                  <a:off x="1550987" y="3886343"/>
                  <a:ext cx="317500" cy="161733"/>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051" b="1">
                      <a:solidFill>
                        <a:srgbClr val="4B4B4B"/>
                      </a:solidFill>
                      <a:ea typeface="方正黑体简体"/>
                      <a:cs typeface="Arial" pitchFamily="34" charset="0"/>
                    </a:rPr>
                    <a:t>1998</a:t>
                  </a:r>
                </a:p>
              </p:txBody>
            </p:sp>
            <p:pic>
              <p:nvPicPr>
                <p:cNvPr id="47" name="Picture 16" descr="WoSfullrec"/>
                <p:cNvPicPr>
                  <a:picLocks noChangeAspect="1" noChangeArrowheads="1"/>
                </p:cNvPicPr>
                <p:nvPr/>
              </p:nvPicPr>
              <p:blipFill>
                <a:blip r:embed="rId2" cstate="print"/>
                <a:srcRect/>
                <a:stretch>
                  <a:fillRect/>
                </a:stretch>
              </p:blipFill>
              <p:spPr bwMode="auto">
                <a:xfrm>
                  <a:off x="1333500" y="4584937"/>
                  <a:ext cx="693737" cy="795445"/>
                </a:xfrm>
                <a:prstGeom prst="rect">
                  <a:avLst/>
                </a:prstGeom>
                <a:ln>
                  <a:noFill/>
                </a:ln>
                <a:effectLst>
                  <a:outerShdw blurRad="292100" dist="139700" dir="2700000" algn="tl" rotWithShape="0">
                    <a:srgbClr val="333333">
                      <a:alpha val="65000"/>
                    </a:srgbClr>
                  </a:outerShdw>
                </a:effectLst>
              </p:spPr>
            </p:pic>
            <p:sp>
              <p:nvSpPr>
                <p:cNvPr id="48" name="Text Box 17"/>
                <p:cNvSpPr txBox="1">
                  <a:spLocks noChangeArrowheads="1"/>
                </p:cNvSpPr>
                <p:nvPr/>
              </p:nvSpPr>
              <p:spPr bwMode="auto">
                <a:xfrm>
                  <a:off x="1492251" y="5094594"/>
                  <a:ext cx="317500" cy="161733"/>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051" b="1">
                      <a:solidFill>
                        <a:srgbClr val="4B4B4B"/>
                      </a:solidFill>
                      <a:ea typeface="方正黑体简体"/>
                      <a:cs typeface="Arial" pitchFamily="34" charset="0"/>
                    </a:rPr>
                    <a:t>1980</a:t>
                  </a:r>
                </a:p>
              </p:txBody>
            </p:sp>
          </p:grpSp>
          <p:sp>
            <p:nvSpPr>
              <p:cNvPr id="38" name="Rectangle 17"/>
              <p:cNvSpPr>
                <a:spLocks noChangeArrowheads="1"/>
              </p:cNvSpPr>
              <p:nvPr/>
            </p:nvSpPr>
            <p:spPr bwMode="auto">
              <a:xfrm>
                <a:off x="2149372" y="2280608"/>
                <a:ext cx="1371600" cy="338600"/>
              </a:xfrm>
              <a:prstGeom prst="rect">
                <a:avLst/>
              </a:prstGeom>
              <a:noFill/>
              <a:ln w="9525">
                <a:noFill/>
                <a:miter lim="800000"/>
                <a:headEnd/>
                <a:tailEnd/>
              </a:ln>
            </p:spPr>
            <p:txBody>
              <a:bodyPr>
                <a:spAutoFit/>
              </a:bodyPr>
              <a:lstStyle/>
              <a:p>
                <a:pPr eaLnBrk="0" hangingPunct="0">
                  <a:buClr>
                    <a:srgbClr val="1AC604"/>
                  </a:buClr>
                  <a:buFont typeface="Wingdings" pitchFamily="2" charset="2"/>
                  <a:buChar char="§"/>
                </a:pPr>
                <a:r>
                  <a:rPr lang="zh-CN" altLang="en-US" sz="1600" b="1" dirty="0">
                    <a:solidFill>
                      <a:srgbClr val="000000"/>
                    </a:solidFill>
                    <a:latin typeface="微软雅黑" panose="020B0503020204020204" pitchFamily="34" charset="-122"/>
                    <a:ea typeface="微软雅黑" panose="020B0503020204020204" pitchFamily="34" charset="-122"/>
                  </a:rPr>
                  <a:t> 越查越深</a:t>
                </a:r>
              </a:p>
            </p:txBody>
          </p:sp>
        </p:grpSp>
      </p:grpSp>
      <p:sp>
        <p:nvSpPr>
          <p:cNvPr id="50" name="TextBox 49"/>
          <p:cNvSpPr txBox="1"/>
          <p:nvPr/>
        </p:nvSpPr>
        <p:spPr>
          <a:xfrm rot="20224384">
            <a:off x="546857" y="2377910"/>
            <a:ext cx="1138239" cy="369332"/>
          </a:xfrm>
          <a:prstGeom prst="rect">
            <a:avLst/>
          </a:prstGeom>
          <a:solidFill>
            <a:srgbClr val="FF0000"/>
          </a:solidFill>
          <a:ln>
            <a:solidFill>
              <a:srgbClr val="FF0000"/>
            </a:solidFill>
          </a:ln>
        </p:spPr>
        <p:txBody>
          <a:bodyPr wrap="square" rtlCol="0">
            <a:spAutoFit/>
          </a:bodyPr>
          <a:lstStyle/>
          <a:p>
            <a:r>
              <a:rPr lang="zh-CN" altLang="en-US" dirty="0">
                <a:solidFill>
                  <a:srgbClr val="FFFFFF"/>
                </a:solidFill>
                <a:latin typeface="微软雅黑" panose="020B0503020204020204" pitchFamily="34" charset="-122"/>
                <a:ea typeface="微软雅黑" panose="020B0503020204020204" pitchFamily="34" charset="-122"/>
              </a:rPr>
              <a:t>百年回溯</a:t>
            </a:r>
            <a:endParaRPr lang="en-US" dirty="0">
              <a:solidFill>
                <a:srgbClr val="FFFF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586147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FF6B0A0-A662-4AA5-8526-AC832A0B37CC}"/>
              </a:ext>
            </a:extLst>
          </p:cNvPr>
          <p:cNvSpPr>
            <a:spLocks noGrp="1"/>
          </p:cNvSpPr>
          <p:nvPr>
            <p:ph type="title"/>
          </p:nvPr>
        </p:nvSpPr>
        <p:spPr>
          <a:xfrm>
            <a:off x="628654" y="365128"/>
            <a:ext cx="2707937" cy="679419"/>
          </a:xfrm>
        </p:spPr>
        <p:txBody>
          <a:bodyPr/>
          <a:lstStyle/>
          <a:p>
            <a:r>
              <a:rPr lang="en-US" altLang="zh-CN" dirty="0"/>
              <a:t>ESI</a:t>
            </a:r>
            <a:r>
              <a:rPr lang="zh-CN" altLang="en-US" dirty="0"/>
              <a:t>高水平论文</a:t>
            </a:r>
          </a:p>
        </p:txBody>
      </p:sp>
      <p:graphicFrame>
        <p:nvGraphicFramePr>
          <p:cNvPr id="8" name="图示 10"/>
          <p:cNvGraphicFramePr/>
          <p:nvPr>
            <p:extLst/>
          </p:nvPr>
        </p:nvGraphicFramePr>
        <p:xfrm>
          <a:off x="234327" y="131869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stretch>
            <a:fillRect/>
          </a:stretch>
        </p:blipFill>
        <p:spPr>
          <a:xfrm>
            <a:off x="6412246" y="2017345"/>
            <a:ext cx="2345204" cy="436607"/>
          </a:xfrm>
          <a:prstGeom prst="rect">
            <a:avLst/>
          </a:prstGeom>
        </p:spPr>
      </p:pic>
      <p:pic>
        <p:nvPicPr>
          <p:cNvPr id="4" name="Picture 3"/>
          <p:cNvPicPr>
            <a:picLocks noChangeAspect="1"/>
          </p:cNvPicPr>
          <p:nvPr/>
        </p:nvPicPr>
        <p:blipFill>
          <a:blip r:embed="rId8"/>
          <a:stretch>
            <a:fillRect/>
          </a:stretch>
        </p:blipFill>
        <p:spPr>
          <a:xfrm>
            <a:off x="6412246" y="4285464"/>
            <a:ext cx="2345204" cy="344884"/>
          </a:xfrm>
          <a:prstGeom prst="rect">
            <a:avLst/>
          </a:prstGeom>
        </p:spPr>
      </p:pic>
    </p:spTree>
    <p:extLst>
      <p:ext uri="{BB962C8B-B14F-4D97-AF65-F5344CB8AC3E}">
        <p14:creationId xmlns:p14="http://schemas.microsoft.com/office/powerpoint/2010/main" val="2349591620"/>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11295"/>
            <a:ext cx="9180713" cy="5122780"/>
          </a:xfrm>
          <a:prstGeom prst="rect">
            <a:avLst/>
          </a:prstGeom>
        </p:spPr>
      </p:pic>
      <p:sp>
        <p:nvSpPr>
          <p:cNvPr id="2" name="标题 1">
            <a:extLst>
              <a:ext uri="{FF2B5EF4-FFF2-40B4-BE49-F238E27FC236}">
                <a16:creationId xmlns:a16="http://schemas.microsoft.com/office/drawing/2014/main" xmlns="" id="{21861BAD-D536-4A1C-B3DE-04A8103612E9}"/>
              </a:ext>
            </a:extLst>
          </p:cNvPr>
          <p:cNvSpPr>
            <a:spLocks noGrp="1"/>
          </p:cNvSpPr>
          <p:nvPr>
            <p:ph type="title"/>
          </p:nvPr>
        </p:nvSpPr>
        <p:spPr>
          <a:xfrm>
            <a:off x="306939" y="131876"/>
            <a:ext cx="6511452" cy="679419"/>
          </a:xfrm>
        </p:spPr>
        <p:txBody>
          <a:bodyPr/>
          <a:lstStyle/>
          <a:p>
            <a:r>
              <a:rPr lang="zh-CN" altLang="en-US" dirty="0" smtClean="0"/>
              <a:t>借助</a:t>
            </a:r>
            <a:r>
              <a:rPr lang="en-US" altLang="zh-CN" dirty="0" smtClean="0"/>
              <a:t>ESI</a:t>
            </a:r>
            <a:r>
              <a:rPr lang="zh-CN" altLang="en-US" dirty="0"/>
              <a:t>高水平论</a:t>
            </a:r>
            <a:r>
              <a:rPr lang="zh-CN" altLang="en-US" dirty="0" smtClean="0"/>
              <a:t>文快速定位核心文献</a:t>
            </a:r>
            <a:r>
              <a:rPr lang="zh-CN" altLang="en-US" dirty="0"/>
              <a:t/>
            </a:r>
            <a:br>
              <a:rPr lang="zh-CN" altLang="en-US" dirty="0"/>
            </a:br>
            <a:endParaRPr lang="zh-CN" altLang="en-US" dirty="0"/>
          </a:p>
        </p:txBody>
      </p:sp>
      <p:sp>
        <p:nvSpPr>
          <p:cNvPr id="9" name="Rounded Rectangle 8"/>
          <p:cNvSpPr/>
          <p:nvPr/>
        </p:nvSpPr>
        <p:spPr>
          <a:xfrm>
            <a:off x="113521" y="4446407"/>
            <a:ext cx="1841740" cy="611368"/>
          </a:xfrm>
          <a:prstGeom prst="roundRect">
            <a:avLst>
              <a:gd name="adj" fmla="val 7374"/>
            </a:avLst>
          </a:prstGeom>
          <a:noFill/>
          <a:ln>
            <a:solidFill>
              <a:srgbClr val="1DC8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solidFill>
                <a:srgbClr val="FFFFFF"/>
              </a:solidFill>
            </a:endParaRPr>
          </a:p>
        </p:txBody>
      </p:sp>
    </p:spTree>
    <p:extLst>
      <p:ext uri="{BB962C8B-B14F-4D97-AF65-F5344CB8AC3E}">
        <p14:creationId xmlns:p14="http://schemas.microsoft.com/office/powerpoint/2010/main" val="27303229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3996" y="508761"/>
            <a:ext cx="8850714" cy="6223917"/>
          </a:xfrm>
          <a:prstGeom prst="rect">
            <a:avLst/>
          </a:prstGeom>
        </p:spPr>
      </p:pic>
      <p:pic>
        <p:nvPicPr>
          <p:cNvPr id="5" name="Picture 4"/>
          <p:cNvPicPr>
            <a:picLocks noChangeAspect="1"/>
          </p:cNvPicPr>
          <p:nvPr/>
        </p:nvPicPr>
        <p:blipFill>
          <a:blip r:embed="rId4"/>
          <a:stretch>
            <a:fillRect/>
          </a:stretch>
        </p:blipFill>
        <p:spPr>
          <a:xfrm>
            <a:off x="2529180" y="5785090"/>
            <a:ext cx="6376696" cy="1047650"/>
          </a:xfrm>
          <a:prstGeom prst="rect">
            <a:avLst/>
          </a:prstGeom>
        </p:spPr>
      </p:pic>
      <p:sp>
        <p:nvSpPr>
          <p:cNvPr id="6" name="标题 1">
            <a:extLst>
              <a:ext uri="{FF2B5EF4-FFF2-40B4-BE49-F238E27FC236}">
                <a16:creationId xmlns:a16="http://schemas.microsoft.com/office/drawing/2014/main" xmlns="" id="{21861BAD-D536-4A1C-B3DE-04A8103612E9}"/>
              </a:ext>
            </a:extLst>
          </p:cNvPr>
          <p:cNvSpPr txBox="1">
            <a:spLocks/>
          </p:cNvSpPr>
          <p:nvPr/>
        </p:nvSpPr>
        <p:spPr>
          <a:xfrm>
            <a:off x="0" y="58452"/>
            <a:ext cx="6511452" cy="679419"/>
          </a:xfrm>
          <a:prstGeom prst="rect">
            <a:avLst/>
          </a:prstGeom>
        </p:spPr>
        <p:txBody>
          <a:bodyPr/>
          <a:lstStyle>
            <a:lvl1pPr algn="ctr" defTabSz="457189" rtl="0" eaLnBrk="1" latinLnBrk="0" hangingPunct="1">
              <a:spcBef>
                <a:spcPct val="0"/>
              </a:spcBef>
              <a:buNone/>
              <a:defRPr sz="2800" b="1" kern="1200">
                <a:solidFill>
                  <a:schemeClr val="bg2"/>
                </a:solidFill>
                <a:latin typeface="微软雅黑" panose="020B0503020204020204" pitchFamily="34" charset="-122"/>
                <a:ea typeface="微软雅黑" panose="020B0503020204020204" pitchFamily="34" charset="-122"/>
                <a:cs typeface="+mj-cs"/>
              </a:defRPr>
            </a:lvl1pPr>
          </a:lstStyle>
          <a:p>
            <a:r>
              <a:rPr lang="zh-CN" altLang="en-US" sz="2400" dirty="0" smtClean="0">
                <a:solidFill>
                  <a:srgbClr val="6817FF"/>
                </a:solidFill>
              </a:rPr>
              <a:t>中国学者在</a:t>
            </a:r>
            <a:r>
              <a:rPr lang="en-US" altLang="zh-CN" sz="2400" dirty="0" smtClean="0">
                <a:solidFill>
                  <a:srgbClr val="6817FF"/>
                </a:solidFill>
              </a:rPr>
              <a:t>ESI</a:t>
            </a:r>
            <a:r>
              <a:rPr lang="zh-CN" altLang="en-US" sz="2400" dirty="0" smtClean="0">
                <a:solidFill>
                  <a:srgbClr val="6817FF"/>
                </a:solidFill>
              </a:rPr>
              <a:t>高水平论文中的表现</a:t>
            </a:r>
            <a:endParaRPr lang="zh-CN" altLang="en-US" sz="2400" dirty="0">
              <a:solidFill>
                <a:srgbClr val="6817FF"/>
              </a:solidFill>
            </a:endParaRPr>
          </a:p>
        </p:txBody>
      </p:sp>
      <p:sp>
        <p:nvSpPr>
          <p:cNvPr id="8" name="Rounded Rectangle 7"/>
          <p:cNvSpPr/>
          <p:nvPr/>
        </p:nvSpPr>
        <p:spPr>
          <a:xfrm>
            <a:off x="2500604" y="5785089"/>
            <a:ext cx="6494106" cy="1047651"/>
          </a:xfrm>
          <a:prstGeom prst="roundRect">
            <a:avLst>
              <a:gd name="adj" fmla="val 7374"/>
            </a:avLst>
          </a:prstGeom>
          <a:noFill/>
          <a:ln>
            <a:solidFill>
              <a:srgbClr val="1DC8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solidFill>
                <a:srgbClr val="FFFFFF"/>
              </a:solidFill>
            </a:endParaRPr>
          </a:p>
        </p:txBody>
      </p:sp>
      <p:pic>
        <p:nvPicPr>
          <p:cNvPr id="10" name="Picture 9"/>
          <p:cNvPicPr>
            <a:picLocks noChangeAspect="1"/>
          </p:cNvPicPr>
          <p:nvPr/>
        </p:nvPicPr>
        <p:blipFill>
          <a:blip r:embed="rId5"/>
          <a:stretch>
            <a:fillRect/>
          </a:stretch>
        </p:blipFill>
        <p:spPr>
          <a:xfrm>
            <a:off x="1021805" y="2619286"/>
            <a:ext cx="7972905" cy="3046691"/>
          </a:xfrm>
          <a:prstGeom prst="rect">
            <a:avLst/>
          </a:prstGeom>
          <a:ln>
            <a:solidFill>
              <a:schemeClr val="bg2"/>
            </a:solidFill>
          </a:ln>
          <a:effectLst>
            <a:outerShdw blurRad="50800" dist="38100" dir="2700000" algn="tl" rotWithShape="0">
              <a:prstClr val="black">
                <a:alpha val="40000"/>
              </a:prstClr>
            </a:outerShdw>
          </a:effectLst>
        </p:spPr>
      </p:pic>
      <p:pic>
        <p:nvPicPr>
          <p:cNvPr id="3" name="Picture 2"/>
          <p:cNvPicPr>
            <a:picLocks noChangeAspect="1"/>
          </p:cNvPicPr>
          <p:nvPr/>
        </p:nvPicPr>
        <p:blipFill>
          <a:blip r:embed="rId6"/>
          <a:stretch>
            <a:fillRect/>
          </a:stretch>
        </p:blipFill>
        <p:spPr>
          <a:xfrm>
            <a:off x="6869596" y="5137274"/>
            <a:ext cx="493229" cy="484798"/>
          </a:xfrm>
          <a:prstGeom prst="rect">
            <a:avLst/>
          </a:prstGeom>
        </p:spPr>
      </p:pic>
      <p:pic>
        <p:nvPicPr>
          <p:cNvPr id="9" name="Picture 8"/>
          <p:cNvPicPr>
            <a:picLocks noChangeAspect="1"/>
          </p:cNvPicPr>
          <p:nvPr/>
        </p:nvPicPr>
        <p:blipFill>
          <a:blip r:embed="rId7"/>
          <a:stretch>
            <a:fillRect/>
          </a:stretch>
        </p:blipFill>
        <p:spPr>
          <a:xfrm>
            <a:off x="7506821" y="5274024"/>
            <a:ext cx="1307902" cy="211297"/>
          </a:xfrm>
          <a:prstGeom prst="rect">
            <a:avLst/>
          </a:prstGeom>
        </p:spPr>
      </p:pic>
      <p:sp>
        <p:nvSpPr>
          <p:cNvPr id="17" name="TextBox 16"/>
          <p:cNvSpPr txBox="1"/>
          <p:nvPr/>
        </p:nvSpPr>
        <p:spPr>
          <a:xfrm>
            <a:off x="4811285" y="2673459"/>
            <a:ext cx="4003438" cy="707877"/>
          </a:xfrm>
          <a:prstGeom prst="rect">
            <a:avLst/>
          </a:prstGeom>
          <a:solidFill>
            <a:srgbClr val="6817FF">
              <a:alpha val="8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algn="just">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zh-CN" altLang="en-US" sz="1400" b="1" dirty="0">
                <a:solidFill>
                  <a:srgbClr val="FFFFFF"/>
                </a:solidFill>
              </a:rPr>
              <a:t>基于整体对比度的显著区域检测</a:t>
            </a:r>
          </a:p>
          <a:p>
            <a:pPr algn="ctr"/>
            <a:r>
              <a:rPr lang="zh-CN" altLang="en-US" sz="1400" b="1" dirty="0">
                <a:solidFill>
                  <a:srgbClr val="FFFFFF"/>
                </a:solidFill>
              </a:rPr>
              <a:t>视觉显著性检测</a:t>
            </a:r>
            <a:r>
              <a:rPr lang="en-US" altLang="zh-CN" sz="1400" b="1" dirty="0">
                <a:solidFill>
                  <a:srgbClr val="FFFFFF"/>
                </a:solidFill>
              </a:rPr>
              <a:t>(Visual Saliency Detection)</a:t>
            </a:r>
            <a:endParaRPr lang="zh-CN" altLang="en-US" sz="1400" dirty="0">
              <a:solidFill>
                <a:srgbClr val="FFFFFF"/>
              </a:solidFill>
            </a:endParaRPr>
          </a:p>
        </p:txBody>
      </p:sp>
    </p:spTree>
    <p:extLst>
      <p:ext uri="{BB962C8B-B14F-4D97-AF65-F5344CB8AC3E}">
        <p14:creationId xmlns:p14="http://schemas.microsoft.com/office/powerpoint/2010/main" val="32658752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43076" y="1591261"/>
            <a:ext cx="2609850" cy="646331"/>
          </a:xfrm>
          <a:prstGeom prst="rect">
            <a:avLst/>
          </a:prstGeom>
          <a:noFill/>
        </p:spPr>
        <p:txBody>
          <a:bodyPr wrap="square" rtlCol="0">
            <a:spAutoFit/>
          </a:bodyPr>
          <a:lstStyle/>
          <a:p>
            <a:r>
              <a:rPr lang="zh-CN" altLang="en-US" dirty="0">
                <a:solidFill>
                  <a:srgbClr val="000000"/>
                </a:solidFill>
                <a:latin typeface="Microsoft YaHei" panose="020B0503020204020204" pitchFamily="34" charset="-122"/>
                <a:ea typeface="Microsoft YaHei" panose="020B0503020204020204" pitchFamily="34" charset="-122"/>
              </a:rPr>
              <a:t>刚发表不久的文献没有足够长的时间累积引用</a:t>
            </a:r>
            <a:endParaRPr lang="en-US" dirty="0">
              <a:solidFill>
                <a:srgbClr val="000000"/>
              </a:solidFill>
            </a:endParaRPr>
          </a:p>
        </p:txBody>
      </p:sp>
      <p:sp>
        <p:nvSpPr>
          <p:cNvPr id="5" name="TextBox 4"/>
          <p:cNvSpPr txBox="1"/>
          <p:nvPr/>
        </p:nvSpPr>
        <p:spPr>
          <a:xfrm>
            <a:off x="4867275" y="1586205"/>
            <a:ext cx="2781299" cy="646331"/>
          </a:xfrm>
          <a:prstGeom prst="rect">
            <a:avLst/>
          </a:prstGeom>
          <a:noFill/>
        </p:spPr>
        <p:txBody>
          <a:bodyPr wrap="square" rtlCol="0">
            <a:spAutoFit/>
          </a:bodyPr>
          <a:lstStyle/>
          <a:p>
            <a:r>
              <a:rPr lang="zh-CN" altLang="en-US" dirty="0" smtClean="0">
                <a:solidFill>
                  <a:srgbClr val="000000"/>
                </a:solidFill>
                <a:latin typeface="微软雅黑" panose="020B0503020204020204" pitchFamily="34" charset="-122"/>
                <a:ea typeface="微软雅黑" panose="020B0503020204020204" pitchFamily="34" charset="-122"/>
              </a:rPr>
              <a:t>有的学科引用的产生相对缓慢或者引用活跃度不高</a:t>
            </a:r>
            <a:endParaRPr lang="en-US" dirty="0">
              <a:solidFill>
                <a:srgbClr val="000000"/>
              </a:solidFill>
              <a:latin typeface="微软雅黑" panose="020B0503020204020204" pitchFamily="34" charset="-122"/>
              <a:ea typeface="微软雅黑" panose="020B0503020204020204" pitchFamily="34" charset="-122"/>
            </a:endParaRPr>
          </a:p>
        </p:txBody>
      </p:sp>
      <p:sp>
        <p:nvSpPr>
          <p:cNvPr id="6" name="TextBox 5"/>
          <p:cNvSpPr txBox="1"/>
          <p:nvPr/>
        </p:nvSpPr>
        <p:spPr>
          <a:xfrm rot="19873111">
            <a:off x="904875" y="1309206"/>
            <a:ext cx="790575" cy="1200329"/>
          </a:xfrm>
          <a:prstGeom prst="rect">
            <a:avLst/>
          </a:prstGeom>
          <a:noFill/>
        </p:spPr>
        <p:txBody>
          <a:bodyPr wrap="square" rtlCol="0">
            <a:spAutoFit/>
          </a:bodyPr>
          <a:lstStyle/>
          <a:p>
            <a:r>
              <a:rPr lang="zh-CN" altLang="en-US" sz="7200" b="1" dirty="0" smtClean="0">
                <a:solidFill>
                  <a:srgbClr val="FF0000"/>
                </a:solidFill>
                <a:latin typeface="Arial Narrow" panose="020B0606020202030204" pitchFamily="34" charset="0"/>
                <a:ea typeface="微软雅黑" panose="020B0503020204020204" pitchFamily="34" charset="-122"/>
              </a:rPr>
              <a:t>？</a:t>
            </a:r>
            <a:endParaRPr lang="en-US" sz="7200" b="1" dirty="0">
              <a:solidFill>
                <a:srgbClr val="FF0000"/>
              </a:solidFill>
              <a:latin typeface="Arial Narrow" panose="020B0606020202030204" pitchFamily="34" charset="0"/>
              <a:ea typeface="微软雅黑" panose="020B0503020204020204" pitchFamily="34" charset="-122"/>
            </a:endParaRPr>
          </a:p>
        </p:txBody>
      </p:sp>
      <p:sp>
        <p:nvSpPr>
          <p:cNvPr id="7" name="TextBox 6"/>
          <p:cNvSpPr txBox="1"/>
          <p:nvPr/>
        </p:nvSpPr>
        <p:spPr>
          <a:xfrm rot="1565889">
            <a:off x="7409881" y="1076821"/>
            <a:ext cx="790575" cy="1200329"/>
          </a:xfrm>
          <a:prstGeom prst="rect">
            <a:avLst/>
          </a:prstGeom>
          <a:noFill/>
        </p:spPr>
        <p:txBody>
          <a:bodyPr wrap="square" rtlCol="0">
            <a:spAutoFit/>
          </a:bodyPr>
          <a:lstStyle/>
          <a:p>
            <a:r>
              <a:rPr lang="zh-CN" altLang="en-US" sz="7200" b="1" dirty="0" smtClean="0">
                <a:solidFill>
                  <a:srgbClr val="FF0000"/>
                </a:solidFill>
                <a:latin typeface="Arial Narrow" panose="020B0606020202030204" pitchFamily="34" charset="0"/>
                <a:ea typeface="微软雅黑" panose="020B0503020204020204" pitchFamily="34" charset="-122"/>
              </a:rPr>
              <a:t>？</a:t>
            </a:r>
            <a:endParaRPr lang="en-US" sz="7200" b="1" dirty="0">
              <a:solidFill>
                <a:srgbClr val="FF0000"/>
              </a:solidFill>
              <a:latin typeface="Arial Narrow" panose="020B0606020202030204" pitchFamily="34" charset="0"/>
              <a:ea typeface="微软雅黑" panose="020B0503020204020204" pitchFamily="34" charset="-122"/>
            </a:endParaRPr>
          </a:p>
        </p:txBody>
      </p:sp>
      <p:pic>
        <p:nvPicPr>
          <p:cNvPr id="10" name="Picture 9"/>
          <p:cNvPicPr>
            <a:picLocks noChangeAspect="1"/>
          </p:cNvPicPr>
          <p:nvPr/>
        </p:nvPicPr>
        <p:blipFill>
          <a:blip r:embed="rId2"/>
          <a:stretch>
            <a:fillRect/>
          </a:stretch>
        </p:blipFill>
        <p:spPr>
          <a:xfrm>
            <a:off x="3360350" y="3327914"/>
            <a:ext cx="2173674" cy="2016918"/>
          </a:xfrm>
          <a:prstGeom prst="rect">
            <a:avLst/>
          </a:prstGeom>
          <a:ln>
            <a:solidFill>
              <a:schemeClr val="tx1"/>
            </a:solidFill>
          </a:ln>
          <a:effectLst>
            <a:outerShdw blurRad="50800" dist="38100" dir="2700000" algn="tl" rotWithShape="0">
              <a:prstClr val="black">
                <a:alpha val="40000"/>
              </a:prstClr>
            </a:outerShdw>
          </a:effectLst>
        </p:spPr>
      </p:pic>
      <p:cxnSp>
        <p:nvCxnSpPr>
          <p:cNvPr id="12" name="Straight Arrow Connector 11"/>
          <p:cNvCxnSpPr/>
          <p:nvPr/>
        </p:nvCxnSpPr>
        <p:spPr>
          <a:xfrm>
            <a:off x="2714625" y="2304125"/>
            <a:ext cx="847725" cy="934375"/>
          </a:xfrm>
          <a:prstGeom prst="straightConnector1">
            <a:avLst/>
          </a:prstGeom>
          <a:ln w="57150">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5345683" y="2290214"/>
            <a:ext cx="1087405" cy="934375"/>
          </a:xfrm>
          <a:prstGeom prst="straightConnector1">
            <a:avLst/>
          </a:prstGeom>
          <a:ln w="57150">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标题 1"/>
          <p:cNvSpPr txBox="1">
            <a:spLocks/>
          </p:cNvSpPr>
          <p:nvPr/>
        </p:nvSpPr>
        <p:spPr>
          <a:xfrm>
            <a:off x="413931" y="501166"/>
            <a:ext cx="2573525" cy="523220"/>
          </a:xfrm>
          <a:prstGeom prst="rect">
            <a:avLst/>
          </a:prstGeom>
          <a:noFill/>
        </p:spPr>
        <p:txBody>
          <a:bodyPr wrap="none" rtlCol="0">
            <a:spAutoFit/>
          </a:bodyPr>
          <a:lstStyle>
            <a:defPPr>
              <a:defRPr lang="en-US"/>
            </a:defPPr>
            <a:lvl1pPr>
              <a:defRPr sz="2400" b="1">
                <a:solidFill>
                  <a:srgbClr val="6817FF"/>
                </a:solidFill>
                <a:latin typeface="微软雅黑" pitchFamily="34" charset="-122"/>
                <a:ea typeface="微软雅黑" pitchFamily="34" charset="-122"/>
              </a:defRPr>
            </a:lvl1pPr>
          </a:lstStyle>
          <a:p>
            <a:pPr lvl="1"/>
            <a:r>
              <a:rPr lang="en-US" altLang="zh-CN" sz="2800" b="1" dirty="0" smtClean="0">
                <a:solidFill>
                  <a:srgbClr val="6817FF"/>
                </a:solidFill>
                <a:latin typeface="微软雅黑" panose="020B0503020204020204" pitchFamily="34" charset="-122"/>
                <a:ea typeface="微软雅黑" panose="020B0503020204020204" pitchFamily="34" charset="-122"/>
              </a:rPr>
              <a:t>However…</a:t>
            </a:r>
            <a:endParaRPr lang="zh-CN" altLang="en-US" sz="2800" b="1" dirty="0">
              <a:solidFill>
                <a:srgbClr val="6817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78258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1743527" y="577412"/>
            <a:ext cx="5618846" cy="461665"/>
          </a:xfrm>
          <a:prstGeom prst="rect">
            <a:avLst/>
          </a:prstGeom>
          <a:noFill/>
        </p:spPr>
        <p:txBody>
          <a:bodyPr wrap="none" rtlCol="0">
            <a:spAutoFit/>
          </a:bodyPr>
          <a:lstStyle>
            <a:defPPr>
              <a:defRPr lang="en-US"/>
            </a:defPPr>
            <a:lvl1pPr>
              <a:defRPr sz="2400" b="1">
                <a:solidFill>
                  <a:srgbClr val="6817FF"/>
                </a:solidFill>
                <a:latin typeface="微软雅黑" pitchFamily="34" charset="-122"/>
                <a:ea typeface="微软雅黑" pitchFamily="34" charset="-122"/>
              </a:defRPr>
            </a:lvl1pPr>
          </a:lstStyle>
          <a:p>
            <a:pPr lvl="1"/>
            <a:r>
              <a:rPr lang="zh-CN" altLang="en-US" sz="2400" b="1" dirty="0" smtClean="0">
                <a:solidFill>
                  <a:srgbClr val="6817FF"/>
                </a:solidFill>
                <a:latin typeface="微软雅黑" panose="020B0503020204020204" pitchFamily="34" charset="-122"/>
                <a:ea typeface="微软雅黑" panose="020B0503020204020204" pitchFamily="34" charset="-122"/>
              </a:rPr>
              <a:t>使用次数</a:t>
            </a:r>
            <a:r>
              <a:rPr lang="en-US" altLang="zh-CN" sz="2400" b="1" dirty="0">
                <a:solidFill>
                  <a:srgbClr val="6817FF"/>
                </a:solidFill>
                <a:latin typeface="微软雅黑" panose="020B0503020204020204" pitchFamily="34" charset="-122"/>
                <a:ea typeface="微软雅黑" panose="020B0503020204020204" pitchFamily="34" charset="-122"/>
              </a:rPr>
              <a:t>——“</a:t>
            </a:r>
            <a:r>
              <a:rPr lang="zh-CN" altLang="en-US" sz="2400" b="1" dirty="0">
                <a:solidFill>
                  <a:srgbClr val="6817FF"/>
                </a:solidFill>
                <a:latin typeface="微软雅黑" panose="020B0503020204020204" pitchFamily="34" charset="-122"/>
                <a:ea typeface="微软雅黑" panose="020B0503020204020204" pitchFamily="34" charset="-122"/>
              </a:rPr>
              <a:t>文献级别用量指标”</a:t>
            </a:r>
          </a:p>
        </p:txBody>
      </p:sp>
      <p:sp>
        <p:nvSpPr>
          <p:cNvPr id="5" name="矩形 3"/>
          <p:cNvSpPr/>
          <p:nvPr/>
        </p:nvSpPr>
        <p:spPr>
          <a:xfrm>
            <a:off x="1000125" y="1404290"/>
            <a:ext cx="7267575" cy="2354491"/>
          </a:xfrm>
          <a:prstGeom prst="rect">
            <a:avLst/>
          </a:prstGeom>
        </p:spPr>
        <p:txBody>
          <a:bodyPr wrap="square">
            <a:spAutoFit/>
          </a:bodyPr>
          <a:lstStyle/>
          <a:p>
            <a:r>
              <a:rPr lang="zh-CN" altLang="en-US" sz="1600" dirty="0" smtClean="0">
                <a:solidFill>
                  <a:srgbClr val="000000"/>
                </a:solidFill>
                <a:latin typeface="微软雅黑" panose="020B0503020204020204" pitchFamily="34" charset="-122"/>
                <a:ea typeface="微软雅黑" panose="020B0503020204020204" pitchFamily="34" charset="-122"/>
                <a:cs typeface="Arial" panose="020B0604020202020204" pitchFamily="34" charset="0"/>
              </a:rPr>
              <a:t>针</a:t>
            </a:r>
            <a:r>
              <a:rPr lang="zh-CN" altLang="en-US" sz="160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对单篇文献使用量的新指标。数据从</a:t>
            </a:r>
            <a:r>
              <a:rPr lang="en-US" sz="160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2013</a:t>
            </a:r>
            <a:r>
              <a:rPr lang="zh-CN" altLang="en-US" sz="160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年</a:t>
            </a:r>
            <a:r>
              <a:rPr lang="en-US" sz="160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2</a:t>
            </a:r>
            <a:r>
              <a:rPr lang="zh-CN" altLang="en-US" sz="160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月</a:t>
            </a:r>
            <a:r>
              <a:rPr lang="en-US" sz="160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1</a:t>
            </a:r>
            <a:r>
              <a:rPr lang="zh-CN" altLang="en-US" sz="160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日开始记录，针对每篇文献增加两个计数分别为</a:t>
            </a:r>
            <a:r>
              <a:rPr lang="zh-CN" altLang="en-US" sz="1600" dirty="0" smtClean="0">
                <a:solidFill>
                  <a:srgbClr val="000000"/>
                </a:solidFill>
                <a:latin typeface="微软雅黑" panose="020B0503020204020204" pitchFamily="34" charset="-122"/>
                <a:ea typeface="微软雅黑" panose="020B0503020204020204" pitchFamily="34" charset="-122"/>
                <a:cs typeface="Arial" panose="020B0604020202020204" pitchFamily="34" charset="0"/>
              </a:rPr>
              <a:t>：</a:t>
            </a:r>
            <a:endParaRPr lang="en-US" altLang="zh-CN" sz="1600" dirty="0" smtClean="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a:p>
            <a:endParaRPr lang="zh-CN" altLang="en-US" sz="800"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a:p>
            <a:r>
              <a:rPr lang="en-US" b="1" dirty="0">
                <a:solidFill>
                  <a:srgbClr val="6817FF"/>
                </a:solidFill>
                <a:latin typeface="微软雅黑" panose="020B0503020204020204" pitchFamily="34" charset="-122"/>
                <a:ea typeface="微软雅黑" panose="020B0503020204020204" pitchFamily="34" charset="-122"/>
                <a:cs typeface="Arial" panose="020B0604020202020204" pitchFamily="34" charset="0"/>
              </a:rPr>
              <a:t>“</a:t>
            </a:r>
            <a:r>
              <a:rPr lang="zh-CN" altLang="en-US" b="1" dirty="0">
                <a:solidFill>
                  <a:srgbClr val="6817FF"/>
                </a:solidFill>
                <a:latin typeface="微软雅黑" panose="020B0503020204020204" pitchFamily="34" charset="-122"/>
                <a:ea typeface="微软雅黑" panose="020B0503020204020204" pitchFamily="34" charset="-122"/>
                <a:cs typeface="Arial" panose="020B0604020202020204" pitchFamily="34" charset="0"/>
              </a:rPr>
              <a:t>使用次数</a:t>
            </a:r>
            <a:r>
              <a:rPr lang="en-US" b="1" dirty="0">
                <a:solidFill>
                  <a:srgbClr val="6817FF"/>
                </a:solidFill>
                <a:latin typeface="微软雅黑" panose="020B0503020204020204" pitchFamily="34" charset="-122"/>
                <a:ea typeface="微软雅黑" panose="020B0503020204020204" pitchFamily="34" charset="-122"/>
                <a:cs typeface="Arial" panose="020B0604020202020204" pitchFamily="34" charset="0"/>
              </a:rPr>
              <a:t>-</a:t>
            </a:r>
            <a:r>
              <a:rPr lang="zh-CN" altLang="en-US" b="1" dirty="0">
                <a:solidFill>
                  <a:srgbClr val="6817FF"/>
                </a:solidFill>
                <a:latin typeface="微软雅黑" panose="020B0503020204020204" pitchFamily="34" charset="-122"/>
                <a:ea typeface="微软雅黑" panose="020B0503020204020204" pitchFamily="34" charset="-122"/>
                <a:cs typeface="Arial" panose="020B0604020202020204" pitchFamily="34" charset="0"/>
              </a:rPr>
              <a:t>最近</a:t>
            </a:r>
            <a:r>
              <a:rPr lang="en-US" b="1" dirty="0">
                <a:solidFill>
                  <a:srgbClr val="6817FF"/>
                </a:solidFill>
                <a:latin typeface="微软雅黑" panose="020B0503020204020204" pitchFamily="34" charset="-122"/>
                <a:ea typeface="微软雅黑" panose="020B0503020204020204" pitchFamily="34" charset="-122"/>
                <a:cs typeface="Arial" panose="020B0604020202020204" pitchFamily="34" charset="0"/>
              </a:rPr>
              <a:t>180</a:t>
            </a:r>
            <a:r>
              <a:rPr lang="zh-CN" altLang="en-US" b="1" dirty="0">
                <a:solidFill>
                  <a:srgbClr val="6817FF"/>
                </a:solidFill>
                <a:latin typeface="微软雅黑" panose="020B0503020204020204" pitchFamily="34" charset="-122"/>
                <a:ea typeface="微软雅黑" panose="020B0503020204020204" pitchFamily="34" charset="-122"/>
                <a:cs typeface="Arial" panose="020B0604020202020204" pitchFamily="34" charset="0"/>
              </a:rPr>
              <a:t>天</a:t>
            </a:r>
            <a:r>
              <a:rPr lang="en-US" b="1" dirty="0">
                <a:solidFill>
                  <a:srgbClr val="6817FF"/>
                </a:solidFill>
                <a:latin typeface="微软雅黑" panose="020B0503020204020204" pitchFamily="34" charset="-122"/>
                <a:ea typeface="微软雅黑" panose="020B0503020204020204" pitchFamily="34" charset="-122"/>
                <a:cs typeface="Arial" panose="020B0604020202020204" pitchFamily="34" charset="0"/>
              </a:rPr>
              <a:t>”</a:t>
            </a:r>
            <a:r>
              <a:rPr lang="en-US" altLang="zh-CN" dirty="0">
                <a:solidFill>
                  <a:srgbClr val="6817FF"/>
                </a:solidFill>
                <a:latin typeface="微软雅黑" panose="020B0503020204020204" pitchFamily="34" charset="-122"/>
                <a:ea typeface="微软雅黑" panose="020B0503020204020204" pitchFamily="34" charset="-122"/>
                <a:cs typeface="Arial" panose="020B0604020202020204" pitchFamily="34" charset="0"/>
              </a:rPr>
              <a:t>——</a:t>
            </a:r>
            <a:r>
              <a:rPr lang="zh-CN" altLang="en-US"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最近</a:t>
            </a:r>
            <a:r>
              <a:rPr lang="en-US"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 180 </a:t>
            </a:r>
            <a:r>
              <a:rPr lang="zh-CN" altLang="en-US"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天内某条记录的</a:t>
            </a:r>
            <a:r>
              <a:rPr lang="zh-CN" altLang="en-US" dirty="0">
                <a:solidFill>
                  <a:srgbClr val="1AC604"/>
                </a:solidFill>
                <a:latin typeface="微软雅黑" panose="020B0503020204020204" pitchFamily="34" charset="-122"/>
                <a:ea typeface="微软雅黑" panose="020B0503020204020204" pitchFamily="34" charset="-122"/>
                <a:cs typeface="Arial" panose="020B0604020202020204" pitchFamily="34" charset="0"/>
              </a:rPr>
              <a:t>全文链接得到访问</a:t>
            </a:r>
            <a:r>
              <a:rPr lang="zh-CN" altLang="en-US"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或是</a:t>
            </a:r>
            <a:r>
              <a:rPr lang="zh-CN" altLang="en-US" dirty="0">
                <a:solidFill>
                  <a:srgbClr val="1AC604"/>
                </a:solidFill>
                <a:latin typeface="微软雅黑" panose="020B0503020204020204" pitchFamily="34" charset="-122"/>
                <a:ea typeface="微软雅黑" panose="020B0503020204020204" pitchFamily="34" charset="-122"/>
                <a:cs typeface="Arial" panose="020B0604020202020204" pitchFamily="34" charset="0"/>
              </a:rPr>
              <a:t>对记录进行保存</a:t>
            </a:r>
            <a:r>
              <a:rPr lang="zh-CN" altLang="en-US"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的次</a:t>
            </a:r>
            <a:r>
              <a:rPr lang="zh-CN" altLang="en-US" dirty="0" smtClean="0">
                <a:solidFill>
                  <a:srgbClr val="000000"/>
                </a:solidFill>
                <a:latin typeface="微软雅黑" panose="020B0503020204020204" pitchFamily="34" charset="-122"/>
                <a:ea typeface="微软雅黑" panose="020B0503020204020204" pitchFamily="34" charset="-122"/>
                <a:cs typeface="Arial" panose="020B0604020202020204" pitchFamily="34" charset="0"/>
              </a:rPr>
              <a:t>数</a:t>
            </a:r>
            <a:endParaRPr lang="en-US" altLang="zh-CN" dirty="0" smtClean="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a:p>
            <a:endParaRPr lang="zh-CN" altLang="en-US" sz="800"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a:p>
            <a:r>
              <a:rPr lang="en-US" b="1" dirty="0">
                <a:solidFill>
                  <a:srgbClr val="6817FF"/>
                </a:solidFill>
                <a:latin typeface="微软雅黑" panose="020B0503020204020204" pitchFamily="34" charset="-122"/>
                <a:ea typeface="微软雅黑" panose="020B0503020204020204" pitchFamily="34" charset="-122"/>
                <a:cs typeface="Arial" panose="020B0604020202020204" pitchFamily="34" charset="0"/>
              </a:rPr>
              <a:t>“</a:t>
            </a:r>
            <a:r>
              <a:rPr lang="zh-CN" altLang="en-US" b="1" dirty="0">
                <a:solidFill>
                  <a:srgbClr val="6817FF"/>
                </a:solidFill>
                <a:latin typeface="微软雅黑" panose="020B0503020204020204" pitchFamily="34" charset="-122"/>
                <a:ea typeface="微软雅黑" panose="020B0503020204020204" pitchFamily="34" charset="-122"/>
                <a:cs typeface="Arial" panose="020B0604020202020204" pitchFamily="34" charset="0"/>
              </a:rPr>
              <a:t>使用次数</a:t>
            </a:r>
            <a:r>
              <a:rPr lang="en-US" b="1" dirty="0">
                <a:solidFill>
                  <a:srgbClr val="6817FF"/>
                </a:solidFill>
                <a:latin typeface="微软雅黑" panose="020B0503020204020204" pitchFamily="34" charset="-122"/>
                <a:ea typeface="微软雅黑" panose="020B0503020204020204" pitchFamily="34" charset="-122"/>
                <a:cs typeface="Arial" panose="020B0604020202020204" pitchFamily="34" charset="0"/>
              </a:rPr>
              <a:t>-2013</a:t>
            </a:r>
            <a:r>
              <a:rPr lang="zh-CN" altLang="en-US" b="1" dirty="0">
                <a:solidFill>
                  <a:srgbClr val="6817FF"/>
                </a:solidFill>
                <a:latin typeface="微软雅黑" panose="020B0503020204020204" pitchFamily="34" charset="-122"/>
                <a:ea typeface="微软雅黑" panose="020B0503020204020204" pitchFamily="34" charset="-122"/>
                <a:cs typeface="Arial" panose="020B0604020202020204" pitchFamily="34" charset="0"/>
              </a:rPr>
              <a:t>年至今</a:t>
            </a:r>
            <a:r>
              <a:rPr lang="en-US" b="1" dirty="0">
                <a:solidFill>
                  <a:srgbClr val="6817FF"/>
                </a:solidFill>
                <a:latin typeface="微软雅黑" panose="020B0503020204020204" pitchFamily="34" charset="-122"/>
                <a:ea typeface="微软雅黑" panose="020B0503020204020204" pitchFamily="34" charset="-122"/>
                <a:cs typeface="Arial" panose="020B0604020202020204" pitchFamily="34" charset="0"/>
              </a:rPr>
              <a:t>”</a:t>
            </a:r>
            <a:r>
              <a:rPr lang="en-US" altLang="zh-CN" dirty="0">
                <a:solidFill>
                  <a:srgbClr val="6817FF"/>
                </a:solidFill>
                <a:latin typeface="微软雅黑" panose="020B0503020204020204" pitchFamily="34" charset="-122"/>
                <a:ea typeface="微软雅黑" panose="020B0503020204020204" pitchFamily="34" charset="-122"/>
                <a:cs typeface="Arial" panose="020B0604020202020204" pitchFamily="34" charset="0"/>
              </a:rPr>
              <a:t>——</a:t>
            </a:r>
            <a:r>
              <a:rPr lang="zh-CN" altLang="en-US"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从</a:t>
            </a:r>
            <a:r>
              <a:rPr lang="en-US"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2013</a:t>
            </a:r>
            <a:r>
              <a:rPr lang="zh-CN" altLang="en-US"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年</a:t>
            </a:r>
            <a:r>
              <a:rPr lang="en-US"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2</a:t>
            </a:r>
            <a:r>
              <a:rPr lang="zh-CN" altLang="en-US"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月</a:t>
            </a:r>
            <a:r>
              <a:rPr lang="en-US"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1</a:t>
            </a:r>
            <a:r>
              <a:rPr lang="zh-CN" altLang="en-US"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日开始某条记录的</a:t>
            </a:r>
            <a:r>
              <a:rPr lang="zh-CN" altLang="en-US" dirty="0">
                <a:solidFill>
                  <a:srgbClr val="1AC604"/>
                </a:solidFill>
                <a:latin typeface="微软雅黑" panose="020B0503020204020204" pitchFamily="34" charset="-122"/>
                <a:ea typeface="微软雅黑" panose="020B0503020204020204" pitchFamily="34" charset="-122"/>
                <a:cs typeface="Arial" panose="020B0604020202020204" pitchFamily="34" charset="0"/>
              </a:rPr>
              <a:t>全文链接得到访问</a:t>
            </a:r>
            <a:r>
              <a:rPr lang="zh-CN" altLang="en-US"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或是</a:t>
            </a:r>
            <a:r>
              <a:rPr lang="zh-CN" altLang="en-US" dirty="0">
                <a:solidFill>
                  <a:srgbClr val="1AC604"/>
                </a:solidFill>
                <a:latin typeface="微软雅黑" panose="020B0503020204020204" pitchFamily="34" charset="-122"/>
                <a:ea typeface="微软雅黑" panose="020B0503020204020204" pitchFamily="34" charset="-122"/>
                <a:cs typeface="Arial" panose="020B0604020202020204" pitchFamily="34" charset="0"/>
              </a:rPr>
              <a:t>对记录进行保存</a:t>
            </a:r>
            <a:r>
              <a:rPr lang="zh-CN" altLang="en-US"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的次数</a:t>
            </a:r>
          </a:p>
          <a:p>
            <a:pPr marL="228600" lvl="1" indent="-228600" eaLnBrk="0" hangingPunct="0">
              <a:spcBef>
                <a:spcPct val="50000"/>
              </a:spcBef>
              <a:buClr>
                <a:srgbClr val="1AC604"/>
              </a:buClr>
              <a:defRPr/>
            </a:pPr>
            <a:endParaRPr lang="zh-CN" altLang="en-US" kern="0" dirty="0">
              <a:solidFill>
                <a:srgbClr val="000000"/>
              </a:solidFill>
              <a:latin typeface="微软雅黑" panose="020B0503020204020204" pitchFamily="34" charset="-122"/>
              <a:ea typeface="微软雅黑" panose="020B0503020204020204" pitchFamily="34" charset="-122"/>
            </a:endParaRPr>
          </a:p>
        </p:txBody>
      </p:sp>
      <p:sp>
        <p:nvSpPr>
          <p:cNvPr id="7" name="Rectangle 3"/>
          <p:cNvSpPr>
            <a:spLocks noChangeArrowheads="1"/>
          </p:cNvSpPr>
          <p:nvPr/>
        </p:nvSpPr>
        <p:spPr bwMode="auto">
          <a:xfrm>
            <a:off x="3868494" y="3592041"/>
            <a:ext cx="4467225" cy="1754326"/>
          </a:xfrm>
          <a:prstGeom prst="rect">
            <a:avLst/>
          </a:prstGeom>
          <a:noFill/>
          <a:ln w="9525">
            <a:solidFill>
              <a:schemeClr val="bg2"/>
            </a:solidFill>
            <a:miter lim="800000"/>
            <a:headEnd/>
            <a:tailEnd/>
          </a:ln>
          <a:effectLst/>
        </p:spPr>
        <p:txBody>
          <a:bodyPr vert="horz" wrap="square" lIns="91440" tIns="45720" rIns="91440" bIns="45720" numCol="1" anchor="ctr" anchorCtr="0" compatLnSpc="1">
            <a:prstTxWarp prst="textNoShape">
              <a:avLst/>
            </a:prstTxWarp>
            <a:spAutoFit/>
          </a:bodyPr>
          <a:lstStyle/>
          <a:p>
            <a:pPr defTabSz="914400" fontAlgn="base">
              <a:spcBef>
                <a:spcPct val="0"/>
              </a:spcBef>
              <a:spcAft>
                <a:spcPct val="0"/>
              </a:spcAft>
            </a:pPr>
            <a:r>
              <a:rPr lang="zh-CN" altLang="en-US" sz="1400" b="1" dirty="0">
                <a:solidFill>
                  <a:srgbClr val="000000"/>
                </a:solidFill>
                <a:latin typeface="Microsoft YaHei" panose="020B0503020204020204" pitchFamily="34" charset="-122"/>
                <a:ea typeface="Microsoft YaHei" panose="020B0503020204020204" pitchFamily="34" charset="-122"/>
                <a:cs typeface="Tahoma" pitchFamily="34" charset="0"/>
              </a:rPr>
              <a:t>备注</a:t>
            </a:r>
            <a:r>
              <a:rPr lang="zh-CN" altLang="en-US" sz="1400" b="1" dirty="0" smtClean="0">
                <a:solidFill>
                  <a:srgbClr val="000000"/>
                </a:solidFill>
                <a:latin typeface="Microsoft YaHei" panose="020B0503020204020204" pitchFamily="34" charset="-122"/>
                <a:ea typeface="Microsoft YaHei" panose="020B0503020204020204" pitchFamily="34" charset="-122"/>
                <a:cs typeface="Tahoma" pitchFamily="34" charset="0"/>
              </a:rPr>
              <a:t>：</a:t>
            </a:r>
            <a:endParaRPr lang="en-US" altLang="zh-CN" sz="1400" b="1" dirty="0" smtClean="0">
              <a:solidFill>
                <a:srgbClr val="000000"/>
              </a:solidFill>
              <a:latin typeface="Microsoft YaHei" panose="020B0503020204020204" pitchFamily="34" charset="-122"/>
              <a:ea typeface="Microsoft YaHei" panose="020B0503020204020204" pitchFamily="34" charset="-122"/>
              <a:cs typeface="Tahoma" pitchFamily="34" charset="0"/>
            </a:endParaRPr>
          </a:p>
          <a:p>
            <a:pPr defTabSz="914400" fontAlgn="base">
              <a:spcBef>
                <a:spcPct val="0"/>
              </a:spcBef>
              <a:spcAft>
                <a:spcPct val="0"/>
              </a:spcAft>
            </a:pPr>
            <a:endParaRPr lang="zh-CN" altLang="en-US" sz="800" dirty="0">
              <a:solidFill>
                <a:srgbClr val="000000"/>
              </a:solidFill>
              <a:latin typeface="Microsoft YaHei" panose="020B0503020204020204" pitchFamily="34" charset="-122"/>
              <a:ea typeface="Microsoft YaHei" panose="020B0503020204020204" pitchFamily="34" charset="-122"/>
            </a:endParaRPr>
          </a:p>
          <a:p>
            <a:pPr defTabSz="914400" eaLnBrk="0" fontAlgn="base" hangingPunct="0">
              <a:spcBef>
                <a:spcPct val="0"/>
              </a:spcBef>
              <a:spcAft>
                <a:spcPct val="0"/>
              </a:spcAft>
              <a:buFontTx/>
              <a:buChar char="•"/>
            </a:pPr>
            <a:r>
              <a:rPr lang="zh-CN" altLang="en-US" sz="1400" dirty="0">
                <a:solidFill>
                  <a:srgbClr val="000000"/>
                </a:solidFill>
                <a:latin typeface="Microsoft YaHei" panose="020B0503020204020204" pitchFamily="34" charset="-122"/>
                <a:ea typeface="Microsoft YaHei" panose="020B0503020204020204" pitchFamily="34" charset="-122"/>
                <a:cs typeface="Tahoma" pitchFamily="34" charset="0"/>
              </a:rPr>
              <a:t>使用次数记录的是全体 </a:t>
            </a:r>
            <a:r>
              <a:rPr lang="en-US" altLang="zh-CN" sz="1400" dirty="0">
                <a:solidFill>
                  <a:srgbClr val="000000"/>
                </a:solidFill>
                <a:latin typeface="Microsoft YaHei" panose="020B0503020204020204" pitchFamily="34" charset="-122"/>
                <a:ea typeface="Microsoft YaHei" panose="020B0503020204020204" pitchFamily="34" charset="-122"/>
                <a:cs typeface="Tahoma" pitchFamily="34" charset="0"/>
              </a:rPr>
              <a:t>Web of Science </a:t>
            </a:r>
            <a:r>
              <a:rPr lang="zh-CN" altLang="en-US" sz="1400" dirty="0">
                <a:solidFill>
                  <a:srgbClr val="000000"/>
                </a:solidFill>
                <a:latin typeface="Microsoft YaHei" panose="020B0503020204020204" pitchFamily="34" charset="-122"/>
                <a:ea typeface="Microsoft YaHei" panose="020B0503020204020204" pitchFamily="34" charset="-122"/>
                <a:cs typeface="Tahoma" pitchFamily="34" charset="0"/>
              </a:rPr>
              <a:t>用户进行的所有操作，而不仅仅限于您所属机构中的用户</a:t>
            </a:r>
            <a:r>
              <a:rPr lang="zh-CN" altLang="en-US" sz="1400" dirty="0" smtClean="0">
                <a:solidFill>
                  <a:srgbClr val="000000"/>
                </a:solidFill>
                <a:latin typeface="Microsoft YaHei" panose="020B0503020204020204" pitchFamily="34" charset="-122"/>
                <a:ea typeface="Microsoft YaHei" panose="020B0503020204020204" pitchFamily="34" charset="-122"/>
                <a:cs typeface="Tahoma" pitchFamily="34" charset="0"/>
              </a:rPr>
              <a:t>。</a:t>
            </a:r>
            <a:endParaRPr lang="en-US" altLang="zh-CN" sz="1400" dirty="0" smtClean="0">
              <a:solidFill>
                <a:srgbClr val="000000"/>
              </a:solidFill>
              <a:latin typeface="Microsoft YaHei" panose="020B0503020204020204" pitchFamily="34" charset="-122"/>
              <a:ea typeface="Microsoft YaHei" panose="020B0503020204020204" pitchFamily="34" charset="-122"/>
              <a:cs typeface="Tahoma" pitchFamily="34" charset="0"/>
            </a:endParaRPr>
          </a:p>
          <a:p>
            <a:pPr defTabSz="914400" eaLnBrk="0" fontAlgn="base" hangingPunct="0">
              <a:spcBef>
                <a:spcPct val="0"/>
              </a:spcBef>
              <a:spcAft>
                <a:spcPct val="0"/>
              </a:spcAft>
              <a:buFontTx/>
              <a:buChar char="•"/>
            </a:pPr>
            <a:endParaRPr lang="zh-CN" altLang="en-US" sz="800" dirty="0">
              <a:solidFill>
                <a:srgbClr val="000000"/>
              </a:solidFill>
              <a:latin typeface="Microsoft YaHei" panose="020B0503020204020204" pitchFamily="34" charset="-122"/>
              <a:ea typeface="Microsoft YaHei" panose="020B0503020204020204" pitchFamily="34" charset="-122"/>
            </a:endParaRPr>
          </a:p>
          <a:p>
            <a:pPr defTabSz="914400" eaLnBrk="0" fontAlgn="base" hangingPunct="0">
              <a:spcBef>
                <a:spcPct val="0"/>
              </a:spcBef>
              <a:spcAft>
                <a:spcPct val="0"/>
              </a:spcAft>
              <a:buFontTx/>
              <a:buChar char="•"/>
            </a:pPr>
            <a:r>
              <a:rPr lang="zh-CN" altLang="en-US" sz="1400" dirty="0">
                <a:solidFill>
                  <a:srgbClr val="000000"/>
                </a:solidFill>
                <a:latin typeface="Microsoft YaHei" panose="020B0503020204020204" pitchFamily="34" charset="-122"/>
                <a:ea typeface="Microsoft YaHei" panose="020B0503020204020204" pitchFamily="34" charset="-122"/>
                <a:cs typeface="Tahoma" pitchFamily="34" charset="0"/>
              </a:rPr>
              <a:t>如果某篇文献在 </a:t>
            </a:r>
            <a:r>
              <a:rPr lang="en-US" altLang="zh-CN" sz="1400" dirty="0">
                <a:solidFill>
                  <a:srgbClr val="000000"/>
                </a:solidFill>
                <a:latin typeface="Microsoft YaHei" panose="020B0503020204020204" pitchFamily="34" charset="-122"/>
                <a:ea typeface="Microsoft YaHei" panose="020B0503020204020204" pitchFamily="34" charset="-122"/>
                <a:cs typeface="Tahoma" pitchFamily="34" charset="0"/>
              </a:rPr>
              <a:t>Web of Science </a:t>
            </a:r>
            <a:r>
              <a:rPr lang="zh-CN" altLang="en-US" sz="1400" dirty="0">
                <a:solidFill>
                  <a:srgbClr val="000000"/>
                </a:solidFill>
                <a:latin typeface="Microsoft YaHei" panose="020B0503020204020204" pitchFamily="34" charset="-122"/>
                <a:ea typeface="Microsoft YaHei" panose="020B0503020204020204" pitchFamily="34" charset="-122"/>
                <a:cs typeface="Tahoma" pitchFamily="34" charset="0"/>
              </a:rPr>
              <a:t>平台上有多个不同版本，则这些版本的使用次数将加以统一</a:t>
            </a:r>
            <a:r>
              <a:rPr lang="zh-CN" altLang="en-US" sz="1400" dirty="0" smtClean="0">
                <a:solidFill>
                  <a:srgbClr val="000000"/>
                </a:solidFill>
                <a:latin typeface="Microsoft YaHei" panose="020B0503020204020204" pitchFamily="34" charset="-122"/>
                <a:ea typeface="Microsoft YaHei" panose="020B0503020204020204" pitchFamily="34" charset="-122"/>
                <a:cs typeface="Tahoma" pitchFamily="34" charset="0"/>
              </a:rPr>
              <a:t>。</a:t>
            </a:r>
            <a:endParaRPr lang="en-US" altLang="zh-CN" sz="1400" dirty="0" smtClean="0">
              <a:solidFill>
                <a:srgbClr val="000000"/>
              </a:solidFill>
              <a:latin typeface="Microsoft YaHei" panose="020B0503020204020204" pitchFamily="34" charset="-122"/>
              <a:ea typeface="Microsoft YaHei" panose="020B0503020204020204" pitchFamily="34" charset="-122"/>
              <a:cs typeface="Tahoma" pitchFamily="34" charset="0"/>
            </a:endParaRPr>
          </a:p>
          <a:p>
            <a:pPr defTabSz="914400" eaLnBrk="0" fontAlgn="base" hangingPunct="0">
              <a:spcBef>
                <a:spcPct val="0"/>
              </a:spcBef>
              <a:spcAft>
                <a:spcPct val="0"/>
              </a:spcAft>
              <a:buFontTx/>
              <a:buChar char="•"/>
            </a:pPr>
            <a:endParaRPr lang="zh-CN" altLang="en-US" sz="800" dirty="0">
              <a:solidFill>
                <a:srgbClr val="000000"/>
              </a:solidFill>
              <a:latin typeface="Microsoft YaHei" panose="020B0503020204020204" pitchFamily="34" charset="-122"/>
              <a:ea typeface="Microsoft YaHei" panose="020B0503020204020204" pitchFamily="34" charset="-122"/>
            </a:endParaRPr>
          </a:p>
          <a:p>
            <a:pPr defTabSz="914400" eaLnBrk="0" fontAlgn="base" hangingPunct="0">
              <a:spcBef>
                <a:spcPct val="0"/>
              </a:spcBef>
              <a:spcAft>
                <a:spcPct val="0"/>
              </a:spcAft>
              <a:buFontTx/>
              <a:buChar char="•"/>
            </a:pPr>
            <a:r>
              <a:rPr lang="zh-CN" altLang="en-US" sz="1400" dirty="0">
                <a:solidFill>
                  <a:srgbClr val="000000"/>
                </a:solidFill>
                <a:latin typeface="Microsoft YaHei" panose="020B0503020204020204" pitchFamily="34" charset="-122"/>
                <a:ea typeface="Microsoft YaHei" panose="020B0503020204020204" pitchFamily="34" charset="-122"/>
                <a:cs typeface="Tahoma" pitchFamily="34" charset="0"/>
              </a:rPr>
              <a:t>使用次数每天更新一次。</a:t>
            </a:r>
            <a:endParaRPr lang="zh-CN" altLang="en-US" sz="1400" dirty="0">
              <a:solidFill>
                <a:srgbClr val="000000"/>
              </a:solidFill>
              <a:latin typeface="Microsoft YaHei" panose="020B0503020204020204" pitchFamily="34" charset="-122"/>
              <a:ea typeface="Microsoft YaHei" panose="020B0503020204020204" pitchFamily="34" charset="-122"/>
            </a:endParaRPr>
          </a:p>
        </p:txBody>
      </p:sp>
      <p:pic>
        <p:nvPicPr>
          <p:cNvPr id="2" name="Picture 1"/>
          <p:cNvPicPr>
            <a:picLocks noChangeAspect="1"/>
          </p:cNvPicPr>
          <p:nvPr/>
        </p:nvPicPr>
        <p:blipFill>
          <a:blip r:embed="rId3"/>
          <a:stretch>
            <a:fillRect/>
          </a:stretch>
        </p:blipFill>
        <p:spPr>
          <a:xfrm>
            <a:off x="1068144" y="3800902"/>
            <a:ext cx="1099367" cy="1021553"/>
          </a:xfrm>
          <a:prstGeom prst="rect">
            <a:avLst/>
          </a:prstGeom>
        </p:spPr>
      </p:pic>
      <p:pic>
        <p:nvPicPr>
          <p:cNvPr id="6" name="Picture 5"/>
          <p:cNvPicPr>
            <a:picLocks noChangeAspect="1"/>
          </p:cNvPicPr>
          <p:nvPr/>
        </p:nvPicPr>
        <p:blipFill>
          <a:blip r:embed="rId4"/>
          <a:stretch>
            <a:fillRect/>
          </a:stretch>
        </p:blipFill>
        <p:spPr>
          <a:xfrm>
            <a:off x="2497304" y="3781058"/>
            <a:ext cx="1041397" cy="1041397"/>
          </a:xfrm>
          <a:prstGeom prst="rect">
            <a:avLst/>
          </a:prstGeom>
        </p:spPr>
      </p:pic>
      <p:sp>
        <p:nvSpPr>
          <p:cNvPr id="9" name="矩形 19"/>
          <p:cNvSpPr/>
          <p:nvPr/>
        </p:nvSpPr>
        <p:spPr>
          <a:xfrm>
            <a:off x="1136163" y="4847449"/>
            <a:ext cx="963327" cy="400110"/>
          </a:xfrm>
          <a:prstGeom prst="rect">
            <a:avLst/>
          </a:prstGeom>
          <a:solidFill>
            <a:srgbClr val="18B103"/>
          </a:solidFill>
          <a:ln>
            <a:noFill/>
          </a:ln>
          <a:effectLst/>
          <a:scene3d>
            <a:camera prst="orthographicFront">
              <a:rot lat="0" lon="0" rev="0"/>
            </a:camera>
            <a:lightRig rig="glow" dir="t">
              <a:rot lat="0" lon="0" rev="4800000"/>
            </a:lightRig>
          </a:scene3d>
          <a:sp3d prstMaterial="matte">
            <a:bevelT w="0" h="0"/>
          </a:sp3d>
        </p:spPr>
        <p:txBody>
          <a:bodyPr wrap="square">
            <a:spAutoFit/>
          </a:bodyPr>
          <a:lstStyle/>
          <a:p>
            <a:pPr algn="ctr">
              <a:defRPr/>
            </a:pPr>
            <a:r>
              <a:rPr lang="zh-CN" altLang="en-US" sz="2000" dirty="0" smtClean="0">
                <a:solidFill>
                  <a:srgbClr val="FFFFFF"/>
                </a:solidFill>
                <a:latin typeface="微软雅黑" pitchFamily="34" charset="-122"/>
                <a:ea typeface="微软雅黑" pitchFamily="34" charset="-122"/>
              </a:rPr>
              <a:t>访问</a:t>
            </a:r>
            <a:r>
              <a:rPr lang="zh-CN" altLang="en-US" sz="2000" dirty="0">
                <a:solidFill>
                  <a:srgbClr val="FFFFFF"/>
                </a:solidFill>
                <a:latin typeface="微软雅黑" pitchFamily="34" charset="-122"/>
                <a:ea typeface="微软雅黑" pitchFamily="34" charset="-122"/>
              </a:rPr>
              <a:t>量</a:t>
            </a:r>
            <a:endParaRPr lang="en-US" sz="2000" dirty="0">
              <a:solidFill>
                <a:srgbClr val="FFFFFF"/>
              </a:solidFill>
              <a:latin typeface="微软雅黑" pitchFamily="34" charset="-122"/>
              <a:ea typeface="微软雅黑" pitchFamily="34" charset="-122"/>
            </a:endParaRPr>
          </a:p>
        </p:txBody>
      </p:sp>
      <p:sp>
        <p:nvSpPr>
          <p:cNvPr id="10" name="矩形 19"/>
          <p:cNvSpPr/>
          <p:nvPr/>
        </p:nvSpPr>
        <p:spPr>
          <a:xfrm>
            <a:off x="2387992" y="4847449"/>
            <a:ext cx="1260022" cy="400110"/>
          </a:xfrm>
          <a:prstGeom prst="rect">
            <a:avLst/>
          </a:prstGeom>
          <a:solidFill>
            <a:srgbClr val="18B103"/>
          </a:solidFill>
          <a:ln>
            <a:noFill/>
          </a:ln>
          <a:effectLst/>
          <a:scene3d>
            <a:camera prst="orthographicFront">
              <a:rot lat="0" lon="0" rev="0"/>
            </a:camera>
            <a:lightRig rig="glow" dir="t">
              <a:rot lat="0" lon="0" rev="4800000"/>
            </a:lightRig>
          </a:scene3d>
          <a:sp3d prstMaterial="matte">
            <a:bevelT w="0" h="0"/>
          </a:sp3d>
        </p:spPr>
        <p:txBody>
          <a:bodyPr wrap="square">
            <a:spAutoFit/>
          </a:bodyPr>
          <a:lstStyle/>
          <a:p>
            <a:pPr algn="ctr">
              <a:defRPr/>
            </a:pPr>
            <a:r>
              <a:rPr lang="zh-CN" altLang="en-US" sz="2000" dirty="0" smtClean="0">
                <a:solidFill>
                  <a:srgbClr val="FFFFFF"/>
                </a:solidFill>
                <a:latin typeface="微软雅黑" pitchFamily="34" charset="-122"/>
                <a:ea typeface="微软雅黑" pitchFamily="34" charset="-122"/>
              </a:rPr>
              <a:t>保存次数</a:t>
            </a:r>
            <a:endParaRPr lang="en-US" sz="2000" dirty="0">
              <a:solidFill>
                <a:srgbClr val="FFFFFF"/>
              </a:solidFill>
              <a:latin typeface="微软雅黑" pitchFamily="34" charset="-122"/>
              <a:ea typeface="微软雅黑" pitchFamily="34" charset="-122"/>
            </a:endParaRPr>
          </a:p>
        </p:txBody>
      </p:sp>
      <p:sp>
        <p:nvSpPr>
          <p:cNvPr id="3" name="TextBox 2"/>
          <p:cNvSpPr txBox="1"/>
          <p:nvPr/>
        </p:nvSpPr>
        <p:spPr>
          <a:xfrm>
            <a:off x="1912677" y="5740854"/>
            <a:ext cx="1210588" cy="400110"/>
          </a:xfrm>
          <a:prstGeom prst="rect">
            <a:avLst/>
          </a:prstGeom>
          <a:solidFill>
            <a:schemeClr val="bg2"/>
          </a:solidFill>
          <a:effectLst>
            <a:outerShdw blurRad="50800" dist="38100" dir="2700000" algn="tl" rotWithShape="0">
              <a:prstClr val="black">
                <a:alpha val="40000"/>
              </a:prstClr>
            </a:outerShdw>
          </a:effectLst>
        </p:spPr>
        <p:txBody>
          <a:bodyPr wrap="none" rtlCol="0">
            <a:spAutoFit/>
          </a:bodyPr>
          <a:lstStyle/>
          <a:p>
            <a:r>
              <a:rPr lang="zh-CN" altLang="en-US" sz="2000" b="1" dirty="0" smtClean="0">
                <a:solidFill>
                  <a:srgbClr val="FFFFFF"/>
                </a:solidFill>
                <a:latin typeface="微软雅黑" panose="020B0503020204020204" pitchFamily="34" charset="-122"/>
                <a:ea typeface="微软雅黑" panose="020B0503020204020204" pitchFamily="34" charset="-122"/>
              </a:rPr>
              <a:t>用户行为</a:t>
            </a:r>
            <a:endParaRPr lang="en-US" sz="2000" b="1" dirty="0">
              <a:solidFill>
                <a:srgbClr val="FFFFFF"/>
              </a:solidFill>
              <a:latin typeface="微软雅黑" panose="020B0503020204020204" pitchFamily="34" charset="-122"/>
              <a:ea typeface="微软雅黑" panose="020B0503020204020204" pitchFamily="34" charset="-122"/>
            </a:endParaRPr>
          </a:p>
        </p:txBody>
      </p:sp>
      <p:sp>
        <p:nvSpPr>
          <p:cNvPr id="11" name="TextBox 10"/>
          <p:cNvSpPr txBox="1"/>
          <p:nvPr/>
        </p:nvSpPr>
        <p:spPr>
          <a:xfrm>
            <a:off x="4513002" y="5746477"/>
            <a:ext cx="3005951" cy="400110"/>
          </a:xfrm>
          <a:prstGeom prst="rect">
            <a:avLst/>
          </a:prstGeom>
          <a:solidFill>
            <a:schemeClr val="bg2"/>
          </a:solidFill>
          <a:effectLst>
            <a:outerShdw blurRad="50800" dist="38100" dir="2700000" algn="tl" rotWithShape="0">
              <a:prstClr val="black">
                <a:alpha val="40000"/>
              </a:prstClr>
            </a:outerShdw>
          </a:effectLst>
        </p:spPr>
        <p:txBody>
          <a:bodyPr wrap="none" rtlCol="0">
            <a:spAutoFit/>
          </a:bodyPr>
          <a:lstStyle/>
          <a:p>
            <a:r>
              <a:rPr lang="zh-CN" altLang="en-US" sz="2000" b="1" dirty="0">
                <a:solidFill>
                  <a:srgbClr val="FFFFFF"/>
                </a:solidFill>
                <a:latin typeface="微软雅黑" panose="020B0503020204020204" pitchFamily="34" charset="-122"/>
                <a:ea typeface="微软雅黑" panose="020B0503020204020204" pitchFamily="34" charset="-122"/>
              </a:rPr>
              <a:t>更</a:t>
            </a:r>
            <a:r>
              <a:rPr lang="zh-CN" altLang="en-US" sz="2000" b="1" dirty="0" smtClean="0">
                <a:solidFill>
                  <a:srgbClr val="FFFFFF"/>
                </a:solidFill>
                <a:latin typeface="微软雅黑" panose="020B0503020204020204" pitchFamily="34" charset="-122"/>
                <a:ea typeface="微软雅黑" panose="020B0503020204020204" pitchFamily="34" charset="-122"/>
              </a:rPr>
              <a:t>新且受关注的重要文献</a:t>
            </a:r>
            <a:endParaRPr lang="en-US" sz="2000" b="1" dirty="0">
              <a:solidFill>
                <a:srgbClr val="FFFFFF"/>
              </a:solidFill>
              <a:latin typeface="微软雅黑" panose="020B0503020204020204" pitchFamily="34" charset="-122"/>
              <a:ea typeface="微软雅黑" panose="020B0503020204020204" pitchFamily="34" charset="-122"/>
            </a:endParaRPr>
          </a:p>
        </p:txBody>
      </p:sp>
      <p:cxnSp>
        <p:nvCxnSpPr>
          <p:cNvPr id="12" name="Straight Arrow Connector 11"/>
          <p:cNvCxnSpPr>
            <a:stCxn id="3" idx="3"/>
            <a:endCxn id="11" idx="1"/>
          </p:cNvCxnSpPr>
          <p:nvPr/>
        </p:nvCxnSpPr>
        <p:spPr>
          <a:xfrm>
            <a:off x="3123265" y="5940909"/>
            <a:ext cx="1389737" cy="5623"/>
          </a:xfrm>
          <a:prstGeom prst="straightConnector1">
            <a:avLst/>
          </a:prstGeom>
          <a:ln w="76200">
            <a:solidFill>
              <a:schemeClr val="tx2"/>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69041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1" y="267375"/>
            <a:ext cx="5339923" cy="830997"/>
          </a:xfrm>
          <a:noFill/>
        </p:spPr>
        <p:txBody>
          <a:bodyPr wrap="none" rtlCol="0">
            <a:spAutoFit/>
          </a:bodyPr>
          <a:lstStyle/>
          <a:p>
            <a:pPr algn="l"/>
            <a:r>
              <a:rPr lang="zh-CN" altLang="en-US" sz="2400" b="1" dirty="0">
                <a:solidFill>
                  <a:schemeClr val="bg2"/>
                </a:solidFill>
                <a:latin typeface="微软雅黑" pitchFamily="34" charset="-122"/>
                <a:ea typeface="微软雅黑" pitchFamily="34" charset="-122"/>
                <a:cs typeface="+mn-cs"/>
              </a:rPr>
              <a:t>“文献级别用量指标</a:t>
            </a:r>
            <a:r>
              <a:rPr lang="zh-CN" altLang="en-US" sz="2400" b="1" dirty="0" smtClean="0">
                <a:solidFill>
                  <a:schemeClr val="bg2"/>
                </a:solidFill>
                <a:latin typeface="微软雅黑" pitchFamily="34" charset="-122"/>
                <a:ea typeface="微软雅黑" pitchFamily="34" charset="-122"/>
                <a:cs typeface="+mn-cs"/>
              </a:rPr>
              <a:t>”</a:t>
            </a:r>
            <a:r>
              <a:rPr lang="en-US" altLang="zh-CN" sz="2400" b="1" dirty="0" smtClean="0">
                <a:solidFill>
                  <a:schemeClr val="bg2"/>
                </a:solidFill>
                <a:latin typeface="微软雅黑" pitchFamily="34" charset="-122"/>
                <a:ea typeface="微软雅黑" pitchFamily="34" charset="-122"/>
                <a:cs typeface="+mn-cs"/>
              </a:rPr>
              <a:t>——</a:t>
            </a:r>
            <a:r>
              <a:rPr lang="zh-CN" altLang="en-US" sz="2400" b="1" dirty="0" smtClean="0">
                <a:solidFill>
                  <a:schemeClr val="bg2"/>
                </a:solidFill>
                <a:latin typeface="微软雅黑" pitchFamily="34" charset="-122"/>
                <a:ea typeface="微软雅黑" pitchFamily="34" charset="-122"/>
                <a:cs typeface="+mn-cs"/>
              </a:rPr>
              <a:t>使用次数</a:t>
            </a:r>
            <a:r>
              <a:rPr lang="zh-CN" altLang="en-US" sz="2400" b="1" dirty="0">
                <a:solidFill>
                  <a:schemeClr val="bg2"/>
                </a:solidFill>
                <a:latin typeface="微软雅黑" pitchFamily="34" charset="-122"/>
                <a:ea typeface="微软雅黑" pitchFamily="34" charset="-122"/>
                <a:cs typeface="+mn-cs"/>
              </a:rPr>
              <a:t/>
            </a:r>
            <a:br>
              <a:rPr lang="zh-CN" altLang="en-US" sz="2400" b="1" dirty="0">
                <a:solidFill>
                  <a:schemeClr val="bg2"/>
                </a:solidFill>
                <a:latin typeface="微软雅黑" pitchFamily="34" charset="-122"/>
                <a:ea typeface="微软雅黑" pitchFamily="34" charset="-122"/>
                <a:cs typeface="+mn-cs"/>
              </a:rPr>
            </a:br>
            <a:endParaRPr lang="zh-CN" altLang="en-US" sz="2400" b="1" dirty="0">
              <a:solidFill>
                <a:schemeClr val="bg2"/>
              </a:solidFill>
              <a:latin typeface="微软雅黑" pitchFamily="34" charset="-122"/>
              <a:ea typeface="微软雅黑" pitchFamily="34" charset="-122"/>
              <a:cs typeface="+mn-cs"/>
            </a:endParaRPr>
          </a:p>
        </p:txBody>
      </p:sp>
      <p:pic>
        <p:nvPicPr>
          <p:cNvPr id="6" name="Picture 5"/>
          <p:cNvPicPr>
            <a:picLocks noChangeAspect="1"/>
          </p:cNvPicPr>
          <p:nvPr/>
        </p:nvPicPr>
        <p:blipFill>
          <a:blip r:embed="rId2"/>
          <a:stretch>
            <a:fillRect/>
          </a:stretch>
        </p:blipFill>
        <p:spPr>
          <a:xfrm>
            <a:off x="0" y="922876"/>
            <a:ext cx="9144000" cy="5040282"/>
          </a:xfrm>
          <a:prstGeom prst="rect">
            <a:avLst/>
          </a:prstGeom>
        </p:spPr>
      </p:pic>
      <p:sp>
        <p:nvSpPr>
          <p:cNvPr id="9" name="Rectangle 8">
            <a:extLst>
              <a:ext uri="{FF2B5EF4-FFF2-40B4-BE49-F238E27FC236}">
                <a16:creationId xmlns:a16="http://schemas.microsoft.com/office/drawing/2014/main" xmlns="" id="{C494D0C9-C515-422D-8DC5-68A5A95BD782}"/>
              </a:ext>
            </a:extLst>
          </p:cNvPr>
          <p:cNvSpPr>
            <a:spLocks noChangeArrowheads="1"/>
          </p:cNvSpPr>
          <p:nvPr/>
        </p:nvSpPr>
        <p:spPr bwMode="auto">
          <a:xfrm>
            <a:off x="3411034" y="1753873"/>
            <a:ext cx="508989" cy="312207"/>
          </a:xfrm>
          <a:prstGeom prst="rect">
            <a:avLst/>
          </a:prstGeom>
          <a:noFill/>
          <a:ln w="28575">
            <a:solidFill>
              <a:srgbClr val="1DC806"/>
            </a:solidFill>
            <a:round/>
            <a:headEnd/>
            <a:tailEnd type="triangle" w="med" len="med"/>
          </a:ln>
        </p:spPr>
        <p:txBody>
          <a:bodyPr/>
          <a:lstStyle/>
          <a:p>
            <a:endParaRPr lang="zh-CN" altLang="en-US">
              <a:solidFill>
                <a:srgbClr val="000000"/>
              </a:solidFill>
            </a:endParaRPr>
          </a:p>
        </p:txBody>
      </p:sp>
    </p:spTree>
    <p:extLst>
      <p:ext uri="{BB962C8B-B14F-4D97-AF65-F5344CB8AC3E}">
        <p14:creationId xmlns:p14="http://schemas.microsoft.com/office/powerpoint/2010/main" val="25479197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2042" y="692016"/>
            <a:ext cx="1800019" cy="5261109"/>
          </a:xfrm>
          <a:prstGeom prst="rect">
            <a:avLst/>
          </a:prstGeom>
        </p:spPr>
      </p:pic>
      <p:pic>
        <p:nvPicPr>
          <p:cNvPr id="3" name="Picture 2"/>
          <p:cNvPicPr>
            <a:picLocks noChangeAspect="1"/>
          </p:cNvPicPr>
          <p:nvPr/>
        </p:nvPicPr>
        <p:blipFill>
          <a:blip r:embed="rId3"/>
          <a:stretch>
            <a:fillRect/>
          </a:stretch>
        </p:blipFill>
        <p:spPr>
          <a:xfrm>
            <a:off x="1737978" y="0"/>
            <a:ext cx="7361558" cy="6828112"/>
          </a:xfrm>
          <a:prstGeom prst="rect">
            <a:avLst/>
          </a:prstGeom>
        </p:spPr>
      </p:pic>
      <p:sp>
        <p:nvSpPr>
          <p:cNvPr id="8" name="Title 1"/>
          <p:cNvSpPr txBox="1">
            <a:spLocks/>
          </p:cNvSpPr>
          <p:nvPr/>
        </p:nvSpPr>
        <p:spPr bwMode="auto">
          <a:xfrm>
            <a:off x="6130796" y="153934"/>
            <a:ext cx="2838457" cy="576262"/>
          </a:xfrm>
          <a:prstGeom prst="rect">
            <a:avLst/>
          </a:prstGeom>
          <a:solidFill>
            <a:srgbClr val="6817FF"/>
          </a:solidFill>
          <a:ln w="9525">
            <a:noFill/>
            <a:miter lim="800000"/>
            <a:headEnd/>
            <a:tailEnd/>
          </a:ln>
        </p:spPr>
        <p:txBody>
          <a:bodyPr lIns="0" tIns="0" rIns="0" bIns="0" anchor="ctr"/>
          <a:lstStyle/>
          <a:p>
            <a:pPr algn="ctr" eaLnBrk="0" hangingPunct="0">
              <a:lnSpc>
                <a:spcPct val="90000"/>
              </a:lnSpc>
            </a:pPr>
            <a:r>
              <a:rPr lang="zh-CN" altLang="en-US" sz="2000" dirty="0">
                <a:solidFill>
                  <a:srgbClr val="FFFFFF"/>
                </a:solidFill>
                <a:latin typeface="微软雅黑" pitchFamily="34" charset="-122"/>
                <a:ea typeface="微软雅黑" pitchFamily="34" charset="-122"/>
              </a:rPr>
              <a:t>锁定特定学科领域论文</a:t>
            </a:r>
            <a:endParaRPr lang="en-US" sz="2000" dirty="0">
              <a:solidFill>
                <a:srgbClr val="FFFFFF"/>
              </a:solidFill>
            </a:endParaRPr>
          </a:p>
        </p:txBody>
      </p:sp>
      <p:sp>
        <p:nvSpPr>
          <p:cNvPr id="9" name="圆角矩形 21"/>
          <p:cNvSpPr>
            <a:spLocks noChangeArrowheads="1"/>
          </p:cNvSpPr>
          <p:nvPr/>
        </p:nvSpPr>
        <p:spPr bwMode="auto">
          <a:xfrm>
            <a:off x="0" y="4536919"/>
            <a:ext cx="1457977" cy="360363"/>
          </a:xfrm>
          <a:prstGeom prst="roundRect">
            <a:avLst>
              <a:gd name="adj" fmla="val 16667"/>
            </a:avLst>
          </a:prstGeom>
          <a:noFill/>
          <a:ln w="25400" algn="ctr">
            <a:solidFill>
              <a:srgbClr val="1AC604"/>
            </a:solidFill>
            <a:round/>
            <a:headEnd/>
            <a:tailEnd/>
          </a:ln>
        </p:spPr>
        <p:txBody>
          <a:bodyPr lIns="0" tIns="0" rIns="182880" bIns="0"/>
          <a:lstStyle/>
          <a:p>
            <a:pPr>
              <a:spcBef>
                <a:spcPct val="50000"/>
              </a:spcBef>
            </a:pPr>
            <a:endParaRPr lang="zh-CN" altLang="en-US" sz="2400">
              <a:solidFill>
                <a:srgbClr val="000000"/>
              </a:solidFill>
            </a:endParaRPr>
          </a:p>
        </p:txBody>
      </p:sp>
      <p:pic>
        <p:nvPicPr>
          <p:cNvPr id="10" name="Picture 2" descr="C:\Program Files (x86)\Microsoft Office\MEDIA\OFFICE12\Bullets\BD21301_.gif"/>
          <p:cNvPicPr>
            <a:picLocks noChangeAspect="1" noChangeArrowheads="1"/>
          </p:cNvPicPr>
          <p:nvPr/>
        </p:nvPicPr>
        <p:blipFill>
          <a:blip r:embed="rId4" cstate="print"/>
          <a:srcRect/>
          <a:stretch>
            <a:fillRect/>
          </a:stretch>
        </p:blipFill>
        <p:spPr bwMode="auto">
          <a:xfrm>
            <a:off x="1844698" y="3705377"/>
            <a:ext cx="123825" cy="123825"/>
          </a:xfrm>
          <a:prstGeom prst="rect">
            <a:avLst/>
          </a:prstGeom>
          <a:noFill/>
          <a:ln w="9525">
            <a:noFill/>
            <a:miter lim="800000"/>
            <a:headEnd/>
            <a:tailEnd/>
          </a:ln>
        </p:spPr>
      </p:pic>
      <p:sp>
        <p:nvSpPr>
          <p:cNvPr id="11" name="矩形 19"/>
          <p:cNvSpPr/>
          <p:nvPr/>
        </p:nvSpPr>
        <p:spPr>
          <a:xfrm>
            <a:off x="2744178" y="3567234"/>
            <a:ext cx="1335119" cy="400110"/>
          </a:xfrm>
          <a:prstGeom prst="rect">
            <a:avLst/>
          </a:prstGeom>
          <a:solidFill>
            <a:srgbClr val="1AC604"/>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0" h="0"/>
          </a:sp3d>
        </p:spPr>
        <p:txBody>
          <a:bodyPr wrap="square">
            <a:spAutoFit/>
          </a:bodyPr>
          <a:lstStyle/>
          <a:p>
            <a:pPr algn="ctr">
              <a:defRPr/>
            </a:pPr>
            <a:r>
              <a:rPr lang="zh-CN" altLang="en-US" sz="2000" dirty="0" smtClean="0">
                <a:solidFill>
                  <a:srgbClr val="FFFFFF"/>
                </a:solidFill>
                <a:latin typeface="微软雅黑" pitchFamily="34" charset="-122"/>
                <a:ea typeface="微软雅黑" pitchFamily="34" charset="-122"/>
              </a:rPr>
              <a:t>机器人学</a:t>
            </a:r>
            <a:endParaRPr lang="en-US" sz="2000" dirty="0">
              <a:solidFill>
                <a:srgbClr val="FFFFFF"/>
              </a:solidFill>
              <a:latin typeface="微软雅黑" pitchFamily="34" charset="-122"/>
              <a:ea typeface="微软雅黑" pitchFamily="34" charset="-122"/>
            </a:endParaRPr>
          </a:p>
        </p:txBody>
      </p:sp>
      <p:sp>
        <p:nvSpPr>
          <p:cNvPr id="7" name="圆角矩形 21"/>
          <p:cNvSpPr>
            <a:spLocks noChangeArrowheads="1"/>
          </p:cNvSpPr>
          <p:nvPr/>
        </p:nvSpPr>
        <p:spPr bwMode="auto">
          <a:xfrm>
            <a:off x="6680207" y="2896161"/>
            <a:ext cx="2139328" cy="189939"/>
          </a:xfrm>
          <a:prstGeom prst="roundRect">
            <a:avLst>
              <a:gd name="adj" fmla="val 16667"/>
            </a:avLst>
          </a:prstGeom>
          <a:noFill/>
          <a:ln w="25400" algn="ctr">
            <a:solidFill>
              <a:schemeClr val="bg2"/>
            </a:solidFill>
            <a:round/>
            <a:headEnd/>
            <a:tailEnd/>
          </a:ln>
        </p:spPr>
        <p:txBody>
          <a:bodyPr lIns="0" tIns="0" rIns="182880" bIns="0"/>
          <a:lstStyle/>
          <a:p>
            <a:pPr>
              <a:spcBef>
                <a:spcPct val="50000"/>
              </a:spcBef>
            </a:pPr>
            <a:endParaRPr lang="zh-CN" altLang="en-US" sz="2400">
              <a:solidFill>
                <a:srgbClr val="000000"/>
              </a:solidFill>
            </a:endParaRPr>
          </a:p>
        </p:txBody>
      </p:sp>
      <p:sp>
        <p:nvSpPr>
          <p:cNvPr id="12" name="圆角矩形 21"/>
          <p:cNvSpPr>
            <a:spLocks noChangeArrowheads="1"/>
          </p:cNvSpPr>
          <p:nvPr/>
        </p:nvSpPr>
        <p:spPr bwMode="auto">
          <a:xfrm>
            <a:off x="6680207" y="2248313"/>
            <a:ext cx="2139328" cy="171038"/>
          </a:xfrm>
          <a:prstGeom prst="roundRect">
            <a:avLst>
              <a:gd name="adj" fmla="val 16667"/>
            </a:avLst>
          </a:prstGeom>
          <a:noFill/>
          <a:ln w="25400" algn="ctr">
            <a:solidFill>
              <a:schemeClr val="bg2"/>
            </a:solidFill>
            <a:round/>
            <a:headEnd/>
            <a:tailEnd/>
          </a:ln>
        </p:spPr>
        <p:txBody>
          <a:bodyPr lIns="0" tIns="0" rIns="182880" bIns="0"/>
          <a:lstStyle/>
          <a:p>
            <a:pPr>
              <a:spcBef>
                <a:spcPct val="50000"/>
              </a:spcBef>
            </a:pPr>
            <a:endParaRPr lang="zh-CN" altLang="en-US" sz="2400">
              <a:solidFill>
                <a:srgbClr val="000000"/>
              </a:solidFill>
            </a:endParaRPr>
          </a:p>
        </p:txBody>
      </p:sp>
      <p:sp>
        <p:nvSpPr>
          <p:cNvPr id="13" name="圆角矩形 21"/>
          <p:cNvSpPr>
            <a:spLocks noChangeArrowheads="1"/>
          </p:cNvSpPr>
          <p:nvPr/>
        </p:nvSpPr>
        <p:spPr bwMode="auto">
          <a:xfrm>
            <a:off x="4454548" y="3688449"/>
            <a:ext cx="2139328" cy="181221"/>
          </a:xfrm>
          <a:prstGeom prst="roundRect">
            <a:avLst>
              <a:gd name="adj" fmla="val 16667"/>
            </a:avLst>
          </a:prstGeom>
          <a:noFill/>
          <a:ln w="25400" algn="ctr">
            <a:solidFill>
              <a:schemeClr val="bg2"/>
            </a:solidFill>
            <a:round/>
            <a:headEnd/>
            <a:tailEnd/>
          </a:ln>
        </p:spPr>
        <p:txBody>
          <a:bodyPr lIns="0" tIns="0" rIns="182880" bIns="0"/>
          <a:lstStyle/>
          <a:p>
            <a:pPr>
              <a:spcBef>
                <a:spcPct val="50000"/>
              </a:spcBef>
            </a:pPr>
            <a:endParaRPr lang="zh-CN" altLang="en-US" sz="2400">
              <a:solidFill>
                <a:srgbClr val="000000"/>
              </a:solidFill>
            </a:endParaRPr>
          </a:p>
        </p:txBody>
      </p:sp>
      <p:sp>
        <p:nvSpPr>
          <p:cNvPr id="14" name="矩形 19"/>
          <p:cNvSpPr/>
          <p:nvPr/>
        </p:nvSpPr>
        <p:spPr>
          <a:xfrm>
            <a:off x="4454548" y="2862051"/>
            <a:ext cx="2130376" cy="338554"/>
          </a:xfrm>
          <a:prstGeom prst="rect">
            <a:avLst/>
          </a:prstGeom>
          <a:solidFill>
            <a:schemeClr val="bg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0" h="0"/>
          </a:sp3d>
        </p:spPr>
        <p:txBody>
          <a:bodyPr wrap="square">
            <a:spAutoFit/>
          </a:bodyPr>
          <a:lstStyle/>
          <a:p>
            <a:pPr algn="ctr">
              <a:defRPr/>
            </a:pPr>
            <a:r>
              <a:rPr lang="zh-CN" altLang="en-US" sz="1600" dirty="0" smtClean="0">
                <a:solidFill>
                  <a:srgbClr val="FFFFFF"/>
                </a:solidFill>
                <a:latin typeface="微软雅黑" pitchFamily="34" charset="-122"/>
                <a:ea typeface="微软雅黑" pitchFamily="34" charset="-122"/>
              </a:rPr>
              <a:t>心理学相关学科</a:t>
            </a:r>
            <a:endParaRPr lang="en-US" sz="1600" dirty="0">
              <a:solidFill>
                <a:srgbClr val="FFFFFF"/>
              </a:solidFill>
              <a:latin typeface="微软雅黑" pitchFamily="34" charset="-122"/>
              <a:ea typeface="微软雅黑" pitchFamily="34" charset="-122"/>
            </a:endParaRPr>
          </a:p>
        </p:txBody>
      </p:sp>
      <p:sp>
        <p:nvSpPr>
          <p:cNvPr id="15" name="矩形 19"/>
          <p:cNvSpPr/>
          <p:nvPr/>
        </p:nvSpPr>
        <p:spPr>
          <a:xfrm>
            <a:off x="5969692" y="5016751"/>
            <a:ext cx="2849843" cy="584775"/>
          </a:xfrm>
          <a:prstGeom prst="rect">
            <a:avLst/>
          </a:prstGeom>
          <a:solidFill>
            <a:schemeClr val="tx2"/>
          </a:solidFill>
          <a:ln>
            <a:solidFill>
              <a:schemeClr val="tx2"/>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0" h="0"/>
          </a:sp3d>
        </p:spPr>
        <p:txBody>
          <a:bodyPr wrap="square">
            <a:spAutoFit/>
          </a:bodyPr>
          <a:lstStyle/>
          <a:p>
            <a:pPr algn="ctr">
              <a:defRPr/>
            </a:pPr>
            <a:r>
              <a:rPr lang="zh-CN" altLang="en-US" sz="1600" dirty="0" smtClean="0">
                <a:solidFill>
                  <a:srgbClr val="FFFFFF"/>
                </a:solidFill>
                <a:latin typeface="微软雅黑" pitchFamily="34" charset="-122"/>
                <a:ea typeface="微软雅黑" pitchFamily="34" charset="-122"/>
              </a:rPr>
              <a:t>信息科学与图书馆学、管理学、哲学、教育学、语言学</a:t>
            </a:r>
            <a:endParaRPr lang="en-US" sz="1600" dirty="0">
              <a:solidFill>
                <a:srgbClr val="FFFFFF"/>
              </a:solidFill>
              <a:latin typeface="微软雅黑" pitchFamily="34" charset="-122"/>
              <a:ea typeface="微软雅黑" pitchFamily="34" charset="-122"/>
            </a:endParaRPr>
          </a:p>
        </p:txBody>
      </p:sp>
      <p:sp>
        <p:nvSpPr>
          <p:cNvPr id="2" name="Right Arrow 1"/>
          <p:cNvSpPr/>
          <p:nvPr/>
        </p:nvSpPr>
        <p:spPr>
          <a:xfrm>
            <a:off x="4635342" y="6058532"/>
            <a:ext cx="757083" cy="265471"/>
          </a:xfrm>
          <a:prstGeom prst="rightArrow">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ight Arrow 23"/>
          <p:cNvSpPr/>
          <p:nvPr/>
        </p:nvSpPr>
        <p:spPr>
          <a:xfrm rot="10800000">
            <a:off x="4635342" y="6343203"/>
            <a:ext cx="757083" cy="265471"/>
          </a:xfrm>
          <a:prstGeom prst="rightArrow">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矩形 19"/>
          <p:cNvSpPr/>
          <p:nvPr/>
        </p:nvSpPr>
        <p:spPr>
          <a:xfrm>
            <a:off x="2899561" y="6123948"/>
            <a:ext cx="1519854" cy="400110"/>
          </a:xfrm>
          <a:prstGeom prst="rect">
            <a:avLst/>
          </a:prstGeom>
          <a:solidFill>
            <a:schemeClr val="accent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0" h="0"/>
          </a:sp3d>
        </p:spPr>
        <p:txBody>
          <a:bodyPr wrap="square">
            <a:spAutoFit/>
          </a:bodyPr>
          <a:lstStyle/>
          <a:p>
            <a:pPr algn="ctr">
              <a:defRPr/>
            </a:pPr>
            <a:r>
              <a:rPr lang="zh-CN" altLang="en-US" sz="2000" b="1" dirty="0" smtClean="0">
                <a:solidFill>
                  <a:srgbClr val="FFFFFF"/>
                </a:solidFill>
                <a:latin typeface="微软雅黑" pitchFamily="34" charset="-122"/>
                <a:ea typeface="微软雅黑" pitchFamily="34" charset="-122"/>
              </a:rPr>
              <a:t>自然科学</a:t>
            </a:r>
            <a:endParaRPr lang="en-US" sz="2000" b="1" dirty="0">
              <a:solidFill>
                <a:srgbClr val="FFFFFF"/>
              </a:solidFill>
              <a:latin typeface="微软雅黑" pitchFamily="34" charset="-122"/>
              <a:ea typeface="微软雅黑" pitchFamily="34" charset="-122"/>
            </a:endParaRPr>
          </a:p>
        </p:txBody>
      </p:sp>
      <p:sp>
        <p:nvSpPr>
          <p:cNvPr id="26" name="矩形 19"/>
          <p:cNvSpPr/>
          <p:nvPr/>
        </p:nvSpPr>
        <p:spPr>
          <a:xfrm>
            <a:off x="5578422" y="6123948"/>
            <a:ext cx="1519854" cy="400110"/>
          </a:xfrm>
          <a:prstGeom prst="rect">
            <a:avLst/>
          </a:prstGeom>
          <a:solidFill>
            <a:schemeClr val="accent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0" h="0"/>
          </a:sp3d>
        </p:spPr>
        <p:txBody>
          <a:bodyPr wrap="square">
            <a:spAutoFit/>
          </a:bodyPr>
          <a:lstStyle/>
          <a:p>
            <a:pPr algn="ctr">
              <a:defRPr/>
            </a:pPr>
            <a:r>
              <a:rPr lang="zh-CN" altLang="en-US" sz="2000" b="1" dirty="0" smtClean="0">
                <a:solidFill>
                  <a:srgbClr val="FFFFFF"/>
                </a:solidFill>
                <a:latin typeface="微软雅黑" pitchFamily="34" charset="-122"/>
                <a:ea typeface="微软雅黑" pitchFamily="34" charset="-122"/>
              </a:rPr>
              <a:t>社会科学</a:t>
            </a:r>
            <a:endParaRPr lang="en-US" sz="2000" b="1" dirty="0">
              <a:solidFill>
                <a:srgbClr val="FFFFFF"/>
              </a:solidFill>
              <a:latin typeface="微软雅黑" pitchFamily="34" charset="-122"/>
              <a:ea typeface="微软雅黑" pitchFamily="34" charset="-122"/>
            </a:endParaRPr>
          </a:p>
        </p:txBody>
      </p:sp>
      <p:sp>
        <p:nvSpPr>
          <p:cNvPr id="19" name="圆角矩形 21"/>
          <p:cNvSpPr>
            <a:spLocks noChangeArrowheads="1"/>
          </p:cNvSpPr>
          <p:nvPr/>
        </p:nvSpPr>
        <p:spPr bwMode="auto">
          <a:xfrm>
            <a:off x="4454548" y="4740395"/>
            <a:ext cx="2139328" cy="181221"/>
          </a:xfrm>
          <a:prstGeom prst="roundRect">
            <a:avLst>
              <a:gd name="adj" fmla="val 16667"/>
            </a:avLst>
          </a:prstGeom>
          <a:noFill/>
          <a:ln w="25400" algn="ctr">
            <a:solidFill>
              <a:schemeClr val="tx2"/>
            </a:solidFill>
            <a:round/>
            <a:headEnd/>
            <a:tailEnd/>
          </a:ln>
        </p:spPr>
        <p:txBody>
          <a:bodyPr lIns="0" tIns="0" rIns="182880" bIns="0"/>
          <a:lstStyle/>
          <a:p>
            <a:pPr>
              <a:spcBef>
                <a:spcPct val="50000"/>
              </a:spcBef>
            </a:pPr>
            <a:endParaRPr lang="zh-CN" altLang="en-US" sz="2400">
              <a:solidFill>
                <a:srgbClr val="000000"/>
              </a:solidFill>
            </a:endParaRPr>
          </a:p>
        </p:txBody>
      </p:sp>
      <p:sp>
        <p:nvSpPr>
          <p:cNvPr id="20" name="圆角矩形 21"/>
          <p:cNvSpPr>
            <a:spLocks noChangeArrowheads="1"/>
          </p:cNvSpPr>
          <p:nvPr/>
        </p:nvSpPr>
        <p:spPr bwMode="auto">
          <a:xfrm>
            <a:off x="4454548" y="5671084"/>
            <a:ext cx="2139328" cy="181221"/>
          </a:xfrm>
          <a:prstGeom prst="roundRect">
            <a:avLst>
              <a:gd name="adj" fmla="val 16667"/>
            </a:avLst>
          </a:prstGeom>
          <a:noFill/>
          <a:ln w="25400" algn="ctr">
            <a:solidFill>
              <a:schemeClr val="tx2"/>
            </a:solidFill>
            <a:round/>
            <a:headEnd/>
            <a:tailEnd/>
          </a:ln>
        </p:spPr>
        <p:txBody>
          <a:bodyPr lIns="0" tIns="0" rIns="182880" bIns="0"/>
          <a:lstStyle/>
          <a:p>
            <a:pPr>
              <a:spcBef>
                <a:spcPct val="50000"/>
              </a:spcBef>
            </a:pPr>
            <a:endParaRPr lang="zh-CN" altLang="en-US" sz="2400">
              <a:solidFill>
                <a:srgbClr val="000000"/>
              </a:solidFill>
            </a:endParaRPr>
          </a:p>
        </p:txBody>
      </p:sp>
      <p:sp>
        <p:nvSpPr>
          <p:cNvPr id="21" name="圆角矩形 21"/>
          <p:cNvSpPr>
            <a:spLocks noChangeArrowheads="1"/>
          </p:cNvSpPr>
          <p:nvPr/>
        </p:nvSpPr>
        <p:spPr bwMode="auto">
          <a:xfrm>
            <a:off x="6680207" y="2028101"/>
            <a:ext cx="2139328" cy="181221"/>
          </a:xfrm>
          <a:prstGeom prst="roundRect">
            <a:avLst>
              <a:gd name="adj" fmla="val 16667"/>
            </a:avLst>
          </a:prstGeom>
          <a:noFill/>
          <a:ln w="25400" algn="ctr">
            <a:solidFill>
              <a:schemeClr val="tx2"/>
            </a:solidFill>
            <a:round/>
            <a:headEnd/>
            <a:tailEnd/>
          </a:ln>
        </p:spPr>
        <p:txBody>
          <a:bodyPr lIns="0" tIns="0" rIns="182880" bIns="0"/>
          <a:lstStyle/>
          <a:p>
            <a:pPr>
              <a:spcBef>
                <a:spcPct val="50000"/>
              </a:spcBef>
            </a:pPr>
            <a:endParaRPr lang="zh-CN" altLang="en-US" sz="2400">
              <a:solidFill>
                <a:srgbClr val="000000"/>
              </a:solidFill>
            </a:endParaRPr>
          </a:p>
        </p:txBody>
      </p:sp>
      <p:sp>
        <p:nvSpPr>
          <p:cNvPr id="22" name="圆角矩形 21"/>
          <p:cNvSpPr>
            <a:spLocks noChangeArrowheads="1"/>
          </p:cNvSpPr>
          <p:nvPr/>
        </p:nvSpPr>
        <p:spPr bwMode="auto">
          <a:xfrm>
            <a:off x="6680207" y="3967344"/>
            <a:ext cx="2139328" cy="181221"/>
          </a:xfrm>
          <a:prstGeom prst="roundRect">
            <a:avLst>
              <a:gd name="adj" fmla="val 16667"/>
            </a:avLst>
          </a:prstGeom>
          <a:noFill/>
          <a:ln w="25400" algn="ctr">
            <a:solidFill>
              <a:schemeClr val="tx2"/>
            </a:solidFill>
            <a:round/>
            <a:headEnd/>
            <a:tailEnd/>
          </a:ln>
        </p:spPr>
        <p:txBody>
          <a:bodyPr lIns="0" tIns="0" rIns="182880" bIns="0"/>
          <a:lstStyle/>
          <a:p>
            <a:pPr>
              <a:spcBef>
                <a:spcPct val="50000"/>
              </a:spcBef>
            </a:pPr>
            <a:endParaRPr lang="zh-CN" altLang="en-US" sz="2400">
              <a:solidFill>
                <a:srgbClr val="000000"/>
              </a:solidFill>
            </a:endParaRPr>
          </a:p>
        </p:txBody>
      </p:sp>
      <p:sp>
        <p:nvSpPr>
          <p:cNvPr id="23" name="圆角矩形 21"/>
          <p:cNvSpPr>
            <a:spLocks noChangeArrowheads="1"/>
          </p:cNvSpPr>
          <p:nvPr/>
        </p:nvSpPr>
        <p:spPr bwMode="auto">
          <a:xfrm>
            <a:off x="6680207" y="4740395"/>
            <a:ext cx="2139328" cy="181221"/>
          </a:xfrm>
          <a:prstGeom prst="roundRect">
            <a:avLst>
              <a:gd name="adj" fmla="val 16667"/>
            </a:avLst>
          </a:prstGeom>
          <a:noFill/>
          <a:ln w="25400" algn="ctr">
            <a:solidFill>
              <a:schemeClr val="tx2"/>
            </a:solidFill>
            <a:round/>
            <a:headEnd/>
            <a:tailEnd/>
          </a:ln>
        </p:spPr>
        <p:txBody>
          <a:bodyPr lIns="0" tIns="0" rIns="182880" bIns="0"/>
          <a:lstStyle/>
          <a:p>
            <a:pPr>
              <a:spcBef>
                <a:spcPct val="50000"/>
              </a:spcBef>
            </a:pPr>
            <a:endParaRPr lang="zh-CN" altLang="en-US" sz="2400">
              <a:solidFill>
                <a:srgbClr val="000000"/>
              </a:solidFill>
            </a:endParaRPr>
          </a:p>
        </p:txBody>
      </p:sp>
    </p:spTree>
    <p:extLst>
      <p:ext uri="{BB962C8B-B14F-4D97-AF65-F5344CB8AC3E}">
        <p14:creationId xmlns:p14="http://schemas.microsoft.com/office/powerpoint/2010/main" val="24845462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2" grpId="0" animBg="1"/>
      <p:bldP spid="13" grpId="0" animBg="1"/>
      <p:bldP spid="14" grpId="0" animBg="1"/>
      <p:bldP spid="15" grpId="0" animBg="1"/>
      <p:bldP spid="2" grpId="0" animBg="1"/>
      <p:bldP spid="24" grpId="0" animBg="1"/>
      <p:bldP spid="25" grpId="0" animBg="1"/>
      <p:bldP spid="26" grpId="0" animBg="1"/>
      <p:bldP spid="19" grpId="0" animBg="1"/>
      <p:bldP spid="20" grpId="0" animBg="1"/>
      <p:bldP spid="21" grpId="0" animBg="1"/>
      <p:bldP spid="22" grpId="0" animBg="1"/>
      <p:bldP spid="2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570" y="372735"/>
            <a:ext cx="8390828" cy="399311"/>
          </a:xfrm>
        </p:spPr>
        <p:txBody>
          <a:bodyPr/>
          <a:lstStyle/>
          <a:p>
            <a:r>
              <a:rPr lang="zh-CN" altLang="en-US" dirty="0" smtClean="0">
                <a:latin typeface="+mn-lt"/>
                <a:ea typeface="+mn-ea"/>
                <a:cs typeface="+mn-ea"/>
                <a:sym typeface="+mn-lt"/>
              </a:rPr>
              <a:t>为什么跨学科研究很重要？</a:t>
            </a:r>
            <a:endParaRPr lang="en-US" dirty="0">
              <a:latin typeface="+mn-lt"/>
              <a:ea typeface="+mn-ea"/>
              <a:cs typeface="+mn-ea"/>
              <a:sym typeface="+mn-lt"/>
            </a:endParaRPr>
          </a:p>
        </p:txBody>
      </p:sp>
      <p:sp>
        <p:nvSpPr>
          <p:cNvPr id="9" name="Text Placeholder 8"/>
          <p:cNvSpPr>
            <a:spLocks noGrp="1"/>
          </p:cNvSpPr>
          <p:nvPr>
            <p:ph type="body" sz="quarter" idx="12"/>
          </p:nvPr>
        </p:nvSpPr>
        <p:spPr>
          <a:xfrm>
            <a:off x="4385273" y="783217"/>
            <a:ext cx="4521008" cy="3859727"/>
          </a:xfrm>
        </p:spPr>
        <p:txBody>
          <a:bodyPr/>
          <a:lstStyle/>
          <a:p>
            <a:pPr lvl="0" algn="just"/>
            <a:r>
              <a:rPr lang="zh-CN" altLang="en-US" sz="2000" b="1" dirty="0">
                <a:solidFill>
                  <a:schemeClr val="accent1"/>
                </a:solidFill>
              </a:rPr>
              <a:t>一项统计数据表明，在近</a:t>
            </a:r>
            <a:r>
              <a:rPr lang="en-US" altLang="zh-CN" sz="2000" b="1" dirty="0">
                <a:solidFill>
                  <a:schemeClr val="accent1"/>
                </a:solidFill>
              </a:rPr>
              <a:t>100</a:t>
            </a:r>
            <a:r>
              <a:rPr lang="zh-CN" altLang="en-US" sz="2000" b="1" dirty="0">
                <a:solidFill>
                  <a:schemeClr val="accent1"/>
                </a:solidFill>
              </a:rPr>
              <a:t>年的</a:t>
            </a:r>
            <a:r>
              <a:rPr lang="en-US" altLang="zh-CN" sz="2000" b="1" dirty="0">
                <a:solidFill>
                  <a:schemeClr val="accent1"/>
                </a:solidFill>
              </a:rPr>
              <a:t>300</a:t>
            </a:r>
            <a:r>
              <a:rPr lang="zh-CN" altLang="en-US" sz="2000" b="1" dirty="0">
                <a:solidFill>
                  <a:schemeClr val="accent1"/>
                </a:solidFill>
              </a:rPr>
              <a:t>多项诺贝尔自然科学奖中，有近半内容是跨学科交叉研究的成果</a:t>
            </a:r>
            <a:r>
              <a:rPr lang="zh-CN" altLang="en-US" sz="2000" b="1" dirty="0" smtClean="0">
                <a:solidFill>
                  <a:schemeClr val="accent1"/>
                </a:solidFill>
              </a:rPr>
              <a:t>。</a:t>
            </a:r>
            <a:endParaRPr lang="en-US" altLang="zh-CN" sz="2000" b="1" dirty="0" smtClean="0">
              <a:solidFill>
                <a:schemeClr val="accent1"/>
              </a:solidFill>
            </a:endParaRPr>
          </a:p>
          <a:p>
            <a:pPr lvl="0" algn="just"/>
            <a:endParaRPr lang="en-US" altLang="zh-CN" sz="2000" b="1" dirty="0" smtClean="0">
              <a:solidFill>
                <a:schemeClr val="accent1"/>
              </a:solidFill>
            </a:endParaRPr>
          </a:p>
          <a:p>
            <a:pPr lvl="0"/>
            <a:r>
              <a:rPr lang="en-US" altLang="zh-CN" sz="1600" dirty="0" smtClean="0"/>
              <a:t>2015</a:t>
            </a:r>
            <a:r>
              <a:rPr lang="zh-CN" altLang="en-US" sz="1600" dirty="0"/>
              <a:t>年</a:t>
            </a:r>
            <a:r>
              <a:rPr lang="en-US" altLang="zh-CN" sz="1600" dirty="0"/>
              <a:t>9</a:t>
            </a:r>
            <a:r>
              <a:rPr lang="zh-CN" altLang="en-US" sz="1600" dirty="0"/>
              <a:t>月</a:t>
            </a:r>
            <a:r>
              <a:rPr lang="en-US" altLang="zh-CN" sz="1600" dirty="0"/>
              <a:t>《</a:t>
            </a:r>
            <a:r>
              <a:rPr lang="zh-CN" altLang="en-US" sz="1600" dirty="0"/>
              <a:t>自然</a:t>
            </a:r>
            <a:r>
              <a:rPr lang="en-US" altLang="zh-CN" sz="1600" dirty="0"/>
              <a:t>》</a:t>
            </a:r>
            <a:r>
              <a:rPr lang="zh-CN" altLang="en-US" sz="1600" dirty="0"/>
              <a:t>杂志专门推出“跨学科研究”的特辑</a:t>
            </a:r>
            <a:r>
              <a:rPr lang="zh-CN" altLang="en-US" sz="1600" dirty="0" smtClean="0"/>
              <a:t>。</a:t>
            </a:r>
            <a:r>
              <a:rPr lang="en-US" altLang="zh-CN" sz="1600" dirty="0" smtClean="0"/>
              <a:t>——</a:t>
            </a:r>
            <a:r>
              <a:rPr lang="zh-CN" altLang="en-US" sz="1600" dirty="0" smtClean="0"/>
              <a:t>为什么跨学科如此重要？（</a:t>
            </a:r>
            <a:r>
              <a:rPr lang="en-US" altLang="zh-CN" sz="1600" dirty="0"/>
              <a:t>Why interdisciplinary research </a:t>
            </a:r>
            <a:r>
              <a:rPr lang="en-US" altLang="zh-CN" sz="1600" dirty="0" smtClean="0"/>
              <a:t>matters</a:t>
            </a:r>
            <a:r>
              <a:rPr lang="zh-CN" altLang="en-US" sz="1600" dirty="0" smtClean="0"/>
              <a:t>？）</a:t>
            </a:r>
            <a:endParaRPr lang="en-US" altLang="zh-CN" sz="1600" dirty="0" smtClean="0"/>
          </a:p>
          <a:p>
            <a:r>
              <a:rPr lang="zh-CN" altLang="en-US" sz="1600" dirty="0" smtClean="0"/>
              <a:t>为了解决社会面临的重大挑战，如能源，水资源，气候，食品，健康等，科学家与社会学家需要通力合作，但超越传统学术的学科边界的研究很难收到资助，评议及发表</a:t>
            </a:r>
            <a:r>
              <a:rPr lang="en-US" altLang="zh-CN" sz="1600" dirty="0" smtClean="0"/>
              <a:t>…</a:t>
            </a:r>
          </a:p>
          <a:p>
            <a:pPr lvl="0"/>
            <a:endParaRPr lang="en-US" u="sng" dirty="0">
              <a:solidFill>
                <a:srgbClr val="6817FF"/>
              </a:solidFill>
              <a:latin typeface="+mn-lt"/>
              <a:cs typeface="+mn-ea"/>
              <a:sym typeface="+mn-lt"/>
            </a:endParaRPr>
          </a:p>
        </p:txBody>
      </p:sp>
      <p:sp>
        <p:nvSpPr>
          <p:cNvPr id="3" name="Text Placeholder 2"/>
          <p:cNvSpPr>
            <a:spLocks noGrp="1"/>
          </p:cNvSpPr>
          <p:nvPr>
            <p:ph type="body" sz="quarter" idx="13"/>
          </p:nvPr>
        </p:nvSpPr>
        <p:spPr/>
        <p:txBody>
          <a:bodyPr/>
          <a:lstStyle/>
          <a:p>
            <a:endParaRPr lang="en-US">
              <a:latin typeface="+mn-lt"/>
              <a:cs typeface="+mn-ea"/>
              <a:sym typeface="+mn-lt"/>
            </a:endParaRPr>
          </a:p>
        </p:txBody>
      </p:sp>
      <p:pic>
        <p:nvPicPr>
          <p:cNvPr id="4" name="图片 3"/>
          <p:cNvPicPr>
            <a:picLocks noChangeAspect="1"/>
          </p:cNvPicPr>
          <p:nvPr/>
        </p:nvPicPr>
        <p:blipFill>
          <a:blip r:embed="rId2"/>
          <a:stretch>
            <a:fillRect/>
          </a:stretch>
        </p:blipFill>
        <p:spPr>
          <a:xfrm>
            <a:off x="147484" y="772046"/>
            <a:ext cx="4044862" cy="5362273"/>
          </a:xfrm>
          <a:prstGeom prst="rect">
            <a:avLst/>
          </a:prstGeom>
        </p:spPr>
      </p:pic>
      <p:sp>
        <p:nvSpPr>
          <p:cNvPr id="6" name="矩形 5"/>
          <p:cNvSpPr/>
          <p:nvPr/>
        </p:nvSpPr>
        <p:spPr>
          <a:xfrm>
            <a:off x="1814051" y="6181080"/>
            <a:ext cx="5619135" cy="461665"/>
          </a:xfrm>
          <a:prstGeom prst="rect">
            <a:avLst/>
          </a:prstGeom>
        </p:spPr>
        <p:txBody>
          <a:bodyPr wrap="square">
            <a:spAutoFit/>
          </a:bodyPr>
          <a:lstStyle/>
          <a:p>
            <a:r>
              <a:rPr lang="zh-CN" altLang="en-US" sz="1200" dirty="0" smtClean="0">
                <a:solidFill>
                  <a:srgbClr val="000000"/>
                </a:solidFill>
              </a:rPr>
              <a:t>资料来源：</a:t>
            </a:r>
            <a:r>
              <a:rPr lang="en-US" altLang="zh-CN" sz="1200" dirty="0" smtClean="0">
                <a:solidFill>
                  <a:srgbClr val="000000"/>
                </a:solidFill>
              </a:rPr>
              <a:t>https</a:t>
            </a:r>
            <a:r>
              <a:rPr lang="en-US" altLang="zh-CN" sz="1200" dirty="0">
                <a:solidFill>
                  <a:srgbClr val="000000"/>
                </a:solidFill>
              </a:rPr>
              <a:t>://www.nature.com/news/why-interdisciplinary-research-matters-1.18370</a:t>
            </a:r>
            <a:endParaRPr lang="zh-CN" altLang="en-US" sz="1200" dirty="0">
              <a:solidFill>
                <a:srgbClr val="000000"/>
              </a:solidFill>
            </a:endParaRPr>
          </a:p>
        </p:txBody>
      </p:sp>
    </p:spTree>
    <p:extLst>
      <p:ext uri="{BB962C8B-B14F-4D97-AF65-F5344CB8AC3E}">
        <p14:creationId xmlns:p14="http://schemas.microsoft.com/office/powerpoint/2010/main" val="16299061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6FD0B7B0-0925-4F9D-9D91-0735985AC4A7}"/>
              </a:ext>
            </a:extLst>
          </p:cNvPr>
          <p:cNvSpPr>
            <a:spLocks noGrp="1"/>
          </p:cNvSpPr>
          <p:nvPr>
            <p:ph type="body" sz="quarter" idx="13"/>
          </p:nvPr>
        </p:nvSpPr>
        <p:spPr/>
        <p:txBody>
          <a:bodyPr/>
          <a:lstStyle/>
          <a:p>
            <a:endParaRPr lang="en-US"/>
          </a:p>
        </p:txBody>
      </p:sp>
      <p:pic>
        <p:nvPicPr>
          <p:cNvPr id="7" name="Picture 6">
            <a:extLst>
              <a:ext uri="{FF2B5EF4-FFF2-40B4-BE49-F238E27FC236}">
                <a16:creationId xmlns="" xmlns:a16="http://schemas.microsoft.com/office/drawing/2014/main" id="{AA1B670E-1A2A-4FCB-802B-9FD5609EF505}"/>
              </a:ext>
            </a:extLst>
          </p:cNvPr>
          <p:cNvPicPr>
            <a:picLocks noChangeAspect="1"/>
          </p:cNvPicPr>
          <p:nvPr/>
        </p:nvPicPr>
        <p:blipFill>
          <a:blip r:embed="rId2"/>
          <a:stretch>
            <a:fillRect/>
          </a:stretch>
        </p:blipFill>
        <p:spPr>
          <a:xfrm>
            <a:off x="1490917" y="2503170"/>
            <a:ext cx="2708546" cy="1851660"/>
          </a:xfrm>
          <a:prstGeom prst="rect">
            <a:avLst/>
          </a:prstGeom>
          <a:ln>
            <a:solidFill>
              <a:schemeClr val="bg1">
                <a:lumMod val="75000"/>
              </a:schemeClr>
            </a:solidFill>
          </a:ln>
        </p:spPr>
      </p:pic>
      <p:pic>
        <p:nvPicPr>
          <p:cNvPr id="9" name="Picture 8">
            <a:extLst>
              <a:ext uri="{FF2B5EF4-FFF2-40B4-BE49-F238E27FC236}">
                <a16:creationId xmlns="" xmlns:a16="http://schemas.microsoft.com/office/drawing/2014/main" id="{DBF7C6A6-925D-4425-BC05-DC83C033D51C}"/>
              </a:ext>
            </a:extLst>
          </p:cNvPr>
          <p:cNvPicPr>
            <a:picLocks noChangeAspect="1"/>
          </p:cNvPicPr>
          <p:nvPr/>
        </p:nvPicPr>
        <p:blipFill>
          <a:blip r:embed="rId3"/>
          <a:stretch>
            <a:fillRect/>
          </a:stretch>
        </p:blipFill>
        <p:spPr>
          <a:xfrm>
            <a:off x="4944173" y="2505118"/>
            <a:ext cx="2708910" cy="1847767"/>
          </a:xfrm>
          <a:prstGeom prst="rect">
            <a:avLst/>
          </a:prstGeom>
          <a:ln>
            <a:solidFill>
              <a:schemeClr val="bg1">
                <a:lumMod val="75000"/>
              </a:schemeClr>
            </a:solidFill>
          </a:ln>
        </p:spPr>
      </p:pic>
      <p:sp>
        <p:nvSpPr>
          <p:cNvPr id="10" name="Arrow: Right 9">
            <a:extLst>
              <a:ext uri="{FF2B5EF4-FFF2-40B4-BE49-F238E27FC236}">
                <a16:creationId xmlns="" xmlns:a16="http://schemas.microsoft.com/office/drawing/2014/main" id="{DD77BB56-FD9D-4823-A804-E03B41839F8C}"/>
              </a:ext>
            </a:extLst>
          </p:cNvPr>
          <p:cNvSpPr/>
          <p:nvPr/>
        </p:nvSpPr>
        <p:spPr>
          <a:xfrm>
            <a:off x="4385434" y="3229757"/>
            <a:ext cx="446315" cy="398486"/>
          </a:xfrm>
          <a:prstGeom prst="rightArrow">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n>
                <a:solidFill>
                  <a:srgbClr val="6816FF"/>
                </a:solidFill>
              </a:ln>
              <a:solidFill>
                <a:srgbClr val="6816FF"/>
              </a:solidFill>
            </a:endParaRPr>
          </a:p>
        </p:txBody>
      </p:sp>
      <p:sp>
        <p:nvSpPr>
          <p:cNvPr id="11" name="TextBox 10">
            <a:extLst>
              <a:ext uri="{FF2B5EF4-FFF2-40B4-BE49-F238E27FC236}">
                <a16:creationId xmlns="" xmlns:a16="http://schemas.microsoft.com/office/drawing/2014/main" id="{88F74CC1-9C68-4579-81F4-AFA7C256A57F}"/>
              </a:ext>
            </a:extLst>
          </p:cNvPr>
          <p:cNvSpPr txBox="1"/>
          <p:nvPr/>
        </p:nvSpPr>
        <p:spPr>
          <a:xfrm>
            <a:off x="1990571" y="4438758"/>
            <a:ext cx="1709243" cy="461665"/>
          </a:xfrm>
          <a:prstGeom prst="rect">
            <a:avLst/>
          </a:prstGeom>
          <a:noFill/>
        </p:spPr>
        <p:txBody>
          <a:bodyPr wrap="square" rtlCol="0">
            <a:spAutoFit/>
          </a:bodyPr>
          <a:lstStyle/>
          <a:p>
            <a:r>
              <a:rPr lang="en-US" sz="2400" b="1" dirty="0">
                <a:solidFill>
                  <a:srgbClr val="6816FF"/>
                </a:solidFill>
                <a:latin typeface="微软雅黑" panose="020B0503020204020204" pitchFamily="34" charset="-122"/>
              </a:rPr>
              <a:t>45</a:t>
            </a:r>
            <a:r>
              <a:rPr lang="zh-CN" altLang="en-US" sz="1500" dirty="0">
                <a:solidFill>
                  <a:srgbClr val="000000"/>
                </a:solidFill>
                <a:latin typeface="微软雅黑" panose="020B0503020204020204" pitchFamily="34" charset="-122"/>
              </a:rPr>
              <a:t>个国家</a:t>
            </a:r>
            <a:r>
              <a:rPr lang="en-US" altLang="zh-CN" sz="1500" dirty="0">
                <a:solidFill>
                  <a:srgbClr val="000000"/>
                </a:solidFill>
                <a:latin typeface="微软雅黑" panose="020B0503020204020204" pitchFamily="34" charset="-122"/>
              </a:rPr>
              <a:t>/</a:t>
            </a:r>
            <a:r>
              <a:rPr lang="zh-CN" altLang="en-US" sz="1500" dirty="0">
                <a:solidFill>
                  <a:srgbClr val="000000"/>
                </a:solidFill>
                <a:latin typeface="微软雅黑" panose="020B0503020204020204" pitchFamily="34" charset="-122"/>
              </a:rPr>
              <a:t>地区</a:t>
            </a:r>
            <a:endParaRPr lang="en-US" sz="1500" dirty="0">
              <a:solidFill>
                <a:srgbClr val="000000"/>
              </a:solidFill>
              <a:latin typeface="微软雅黑" panose="020B0503020204020204" pitchFamily="34" charset="-122"/>
            </a:endParaRPr>
          </a:p>
        </p:txBody>
      </p:sp>
      <p:sp>
        <p:nvSpPr>
          <p:cNvPr id="12" name="TextBox 11">
            <a:extLst>
              <a:ext uri="{FF2B5EF4-FFF2-40B4-BE49-F238E27FC236}">
                <a16:creationId xmlns="" xmlns:a16="http://schemas.microsoft.com/office/drawing/2014/main" id="{912E7245-90BE-4BC2-A870-F68761180CD9}"/>
              </a:ext>
            </a:extLst>
          </p:cNvPr>
          <p:cNvSpPr txBox="1"/>
          <p:nvPr/>
        </p:nvSpPr>
        <p:spPr>
          <a:xfrm>
            <a:off x="5352261" y="4449590"/>
            <a:ext cx="1892735" cy="461665"/>
          </a:xfrm>
          <a:prstGeom prst="rect">
            <a:avLst/>
          </a:prstGeom>
          <a:noFill/>
        </p:spPr>
        <p:txBody>
          <a:bodyPr wrap="square" rtlCol="0">
            <a:spAutoFit/>
          </a:bodyPr>
          <a:lstStyle/>
          <a:p>
            <a:r>
              <a:rPr lang="en-US" sz="2400" b="1" dirty="0">
                <a:solidFill>
                  <a:srgbClr val="6816FF"/>
                </a:solidFill>
                <a:latin typeface="微软雅黑" panose="020B0503020204020204" pitchFamily="34" charset="-122"/>
              </a:rPr>
              <a:t>170</a:t>
            </a:r>
            <a:r>
              <a:rPr lang="zh-CN" altLang="en-US" sz="1500" dirty="0">
                <a:solidFill>
                  <a:srgbClr val="000000"/>
                </a:solidFill>
                <a:latin typeface="微软雅黑" panose="020B0503020204020204" pitchFamily="34" charset="-122"/>
              </a:rPr>
              <a:t>个国家</a:t>
            </a:r>
            <a:r>
              <a:rPr lang="en-US" altLang="zh-CN" sz="1500" dirty="0">
                <a:solidFill>
                  <a:srgbClr val="000000"/>
                </a:solidFill>
                <a:latin typeface="微软雅黑" panose="020B0503020204020204" pitchFamily="34" charset="-122"/>
              </a:rPr>
              <a:t>/</a:t>
            </a:r>
            <a:r>
              <a:rPr lang="zh-CN" altLang="en-US" sz="1500" dirty="0">
                <a:solidFill>
                  <a:srgbClr val="000000"/>
                </a:solidFill>
                <a:latin typeface="微软雅黑" panose="020B0503020204020204" pitchFamily="34" charset="-122"/>
              </a:rPr>
              <a:t>地区</a:t>
            </a:r>
            <a:endParaRPr lang="en-US" sz="1500" dirty="0">
              <a:solidFill>
                <a:srgbClr val="000000"/>
              </a:solidFill>
              <a:latin typeface="微软雅黑" panose="020B0503020204020204" pitchFamily="34" charset="-122"/>
            </a:endParaRPr>
          </a:p>
        </p:txBody>
      </p:sp>
      <p:sp>
        <p:nvSpPr>
          <p:cNvPr id="13" name="TextBox 2">
            <a:extLst>
              <a:ext uri="{FF2B5EF4-FFF2-40B4-BE49-F238E27FC236}">
                <a16:creationId xmlns="" xmlns:a16="http://schemas.microsoft.com/office/drawing/2014/main" id="{17E61D3C-0695-4DE6-A91C-A57C7CFC0708}"/>
              </a:ext>
            </a:extLst>
          </p:cNvPr>
          <p:cNvSpPr txBox="1">
            <a:spLocks noChangeArrowheads="1"/>
          </p:cNvSpPr>
          <p:nvPr/>
        </p:nvSpPr>
        <p:spPr bwMode="auto">
          <a:xfrm>
            <a:off x="1763317" y="1438277"/>
            <a:ext cx="60745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ea typeface="宋体" panose="02010600030101010101" pitchFamily="2" charset="-122"/>
              </a:defRPr>
            </a:lvl1pPr>
            <a:lvl2pPr marL="742950" indent="-285750" defTabSz="457200">
              <a:defRPr>
                <a:solidFill>
                  <a:schemeClr val="tx1"/>
                </a:solidFill>
                <a:latin typeface="Arial" panose="020B0604020202020204" pitchFamily="34" charset="0"/>
                <a:ea typeface="宋体" panose="02010600030101010101" pitchFamily="2" charset="-122"/>
              </a:defRPr>
            </a:lvl2pPr>
            <a:lvl3pPr marL="1143000" indent="-228600" defTabSz="457200">
              <a:defRPr>
                <a:solidFill>
                  <a:schemeClr val="tx1"/>
                </a:solidFill>
                <a:latin typeface="Arial" panose="020B0604020202020204" pitchFamily="34" charset="0"/>
                <a:ea typeface="宋体" panose="02010600030101010101" pitchFamily="2" charset="-122"/>
              </a:defRPr>
            </a:lvl3pPr>
            <a:lvl4pPr marL="1600200" indent="-228600" defTabSz="457200">
              <a:defRPr>
                <a:solidFill>
                  <a:schemeClr val="tx1"/>
                </a:solidFill>
                <a:latin typeface="Arial" panose="020B0604020202020204" pitchFamily="34" charset="0"/>
                <a:ea typeface="宋体" panose="02010600030101010101" pitchFamily="2" charset="-122"/>
              </a:defRPr>
            </a:lvl4pPr>
            <a:lvl5pPr marL="2057400" indent="-228600" defTabSz="4572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b="1" dirty="0">
                <a:solidFill>
                  <a:srgbClr val="6816FF"/>
                </a:solidFill>
                <a:latin typeface="微软雅黑" panose="020B0503020204020204" pitchFamily="34" charset="-122"/>
                <a:ea typeface="微软雅黑" panose="020B0503020204020204" pitchFamily="34" charset="-122"/>
              </a:rPr>
              <a:t>从</a:t>
            </a:r>
            <a:r>
              <a:rPr lang="en-US" altLang="en-US" b="1" dirty="0">
                <a:solidFill>
                  <a:srgbClr val="6816FF"/>
                </a:solidFill>
                <a:latin typeface="微软雅黑" panose="020B0503020204020204" pitchFamily="34" charset="-122"/>
                <a:ea typeface="微软雅黑" panose="020B0503020204020204" pitchFamily="34" charset="-122"/>
              </a:rPr>
              <a:t>SSCI</a:t>
            </a:r>
            <a:r>
              <a:rPr lang="zh-CN" altLang="en-US" b="1" dirty="0">
                <a:solidFill>
                  <a:srgbClr val="6816FF"/>
                </a:solidFill>
                <a:latin typeface="微软雅黑" panose="020B0503020204020204" pitchFamily="34" charset="-122"/>
                <a:ea typeface="微软雅黑" panose="020B0503020204020204" pitchFamily="34" charset="-122"/>
              </a:rPr>
              <a:t>看中国 </a:t>
            </a:r>
            <a:endParaRPr lang="en-US" altLang="zh-CN" b="1" dirty="0">
              <a:solidFill>
                <a:srgbClr val="6816FF"/>
              </a:solidFill>
              <a:latin typeface="微软雅黑" panose="020B0503020204020204" pitchFamily="34" charset="-122"/>
              <a:ea typeface="微软雅黑" panose="020B0503020204020204" pitchFamily="34" charset="-122"/>
            </a:endParaRPr>
          </a:p>
          <a:p>
            <a:r>
              <a:rPr lang="en-US" altLang="zh-CN" b="1" dirty="0">
                <a:solidFill>
                  <a:srgbClr val="6816FF"/>
                </a:solidFill>
                <a:latin typeface="微软雅黑" panose="020B0503020204020204" pitchFamily="34" charset="-122"/>
                <a:ea typeface="微软雅黑" panose="020B0503020204020204" pitchFamily="34" charset="-122"/>
              </a:rPr>
              <a:t>          </a:t>
            </a:r>
            <a:r>
              <a:rPr lang="en-US" altLang="zh-CN" sz="1500" b="1" dirty="0">
                <a:solidFill>
                  <a:srgbClr val="6816FF"/>
                </a:solidFill>
                <a:latin typeface="微软雅黑" panose="020B0503020204020204" pitchFamily="34" charset="-122"/>
                <a:ea typeface="微软雅黑" panose="020B0503020204020204" pitchFamily="34" charset="-122"/>
              </a:rPr>
              <a:t>— </a:t>
            </a:r>
            <a:r>
              <a:rPr lang="zh-CN" altLang="en-US" sz="1500" b="1" dirty="0">
                <a:solidFill>
                  <a:srgbClr val="6816FF"/>
                </a:solidFill>
                <a:latin typeface="微软雅黑" panose="020B0503020204020204" pitchFamily="34" charset="-122"/>
                <a:ea typeface="微软雅黑" panose="020B0503020204020204" pitchFamily="34" charset="-122"/>
              </a:rPr>
              <a:t>研究中国社会科学问题的国家</a:t>
            </a:r>
            <a:r>
              <a:rPr lang="en-US" altLang="zh-CN" sz="1500" b="1" dirty="0">
                <a:solidFill>
                  <a:srgbClr val="6816FF"/>
                </a:solidFill>
                <a:latin typeface="微软雅黑" panose="020B0503020204020204" pitchFamily="34" charset="-122"/>
                <a:ea typeface="微软雅黑" panose="020B0503020204020204" pitchFamily="34" charset="-122"/>
              </a:rPr>
              <a:t>/</a:t>
            </a:r>
            <a:r>
              <a:rPr lang="zh-CN" altLang="en-US" sz="1500" b="1" dirty="0">
                <a:solidFill>
                  <a:srgbClr val="6816FF"/>
                </a:solidFill>
                <a:latin typeface="微软雅黑" panose="020B0503020204020204" pitchFamily="34" charset="-122"/>
                <a:ea typeface="微软雅黑" panose="020B0503020204020204" pitchFamily="34" charset="-122"/>
              </a:rPr>
              <a:t>地区几乎覆盖全球大多地区</a:t>
            </a:r>
            <a:endParaRPr lang="en-US" altLang="en-US" sz="1500" b="1" dirty="0">
              <a:solidFill>
                <a:srgbClr val="6816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573071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71575" y="0"/>
            <a:ext cx="6429375" cy="3493206"/>
          </a:xfrm>
          <a:prstGeom prst="rect">
            <a:avLst/>
          </a:prstGeom>
        </p:spPr>
      </p:pic>
      <p:pic>
        <p:nvPicPr>
          <p:cNvPr id="6" name="Picture 5"/>
          <p:cNvPicPr>
            <a:picLocks noChangeAspect="1"/>
          </p:cNvPicPr>
          <p:nvPr/>
        </p:nvPicPr>
        <p:blipFill rotWithShape="1">
          <a:blip r:embed="rId4"/>
          <a:srcRect t="68986" r="38838" b="613"/>
          <a:stretch/>
        </p:blipFill>
        <p:spPr>
          <a:xfrm>
            <a:off x="730376" y="3355648"/>
            <a:ext cx="4670299" cy="273377"/>
          </a:xfrm>
          <a:prstGeom prst="rect">
            <a:avLst/>
          </a:prstGeom>
        </p:spPr>
      </p:pic>
      <p:pic>
        <p:nvPicPr>
          <p:cNvPr id="7" name="Picture 6"/>
          <p:cNvPicPr>
            <a:picLocks noChangeAspect="1"/>
          </p:cNvPicPr>
          <p:nvPr/>
        </p:nvPicPr>
        <p:blipFill>
          <a:blip r:embed="rId5"/>
          <a:stretch>
            <a:fillRect/>
          </a:stretch>
        </p:blipFill>
        <p:spPr>
          <a:xfrm>
            <a:off x="730376" y="3694087"/>
            <a:ext cx="8085521" cy="922100"/>
          </a:xfrm>
          <a:prstGeom prst="rect">
            <a:avLst/>
          </a:prstGeom>
        </p:spPr>
      </p:pic>
      <p:pic>
        <p:nvPicPr>
          <p:cNvPr id="8" name="Picture 7"/>
          <p:cNvPicPr>
            <a:picLocks noChangeAspect="1"/>
          </p:cNvPicPr>
          <p:nvPr/>
        </p:nvPicPr>
        <p:blipFill>
          <a:blip r:embed="rId6"/>
          <a:stretch>
            <a:fillRect/>
          </a:stretch>
        </p:blipFill>
        <p:spPr>
          <a:xfrm>
            <a:off x="730376" y="4616187"/>
            <a:ext cx="7955969" cy="1516511"/>
          </a:xfrm>
          <a:prstGeom prst="rect">
            <a:avLst/>
          </a:prstGeom>
        </p:spPr>
      </p:pic>
      <p:cxnSp>
        <p:nvCxnSpPr>
          <p:cNvPr id="10" name="Straight Connector 9"/>
          <p:cNvCxnSpPr/>
          <p:nvPr/>
        </p:nvCxnSpPr>
        <p:spPr>
          <a:xfrm>
            <a:off x="2105025" y="4305300"/>
            <a:ext cx="2281237" cy="0"/>
          </a:xfrm>
          <a:prstGeom prst="line">
            <a:avLst/>
          </a:prstGeom>
          <a:ln>
            <a:solidFill>
              <a:schemeClr val="tx2"/>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386262" y="5238750"/>
            <a:ext cx="2281237" cy="0"/>
          </a:xfrm>
          <a:prstGeom prst="line">
            <a:avLst/>
          </a:prstGeom>
          <a:ln>
            <a:solidFill>
              <a:schemeClr val="tx2"/>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4947111"/>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endParaRPr lang="en-US"/>
          </a:p>
        </p:txBody>
      </p:sp>
      <p:pic>
        <p:nvPicPr>
          <p:cNvPr id="5" name="Picture 4"/>
          <p:cNvPicPr>
            <a:picLocks noChangeAspect="1"/>
          </p:cNvPicPr>
          <p:nvPr/>
        </p:nvPicPr>
        <p:blipFill>
          <a:blip r:embed="rId3"/>
          <a:stretch>
            <a:fillRect/>
          </a:stretch>
        </p:blipFill>
        <p:spPr>
          <a:xfrm>
            <a:off x="895350" y="0"/>
            <a:ext cx="7058025" cy="1275432"/>
          </a:xfrm>
          <a:prstGeom prst="rect">
            <a:avLst/>
          </a:prstGeom>
        </p:spPr>
      </p:pic>
      <p:pic>
        <p:nvPicPr>
          <p:cNvPr id="6" name="Picture 5"/>
          <p:cNvPicPr>
            <a:picLocks noChangeAspect="1"/>
          </p:cNvPicPr>
          <p:nvPr/>
        </p:nvPicPr>
        <p:blipFill rotWithShape="1">
          <a:blip r:embed="rId4"/>
          <a:srcRect b="80377"/>
          <a:stretch/>
        </p:blipFill>
        <p:spPr>
          <a:xfrm>
            <a:off x="1484785" y="1361835"/>
            <a:ext cx="6287615" cy="914640"/>
          </a:xfrm>
          <a:prstGeom prst="rect">
            <a:avLst/>
          </a:prstGeom>
        </p:spPr>
      </p:pic>
      <p:pic>
        <p:nvPicPr>
          <p:cNvPr id="7" name="Picture 6"/>
          <p:cNvPicPr>
            <a:picLocks noChangeAspect="1"/>
          </p:cNvPicPr>
          <p:nvPr/>
        </p:nvPicPr>
        <p:blipFill>
          <a:blip r:embed="rId5"/>
          <a:stretch>
            <a:fillRect/>
          </a:stretch>
        </p:blipFill>
        <p:spPr>
          <a:xfrm>
            <a:off x="1066505" y="2219324"/>
            <a:ext cx="6982119" cy="3969609"/>
          </a:xfrm>
          <a:prstGeom prst="rect">
            <a:avLst/>
          </a:prstGeom>
        </p:spPr>
      </p:pic>
      <p:cxnSp>
        <p:nvCxnSpPr>
          <p:cNvPr id="8" name="直接连接符 11"/>
          <p:cNvCxnSpPr/>
          <p:nvPr/>
        </p:nvCxnSpPr>
        <p:spPr>
          <a:xfrm>
            <a:off x="1066505" y="3743541"/>
            <a:ext cx="6982119" cy="0"/>
          </a:xfrm>
          <a:prstGeom prst="line">
            <a:avLst/>
          </a:prstGeom>
          <a:ln>
            <a:solidFill>
              <a:schemeClr val="tx2"/>
            </a:solidFill>
          </a:ln>
        </p:spPr>
        <p:style>
          <a:lnRef idx="2">
            <a:schemeClr val="accent2"/>
          </a:lnRef>
          <a:fillRef idx="0">
            <a:schemeClr val="accent2"/>
          </a:fillRef>
          <a:effectRef idx="1">
            <a:schemeClr val="accent2"/>
          </a:effectRef>
          <a:fontRef idx="minor">
            <a:schemeClr val="tx1"/>
          </a:fontRef>
        </p:style>
      </p:cxnSp>
      <p:cxnSp>
        <p:nvCxnSpPr>
          <p:cNvPr id="10" name="直接连接符 11"/>
          <p:cNvCxnSpPr/>
          <p:nvPr/>
        </p:nvCxnSpPr>
        <p:spPr>
          <a:xfrm>
            <a:off x="1066505" y="4048341"/>
            <a:ext cx="4098882" cy="0"/>
          </a:xfrm>
          <a:prstGeom prst="line">
            <a:avLst/>
          </a:prstGeom>
          <a:ln>
            <a:solidFill>
              <a:schemeClr val="tx2"/>
            </a:solidFill>
          </a:ln>
        </p:spPr>
        <p:style>
          <a:lnRef idx="2">
            <a:schemeClr val="accent2"/>
          </a:lnRef>
          <a:fillRef idx="0">
            <a:schemeClr val="accent2"/>
          </a:fillRef>
          <a:effectRef idx="1">
            <a:schemeClr val="accent2"/>
          </a:effectRef>
          <a:fontRef idx="minor">
            <a:schemeClr val="tx1"/>
          </a:fontRef>
        </p:style>
      </p:cxnSp>
      <p:cxnSp>
        <p:nvCxnSpPr>
          <p:cNvPr id="13" name="直接连接符 11"/>
          <p:cNvCxnSpPr/>
          <p:nvPr/>
        </p:nvCxnSpPr>
        <p:spPr>
          <a:xfrm>
            <a:off x="7086600" y="3429216"/>
            <a:ext cx="962024" cy="0"/>
          </a:xfrm>
          <a:prstGeom prst="line">
            <a:avLst/>
          </a:prstGeom>
          <a:ln>
            <a:solidFill>
              <a:schemeClr val="tx2"/>
            </a:solidFill>
          </a:ln>
        </p:spPr>
        <p:style>
          <a:lnRef idx="2">
            <a:schemeClr val="accent2"/>
          </a:lnRef>
          <a:fillRef idx="0">
            <a:schemeClr val="accent2"/>
          </a:fillRef>
          <a:effectRef idx="1">
            <a:schemeClr val="accent2"/>
          </a:effectRef>
          <a:fontRef idx="minor">
            <a:schemeClr val="tx1"/>
          </a:fontRef>
        </p:style>
      </p:cxnSp>
      <p:cxnSp>
        <p:nvCxnSpPr>
          <p:cNvPr id="18" name="直接连接符 11"/>
          <p:cNvCxnSpPr/>
          <p:nvPr/>
        </p:nvCxnSpPr>
        <p:spPr>
          <a:xfrm>
            <a:off x="1399880" y="2514816"/>
            <a:ext cx="6648744" cy="0"/>
          </a:xfrm>
          <a:prstGeom prst="line">
            <a:avLst/>
          </a:prstGeom>
          <a:ln>
            <a:solidFill>
              <a:schemeClr val="tx2"/>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74426005"/>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5"/>
          <p:cNvGraphicFramePr>
            <a:graphicFrameLocks/>
          </p:cNvGraphicFramePr>
          <p:nvPr>
            <p:extLst/>
          </p:nvPr>
        </p:nvGraphicFramePr>
        <p:xfrm>
          <a:off x="275031" y="179577"/>
          <a:ext cx="8691168" cy="5838025"/>
        </p:xfrm>
        <a:graphic>
          <a:graphicData uri="http://schemas.openxmlformats.org/drawingml/2006/table">
            <a:tbl>
              <a:tblPr>
                <a:tableStyleId>{BC89EF96-8CEA-46FF-86C4-4CE0E7609802}</a:tableStyleId>
              </a:tblPr>
              <a:tblGrid>
                <a:gridCol w="1086396"/>
                <a:gridCol w="1086396"/>
                <a:gridCol w="1086396"/>
                <a:gridCol w="1086396"/>
                <a:gridCol w="1086396"/>
                <a:gridCol w="1086396"/>
                <a:gridCol w="1086396"/>
                <a:gridCol w="1086396"/>
              </a:tblGrid>
              <a:tr h="893318">
                <a:tc>
                  <a:txBody>
                    <a:bodyPr/>
                    <a:lstStyle/>
                    <a:p>
                      <a:pPr algn="ctr" fontAlgn="ctr"/>
                      <a:r>
                        <a:rPr lang="en-US" sz="1000" u="none" strike="noStrike" dirty="0" smtClean="0"/>
                        <a:t>Anthropology</a:t>
                      </a:r>
                    </a:p>
                    <a:p>
                      <a:pPr algn="ctr" fontAlgn="ctr"/>
                      <a:r>
                        <a:rPr lang="zh-CN" altLang="en-US" sz="1000" u="none" strike="noStrike" dirty="0" smtClean="0"/>
                        <a:t>人</a:t>
                      </a:r>
                      <a:r>
                        <a:rPr lang="zh-CN" altLang="en-US" sz="1000" u="none" strike="noStrike" dirty="0"/>
                        <a:t>类</a:t>
                      </a:r>
                      <a:r>
                        <a:rPr lang="zh-CN" altLang="en-US" sz="1000" u="none" strike="noStrike" dirty="0" smtClean="0"/>
                        <a:t>学</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smtClean="0"/>
                        <a:t>Economics</a:t>
                      </a:r>
                    </a:p>
                    <a:p>
                      <a:pPr algn="ctr" fontAlgn="ctr"/>
                      <a:r>
                        <a:rPr lang="zh-CN" altLang="en-US" sz="1000" u="none" strike="noStrike" dirty="0" smtClean="0"/>
                        <a:t>经</a:t>
                      </a:r>
                      <a:r>
                        <a:rPr lang="zh-CN" altLang="en-US" sz="1000" u="none" strike="noStrike" dirty="0"/>
                        <a:t>济</a:t>
                      </a:r>
                      <a:r>
                        <a:rPr lang="zh-CN" altLang="en-US" sz="1000" u="none" strike="noStrike" dirty="0" smtClean="0"/>
                        <a:t>学</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smtClean="0"/>
                        <a:t>Geography</a:t>
                      </a:r>
                    </a:p>
                    <a:p>
                      <a:pPr algn="ctr" fontAlgn="ctr"/>
                      <a:r>
                        <a:rPr lang="zh-CN" altLang="en-US" sz="1000" u="none" strike="noStrike" dirty="0" smtClean="0"/>
                        <a:t>地</a:t>
                      </a:r>
                      <a:r>
                        <a:rPr lang="zh-CN" altLang="en-US" sz="1000" u="none" strike="noStrike" dirty="0"/>
                        <a:t>理</a:t>
                      </a:r>
                      <a:r>
                        <a:rPr lang="zh-CN" altLang="en-US" sz="1000" u="none" strike="noStrike" dirty="0" smtClean="0"/>
                        <a:t>学</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a:t>Information Science &amp; Library </a:t>
                      </a:r>
                      <a:r>
                        <a:rPr lang="en-US" sz="1000" u="none" strike="noStrike" dirty="0" smtClean="0"/>
                        <a:t>Science</a:t>
                      </a:r>
                    </a:p>
                    <a:p>
                      <a:pPr algn="ctr" fontAlgn="ctr"/>
                      <a:r>
                        <a:rPr lang="zh-CN" altLang="en-US" sz="1000" u="none" strike="noStrike" dirty="0" smtClean="0"/>
                        <a:t>信息科学</a:t>
                      </a:r>
                      <a:r>
                        <a:rPr lang="zh-CN" altLang="en-US" sz="1000" u="none" strike="noStrike" dirty="0"/>
                        <a:t>和图书馆科</a:t>
                      </a:r>
                      <a:r>
                        <a:rPr lang="zh-CN" altLang="en-US" sz="1000" u="none" strike="noStrike" dirty="0" smtClean="0"/>
                        <a:t>学</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smtClean="0">
                          <a:ln>
                            <a:noFill/>
                          </a:ln>
                          <a:solidFill>
                            <a:schemeClr val="tx1"/>
                          </a:solidFill>
                        </a:rPr>
                        <a:t>Psychiatry</a:t>
                      </a:r>
                    </a:p>
                    <a:p>
                      <a:pPr algn="ctr" fontAlgn="ctr"/>
                      <a:r>
                        <a:rPr lang="zh-CN" altLang="en-US" sz="1000" u="none" strike="noStrike" dirty="0" smtClean="0">
                          <a:ln>
                            <a:noFill/>
                          </a:ln>
                          <a:solidFill>
                            <a:schemeClr val="tx1"/>
                          </a:solidFill>
                        </a:rPr>
                        <a:t>精</a:t>
                      </a:r>
                      <a:r>
                        <a:rPr lang="zh-CN" altLang="en-US" sz="1000" u="none" strike="noStrike" dirty="0">
                          <a:ln>
                            <a:noFill/>
                          </a:ln>
                          <a:solidFill>
                            <a:schemeClr val="tx1"/>
                          </a:solidFill>
                        </a:rPr>
                        <a:t>神病</a:t>
                      </a:r>
                      <a:r>
                        <a:rPr lang="zh-CN" altLang="en-US" sz="1000" u="none" strike="noStrike" dirty="0" smtClean="0">
                          <a:ln>
                            <a:noFill/>
                          </a:ln>
                          <a:solidFill>
                            <a:schemeClr val="tx1"/>
                          </a:solidFill>
                        </a:rPr>
                        <a:t>学</a:t>
                      </a:r>
                      <a:endParaRPr lang="zh-CN" altLang="en-US" sz="1000" b="0" i="0" u="none" strike="noStrike" dirty="0">
                        <a:ln>
                          <a:noFill/>
                        </a:ln>
                        <a:solidFill>
                          <a:schemeClr val="tx1"/>
                        </a:solidFill>
                        <a:latin typeface="Microsoft YaHei UI" panose="020B0503020204020204" pitchFamily="34" charset="-122"/>
                        <a:ea typeface="Microsoft YaHei UI" panose="020B0503020204020204" pitchFamily="34" charset="-122"/>
                      </a:endParaRPr>
                    </a:p>
                  </a:txBody>
                  <a:tcPr marL="23485" marR="2609" marT="2609" marB="0" anchor="ctr">
                    <a:solidFill>
                      <a:srgbClr val="00F63B"/>
                    </a:solidFill>
                  </a:tcPr>
                </a:tc>
                <a:tc>
                  <a:txBody>
                    <a:bodyPr/>
                    <a:lstStyle/>
                    <a:p>
                      <a:pPr algn="ctr" fontAlgn="ctr"/>
                      <a:r>
                        <a:rPr lang="en-US" sz="1000" u="none" strike="noStrike" dirty="0"/>
                        <a:t>Psychology, </a:t>
                      </a:r>
                      <a:r>
                        <a:rPr lang="en-US" sz="1000" u="none" strike="noStrike" dirty="0" smtClean="0"/>
                        <a:t>Multidisciplinary</a:t>
                      </a:r>
                    </a:p>
                    <a:p>
                      <a:pPr algn="ctr" fontAlgn="ctr"/>
                      <a:r>
                        <a:rPr lang="zh-CN" altLang="en-US" sz="1000" u="none" strike="noStrike" dirty="0" smtClean="0"/>
                        <a:t>心理学</a:t>
                      </a:r>
                      <a:r>
                        <a:rPr lang="zh-CN" altLang="en-US" sz="1000" u="none" strike="noStrike" dirty="0"/>
                        <a:t>，跨学</a:t>
                      </a:r>
                      <a:r>
                        <a:rPr lang="zh-CN" altLang="en-US" sz="1000" u="none" strike="noStrike" dirty="0" smtClean="0"/>
                        <a:t>科</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a:t>Social Sciences, </a:t>
                      </a:r>
                      <a:r>
                        <a:rPr lang="en-US" sz="1000" u="none" strike="noStrike" dirty="0" smtClean="0"/>
                        <a:t>Biomedical</a:t>
                      </a:r>
                    </a:p>
                    <a:p>
                      <a:pPr algn="ctr" fontAlgn="ctr"/>
                      <a:r>
                        <a:rPr lang="zh-CN" altLang="en-US" sz="1000" u="none" strike="noStrike" dirty="0" smtClean="0"/>
                        <a:t>社</a:t>
                      </a:r>
                      <a:r>
                        <a:rPr lang="zh-CN" altLang="en-US" sz="1000" u="none" strike="noStrike" dirty="0"/>
                        <a:t>会科学，跨学</a:t>
                      </a:r>
                      <a:r>
                        <a:rPr lang="zh-CN" altLang="en-US" sz="1000" u="none" strike="noStrike" dirty="0" smtClean="0"/>
                        <a:t>科</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smtClean="0"/>
                        <a:t>Demography</a:t>
                      </a:r>
                    </a:p>
                    <a:p>
                      <a:pPr algn="ctr" fontAlgn="ctr"/>
                      <a:r>
                        <a:rPr lang="zh-CN" altLang="en-US" sz="1000" u="none" strike="noStrike" dirty="0" smtClean="0"/>
                        <a:t>人口学</a:t>
                      </a:r>
                    </a:p>
                    <a:p>
                      <a:pPr algn="ctr" fontAlgn="ct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r>
              <a:tr h="760450">
                <a:tc>
                  <a:txBody>
                    <a:bodyPr/>
                    <a:lstStyle/>
                    <a:p>
                      <a:pPr algn="ctr" fontAlgn="ctr"/>
                      <a:r>
                        <a:rPr lang="en-US" sz="1000" u="none" strike="noStrike" dirty="0"/>
                        <a:t>Area </a:t>
                      </a:r>
                      <a:r>
                        <a:rPr lang="en-US" sz="1000" u="none" strike="noStrike" dirty="0" smtClean="0"/>
                        <a:t>Studies</a:t>
                      </a:r>
                    </a:p>
                    <a:p>
                      <a:pPr algn="ctr" fontAlgn="ctr"/>
                      <a:r>
                        <a:rPr lang="zh-CN" altLang="en-US" sz="1000" u="none" strike="noStrike" dirty="0" smtClean="0"/>
                        <a:t>区</a:t>
                      </a:r>
                      <a:r>
                        <a:rPr lang="zh-CN" altLang="en-US" sz="1000" u="none" strike="noStrike" dirty="0"/>
                        <a:t>域研</a:t>
                      </a:r>
                      <a:r>
                        <a:rPr lang="zh-CN" altLang="en-US" sz="1000" u="none" strike="noStrike" dirty="0" smtClean="0"/>
                        <a:t>究</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a:t>Education &amp; Educational </a:t>
                      </a:r>
                      <a:r>
                        <a:rPr lang="en-US" sz="1000" u="none" strike="noStrike" dirty="0" smtClean="0"/>
                        <a:t>Research</a:t>
                      </a:r>
                    </a:p>
                    <a:p>
                      <a:pPr algn="ctr" fontAlgn="ctr"/>
                      <a:r>
                        <a:rPr lang="en-US" sz="1000" u="none" strike="noStrike" dirty="0" err="1" smtClean="0"/>
                        <a:t>教育和教育研究</a:t>
                      </a:r>
                      <a:endParaRPr 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smtClean="0"/>
                        <a:t>Gerontology</a:t>
                      </a:r>
                    </a:p>
                    <a:p>
                      <a:pPr algn="ctr" fontAlgn="ctr"/>
                      <a:r>
                        <a:rPr lang="zh-CN" altLang="en-US" sz="1000" u="none" strike="noStrike" dirty="0" smtClean="0"/>
                        <a:t>老</a:t>
                      </a:r>
                      <a:r>
                        <a:rPr lang="zh-CN" altLang="en-US" sz="1000" u="none" strike="noStrike" dirty="0"/>
                        <a:t>年医</a:t>
                      </a:r>
                      <a:r>
                        <a:rPr lang="zh-CN" altLang="en-US" sz="1000" u="none" strike="noStrike" dirty="0" smtClean="0"/>
                        <a:t>学</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a:t>International </a:t>
                      </a:r>
                      <a:r>
                        <a:rPr lang="en-US" sz="1000" u="none" strike="noStrike" dirty="0" smtClean="0"/>
                        <a:t>Relations</a:t>
                      </a:r>
                    </a:p>
                    <a:p>
                      <a:pPr algn="ctr" fontAlgn="ctr"/>
                      <a:r>
                        <a:rPr lang="zh-CN" altLang="en-US" sz="1000" u="none" strike="noStrike" dirty="0" smtClean="0"/>
                        <a:t>国</a:t>
                      </a:r>
                      <a:r>
                        <a:rPr lang="zh-CN" altLang="en-US" sz="1000" u="none" strike="noStrike" dirty="0"/>
                        <a:t>际关</a:t>
                      </a:r>
                      <a:r>
                        <a:rPr lang="zh-CN" altLang="en-US" sz="1000" u="none" strike="noStrike" dirty="0" smtClean="0"/>
                        <a:t>系</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a:t>Psychology, </a:t>
                      </a:r>
                      <a:r>
                        <a:rPr lang="en-US" sz="1000" u="none" strike="noStrike" dirty="0" smtClean="0"/>
                        <a:t>Applied</a:t>
                      </a:r>
                    </a:p>
                    <a:p>
                      <a:pPr algn="ctr" fontAlgn="ctr"/>
                      <a:r>
                        <a:rPr lang="zh-CN" altLang="en-US" sz="1000" u="none" strike="noStrike" dirty="0" smtClean="0"/>
                        <a:t>心</a:t>
                      </a:r>
                      <a:r>
                        <a:rPr lang="zh-CN" altLang="en-US" sz="1000" u="none" strike="noStrike" dirty="0"/>
                        <a:t>理学，应</a:t>
                      </a:r>
                      <a:r>
                        <a:rPr lang="zh-CN" altLang="en-US" sz="1000" u="none" strike="noStrike" dirty="0" smtClean="0"/>
                        <a:t>用</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a:t>Psychology, </a:t>
                      </a:r>
                      <a:r>
                        <a:rPr lang="en-US" sz="1000" u="none" strike="noStrike" dirty="0" smtClean="0"/>
                        <a:t>Psychoanalysis</a:t>
                      </a:r>
                    </a:p>
                    <a:p>
                      <a:pPr algn="ctr" fontAlgn="ctr"/>
                      <a:r>
                        <a:rPr lang="zh-CN" altLang="en-US" sz="1000" u="none" strike="noStrike" dirty="0" smtClean="0"/>
                        <a:t>心</a:t>
                      </a:r>
                      <a:r>
                        <a:rPr lang="zh-CN" altLang="en-US" sz="1000" u="none" strike="noStrike" dirty="0"/>
                        <a:t>理学，精神分</a:t>
                      </a:r>
                      <a:r>
                        <a:rPr lang="zh-CN" altLang="en-US" sz="1000" u="none" strike="noStrike" dirty="0" smtClean="0"/>
                        <a:t>析</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a:t>Social Sciences, Mathematical </a:t>
                      </a:r>
                      <a:r>
                        <a:rPr lang="en-US" sz="1000" u="none" strike="noStrike" dirty="0" smtClean="0"/>
                        <a:t>Methods</a:t>
                      </a:r>
                    </a:p>
                    <a:p>
                      <a:pPr algn="ctr" fontAlgn="ctr"/>
                      <a:r>
                        <a:rPr lang="zh-CN" altLang="en-US" sz="1000" u="none" strike="noStrike" dirty="0" smtClean="0"/>
                        <a:t>社会科学</a:t>
                      </a:r>
                      <a:r>
                        <a:rPr lang="zh-CN" altLang="en-US" sz="1000" u="none" strike="noStrike" dirty="0"/>
                        <a:t>，数学方</a:t>
                      </a:r>
                      <a:r>
                        <a:rPr lang="zh-CN" altLang="en-US" sz="1000" u="none" strike="noStrike" dirty="0" smtClean="0"/>
                        <a:t>法</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smtClean="0"/>
                        <a:t>Family Studies</a:t>
                      </a:r>
                    </a:p>
                    <a:p>
                      <a:pPr algn="ctr" fontAlgn="ctr"/>
                      <a:r>
                        <a:rPr lang="en-US" sz="1000" u="none" strike="noStrike" dirty="0" err="1" smtClean="0"/>
                        <a:t>家庭研究</a:t>
                      </a:r>
                      <a:endParaRPr lang="en-US" sz="1000" u="none" strike="noStrike" dirty="0" smtClean="0"/>
                    </a:p>
                    <a:p>
                      <a:pPr algn="ctr" fontAlgn="ct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r>
              <a:tr h="760450">
                <a:tc>
                  <a:txBody>
                    <a:bodyPr/>
                    <a:lstStyle/>
                    <a:p>
                      <a:pPr algn="ctr" fontAlgn="ctr"/>
                      <a:r>
                        <a:rPr lang="en-US" sz="1000" u="none" strike="noStrike" dirty="0" smtClean="0"/>
                        <a:t>Business</a:t>
                      </a:r>
                    </a:p>
                    <a:p>
                      <a:pPr algn="ctr" fontAlgn="ctr"/>
                      <a:r>
                        <a:rPr lang="zh-CN" altLang="en-US" sz="1000" u="none" strike="noStrike" dirty="0" smtClean="0"/>
                        <a:t>商业</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a:t>Education, </a:t>
                      </a:r>
                      <a:r>
                        <a:rPr lang="en-US" sz="1000" u="none" strike="noStrike" dirty="0" smtClean="0"/>
                        <a:t>Special</a:t>
                      </a:r>
                    </a:p>
                    <a:p>
                      <a:pPr algn="ctr" fontAlgn="ctr"/>
                      <a:r>
                        <a:rPr lang="en-US" sz="1000" u="none" strike="noStrike" dirty="0" err="1" smtClean="0"/>
                        <a:t>教育</a:t>
                      </a:r>
                      <a:r>
                        <a:rPr lang="en-US" sz="1000" u="none" strike="noStrike" dirty="0" err="1"/>
                        <a:t>，</a:t>
                      </a:r>
                      <a:r>
                        <a:rPr lang="en-US" sz="1000" u="none" strike="noStrike" dirty="0" err="1" smtClean="0"/>
                        <a:t>特殊</a:t>
                      </a:r>
                      <a:endParaRPr 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a:t>Health Policy &amp; </a:t>
                      </a:r>
                      <a:r>
                        <a:rPr lang="en-US" sz="1000" u="none" strike="noStrike" dirty="0" smtClean="0"/>
                        <a:t>Services</a:t>
                      </a:r>
                    </a:p>
                    <a:p>
                      <a:pPr algn="ctr" fontAlgn="ctr"/>
                      <a:r>
                        <a:rPr lang="zh-CN" altLang="en-US" sz="1000" u="none" strike="noStrike" dirty="0" smtClean="0"/>
                        <a:t>健</a:t>
                      </a:r>
                      <a:r>
                        <a:rPr lang="zh-CN" altLang="en-US" sz="1000" u="none" strike="noStrike" dirty="0"/>
                        <a:t>康政策和服</a:t>
                      </a:r>
                      <a:r>
                        <a:rPr lang="zh-CN" altLang="en-US" sz="1000" u="none" strike="noStrike" dirty="0" smtClean="0"/>
                        <a:t>务</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smtClean="0"/>
                        <a:t>Law</a:t>
                      </a:r>
                    </a:p>
                    <a:p>
                      <a:pPr algn="ctr" fontAlgn="ctr"/>
                      <a:r>
                        <a:rPr lang="zh-CN" altLang="en-US" sz="1000" u="none" strike="noStrike" dirty="0" smtClean="0"/>
                        <a:t>法学</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a:t>Psychology, </a:t>
                      </a:r>
                      <a:r>
                        <a:rPr lang="en-US" sz="1000" u="none" strike="noStrike" dirty="0" smtClean="0"/>
                        <a:t>Biological</a:t>
                      </a:r>
                    </a:p>
                    <a:p>
                      <a:pPr algn="ctr" fontAlgn="ctr"/>
                      <a:r>
                        <a:rPr lang="zh-CN" altLang="en-US" sz="1000" u="none" strike="noStrike" dirty="0" smtClean="0"/>
                        <a:t>心</a:t>
                      </a:r>
                      <a:r>
                        <a:rPr lang="zh-CN" altLang="en-US" sz="1000" u="none" strike="noStrike" dirty="0"/>
                        <a:t>理学，生</a:t>
                      </a:r>
                      <a:r>
                        <a:rPr lang="zh-CN" altLang="en-US" sz="1000" u="none" strike="noStrike" dirty="0" smtClean="0"/>
                        <a:t>物</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a:t>Psychology, </a:t>
                      </a:r>
                      <a:r>
                        <a:rPr lang="en-US" sz="1000" u="none" strike="noStrike" dirty="0" smtClean="0"/>
                        <a:t>Social</a:t>
                      </a:r>
                      <a:r>
                        <a:rPr lang="zh-CN" altLang="en-US" sz="1000" u="none" strike="noStrike" dirty="0" smtClean="0"/>
                        <a:t>心</a:t>
                      </a:r>
                      <a:r>
                        <a:rPr lang="zh-CN" altLang="en-US" sz="1000" u="none" strike="noStrike" dirty="0"/>
                        <a:t>理学，社</a:t>
                      </a:r>
                      <a:r>
                        <a:rPr lang="zh-CN" altLang="en-US" sz="1000" u="none" strike="noStrike" dirty="0" smtClean="0"/>
                        <a:t>会</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a:t>Social </a:t>
                      </a:r>
                      <a:r>
                        <a:rPr lang="en-US" sz="1000" u="none" strike="noStrike" dirty="0" smtClean="0"/>
                        <a:t>Work</a:t>
                      </a:r>
                    </a:p>
                    <a:p>
                      <a:pPr algn="ctr" fontAlgn="ctr"/>
                      <a:r>
                        <a:rPr lang="zh-CN" altLang="en-US" sz="1000" u="none" strike="noStrike" dirty="0" smtClean="0"/>
                        <a:t>社</a:t>
                      </a:r>
                      <a:r>
                        <a:rPr lang="zh-CN" altLang="en-US" sz="1000" u="none" strike="noStrike" dirty="0"/>
                        <a:t>会福利工</a:t>
                      </a:r>
                      <a:r>
                        <a:rPr lang="zh-CN" altLang="en-US" sz="1000" u="none" strike="noStrike" dirty="0" smtClean="0"/>
                        <a:t>作</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smtClean="0"/>
                        <a:t>Industrial Relations &amp; Labor</a:t>
                      </a:r>
                    </a:p>
                    <a:p>
                      <a:pPr algn="ctr" fontAlgn="ctr"/>
                      <a:r>
                        <a:rPr lang="zh-CN" altLang="en-US" sz="1000" u="none" strike="noStrike" dirty="0" smtClean="0"/>
                        <a:t>劳资关系和劳动力</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r>
              <a:tr h="760450">
                <a:tc>
                  <a:txBody>
                    <a:bodyPr/>
                    <a:lstStyle/>
                    <a:p>
                      <a:pPr algn="ctr" fontAlgn="ctr"/>
                      <a:r>
                        <a:rPr lang="en-US" sz="1000" u="none" strike="noStrike" dirty="0"/>
                        <a:t>Business, </a:t>
                      </a:r>
                      <a:r>
                        <a:rPr lang="en-US" sz="1000" u="none" strike="noStrike" dirty="0" smtClean="0"/>
                        <a:t>Finance</a:t>
                      </a:r>
                      <a:r>
                        <a:rPr lang="zh-CN" altLang="en-US" sz="1000" u="none" strike="noStrike" dirty="0" smtClean="0"/>
                        <a:t>商</a:t>
                      </a:r>
                      <a:r>
                        <a:rPr lang="zh-CN" altLang="en-US" sz="1000" u="none" strike="noStrike" dirty="0"/>
                        <a:t>业，财</a:t>
                      </a:r>
                      <a:r>
                        <a:rPr lang="zh-CN" altLang="en-US" sz="1000" u="none" strike="noStrike" dirty="0" smtClean="0"/>
                        <a:t>经</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a:t>Environmental </a:t>
                      </a:r>
                      <a:r>
                        <a:rPr lang="en-US" sz="1000" u="none" strike="noStrike" dirty="0" smtClean="0"/>
                        <a:t>Studies</a:t>
                      </a:r>
                    </a:p>
                    <a:p>
                      <a:pPr algn="ctr" fontAlgn="ctr"/>
                      <a:r>
                        <a:rPr lang="zh-CN" altLang="en-US" sz="1000" u="none" strike="noStrike" dirty="0" smtClean="0"/>
                        <a:t>环</a:t>
                      </a:r>
                      <a:r>
                        <a:rPr lang="zh-CN" altLang="en-US" sz="1000" u="none" strike="noStrike" dirty="0"/>
                        <a:t>境研</a:t>
                      </a:r>
                      <a:r>
                        <a:rPr lang="zh-CN" altLang="en-US" sz="1000" u="none" strike="noStrike" dirty="0" smtClean="0"/>
                        <a:t>究</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smtClean="0"/>
                        <a:t>History</a:t>
                      </a:r>
                    </a:p>
                    <a:p>
                      <a:pPr algn="ctr" fontAlgn="ctr"/>
                      <a:r>
                        <a:rPr lang="zh-CN" altLang="en-US" sz="1000" u="none" strike="noStrike" dirty="0" smtClean="0"/>
                        <a:t>历史</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solidFill>
                      <a:srgbClr val="9F69FF"/>
                    </a:solidFill>
                  </a:tcPr>
                </a:tc>
                <a:tc>
                  <a:txBody>
                    <a:bodyPr/>
                    <a:lstStyle/>
                    <a:p>
                      <a:pPr algn="ctr" fontAlgn="ctr"/>
                      <a:r>
                        <a:rPr lang="en-US" sz="1000" u="none" strike="noStrike" dirty="0" smtClean="0"/>
                        <a:t>Linguistics</a:t>
                      </a:r>
                    </a:p>
                    <a:p>
                      <a:pPr algn="ctr" fontAlgn="ctr"/>
                      <a:r>
                        <a:rPr lang="zh-CN" altLang="en-US" sz="1000" u="none" strike="noStrike" dirty="0" smtClean="0"/>
                        <a:t>语</a:t>
                      </a:r>
                      <a:r>
                        <a:rPr lang="zh-CN" altLang="en-US" sz="1000" u="none" strike="noStrike" dirty="0"/>
                        <a:t>言</a:t>
                      </a:r>
                      <a:r>
                        <a:rPr lang="zh-CN" altLang="en-US" sz="1000" u="none" strike="noStrike" dirty="0" smtClean="0"/>
                        <a:t>学</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a:t>Psychology, </a:t>
                      </a:r>
                      <a:r>
                        <a:rPr lang="en-US" sz="1000" u="none" strike="noStrike" dirty="0" smtClean="0"/>
                        <a:t>Clinical</a:t>
                      </a:r>
                    </a:p>
                    <a:p>
                      <a:pPr algn="ctr" fontAlgn="ctr"/>
                      <a:r>
                        <a:rPr lang="zh-CN" altLang="en-US" sz="1000" u="none" strike="noStrike" dirty="0" smtClean="0"/>
                        <a:t>心</a:t>
                      </a:r>
                      <a:r>
                        <a:rPr lang="zh-CN" altLang="en-US" sz="1000" u="none" strike="noStrike" dirty="0"/>
                        <a:t>理学，临</a:t>
                      </a:r>
                      <a:r>
                        <a:rPr lang="zh-CN" altLang="en-US" sz="1000" u="none" strike="noStrike" dirty="0" smtClean="0"/>
                        <a:t>床</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a:t>Public </a:t>
                      </a:r>
                      <a:r>
                        <a:rPr lang="en-US" sz="1000" u="none" strike="noStrike" dirty="0" smtClean="0"/>
                        <a:t>Administration</a:t>
                      </a:r>
                    </a:p>
                    <a:p>
                      <a:pPr algn="ctr" fontAlgn="ctr"/>
                      <a:r>
                        <a:rPr lang="zh-CN" altLang="en-US" sz="1000" u="none" strike="noStrike" dirty="0" smtClean="0"/>
                        <a:t>公</a:t>
                      </a:r>
                      <a:r>
                        <a:rPr lang="zh-CN" altLang="en-US" sz="1000" u="none" strike="noStrike" dirty="0"/>
                        <a:t>共管</a:t>
                      </a:r>
                      <a:r>
                        <a:rPr lang="zh-CN" altLang="en-US" sz="1000" u="none" strike="noStrike" dirty="0" smtClean="0"/>
                        <a:t>理</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smtClean="0"/>
                        <a:t>Sociology</a:t>
                      </a:r>
                    </a:p>
                    <a:p>
                      <a:pPr algn="ctr" fontAlgn="ctr"/>
                      <a:r>
                        <a:rPr lang="zh-CN" altLang="en-US" sz="1000" u="none" strike="noStrike" dirty="0" smtClean="0"/>
                        <a:t>社</a:t>
                      </a:r>
                      <a:r>
                        <a:rPr lang="zh-CN" altLang="en-US" sz="1000" u="none" strike="noStrike" dirty="0"/>
                        <a:t>会</a:t>
                      </a:r>
                      <a:r>
                        <a:rPr lang="zh-CN" altLang="en-US" sz="1000" u="none" strike="noStrike" dirty="0" smtClean="0"/>
                        <a:t>学</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smtClean="0"/>
                        <a:t>Political Science</a:t>
                      </a:r>
                    </a:p>
                    <a:p>
                      <a:pPr algn="ctr" fontAlgn="ctr"/>
                      <a:r>
                        <a:rPr lang="zh-CN" altLang="en-US" sz="1000" u="none" strike="noStrike" dirty="0" smtClean="0"/>
                        <a:t>政治学</a:t>
                      </a:r>
                    </a:p>
                    <a:p>
                      <a:pPr algn="ctr" fontAlgn="ct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r>
              <a:tr h="904926">
                <a:tc>
                  <a:txBody>
                    <a:bodyPr/>
                    <a:lstStyle/>
                    <a:p>
                      <a:pPr algn="ctr" fontAlgn="ctr"/>
                      <a:r>
                        <a:rPr lang="en-US" sz="1000" u="none" strike="noStrike" dirty="0" smtClean="0"/>
                        <a:t>Communication</a:t>
                      </a:r>
                    </a:p>
                    <a:p>
                      <a:pPr algn="ctr" fontAlgn="ctr"/>
                      <a:r>
                        <a:rPr lang="zh-CN" altLang="en-US" sz="1000" u="none" strike="noStrike" dirty="0" smtClean="0"/>
                        <a:t>通信</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smtClean="0"/>
                        <a:t>Ergonomics</a:t>
                      </a:r>
                    </a:p>
                    <a:p>
                      <a:pPr algn="ctr" fontAlgn="ctr"/>
                      <a:r>
                        <a:rPr lang="zh-CN" altLang="en-US" sz="1000" u="none" strike="noStrike" dirty="0" smtClean="0"/>
                        <a:t>人</a:t>
                      </a:r>
                      <a:r>
                        <a:rPr lang="zh-CN" altLang="en-US" sz="1000" u="none" strike="noStrike" dirty="0"/>
                        <a:t>体工程</a:t>
                      </a:r>
                      <a:r>
                        <a:rPr lang="zh-CN" altLang="en-US" sz="1000" u="none" strike="noStrike" dirty="0" smtClean="0"/>
                        <a:t>学</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a:t>History &amp; Philosophy of </a:t>
                      </a:r>
                      <a:r>
                        <a:rPr lang="en-US" sz="1000" u="none" strike="noStrike" dirty="0" smtClean="0"/>
                        <a:t>Science</a:t>
                      </a:r>
                    </a:p>
                    <a:p>
                      <a:pPr algn="ctr" fontAlgn="ctr"/>
                      <a:r>
                        <a:rPr lang="zh-CN" altLang="en-US" sz="1000" u="none" strike="noStrike" dirty="0" smtClean="0"/>
                        <a:t>历</a:t>
                      </a:r>
                      <a:r>
                        <a:rPr lang="zh-CN" altLang="en-US" sz="1000" u="none" strike="noStrike" dirty="0"/>
                        <a:t>史和科学哲</a:t>
                      </a:r>
                      <a:r>
                        <a:rPr lang="zh-CN" altLang="en-US" sz="1000" u="none" strike="noStrike" dirty="0" smtClean="0"/>
                        <a:t>学</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solidFill>
                      <a:srgbClr val="FF9100"/>
                    </a:solidFill>
                  </a:tcPr>
                </a:tc>
                <a:tc>
                  <a:txBody>
                    <a:bodyPr/>
                    <a:lstStyle/>
                    <a:p>
                      <a:pPr algn="ctr" fontAlgn="ctr"/>
                      <a:r>
                        <a:rPr lang="en-US" sz="1000" u="none" strike="noStrike" dirty="0" smtClean="0"/>
                        <a:t>Management</a:t>
                      </a:r>
                    </a:p>
                    <a:p>
                      <a:pPr algn="ctr" fontAlgn="ctr"/>
                      <a:r>
                        <a:rPr lang="zh-CN" altLang="en-US" sz="1000" u="none" strike="noStrike" dirty="0" smtClean="0"/>
                        <a:t>管</a:t>
                      </a:r>
                      <a:r>
                        <a:rPr lang="zh-CN" altLang="en-US" sz="1000" u="none" strike="noStrike" dirty="0"/>
                        <a:t>理</a:t>
                      </a:r>
                      <a:r>
                        <a:rPr lang="zh-CN" altLang="en-US" sz="1000" u="none" strike="noStrike" dirty="0" smtClean="0"/>
                        <a:t>学</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a:t>Psychology, </a:t>
                      </a:r>
                      <a:r>
                        <a:rPr lang="en-US" sz="1000" u="none" strike="noStrike" dirty="0" smtClean="0"/>
                        <a:t>Developmental</a:t>
                      </a:r>
                    </a:p>
                    <a:p>
                      <a:pPr algn="ctr" fontAlgn="ctr"/>
                      <a:r>
                        <a:rPr lang="zh-CN" altLang="en-US" sz="1000" u="none" strike="noStrike" dirty="0" smtClean="0"/>
                        <a:t>心</a:t>
                      </a:r>
                      <a:r>
                        <a:rPr lang="zh-CN" altLang="en-US" sz="1000" u="none" strike="noStrike" dirty="0"/>
                        <a:t>理学，发</a:t>
                      </a:r>
                      <a:r>
                        <a:rPr lang="zh-CN" altLang="en-US" sz="1000" u="none" strike="noStrike" dirty="0" smtClean="0"/>
                        <a:t>展</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a:t>Public, Environmental &amp; Occupational </a:t>
                      </a:r>
                      <a:r>
                        <a:rPr lang="en-US" sz="1000" u="none" strike="noStrike" dirty="0" smtClean="0"/>
                        <a:t>Health</a:t>
                      </a:r>
                    </a:p>
                    <a:p>
                      <a:pPr algn="ctr" fontAlgn="ctr"/>
                      <a:r>
                        <a:rPr lang="zh-CN" altLang="en-US" sz="1000" u="none" strike="noStrike" dirty="0" smtClean="0"/>
                        <a:t>公共</a:t>
                      </a:r>
                      <a:r>
                        <a:rPr lang="zh-CN" altLang="en-US" sz="1000" u="none" strike="noStrike" dirty="0"/>
                        <a:t>、环境和职业卫</a:t>
                      </a:r>
                      <a:r>
                        <a:rPr lang="zh-CN" altLang="en-US" sz="1000" u="none" strike="noStrike" dirty="0" smtClean="0"/>
                        <a:t>生</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solidFill>
                      <a:srgbClr val="00F63B"/>
                    </a:solidFill>
                  </a:tcPr>
                </a:tc>
                <a:tc>
                  <a:txBody>
                    <a:bodyPr/>
                    <a:lstStyle/>
                    <a:p>
                      <a:pPr algn="ctr" fontAlgn="ctr"/>
                      <a:r>
                        <a:rPr lang="en-US" sz="1000" u="none" strike="noStrike" dirty="0"/>
                        <a:t>Substance </a:t>
                      </a:r>
                      <a:r>
                        <a:rPr lang="en-US" sz="1000" u="none" strike="noStrike" dirty="0" smtClean="0"/>
                        <a:t>Abuse</a:t>
                      </a:r>
                    </a:p>
                    <a:p>
                      <a:pPr algn="ctr" fontAlgn="ctr"/>
                      <a:r>
                        <a:rPr lang="zh-CN" altLang="en-US" sz="1000" u="none" strike="noStrike" dirty="0" smtClean="0"/>
                        <a:t>药</a:t>
                      </a:r>
                      <a:r>
                        <a:rPr lang="zh-CN" altLang="en-US" sz="1000" u="none" strike="noStrike" dirty="0"/>
                        <a:t>物滥</a:t>
                      </a:r>
                      <a:r>
                        <a:rPr lang="zh-CN" altLang="en-US" sz="1000" u="none" strike="noStrike" dirty="0" smtClean="0"/>
                        <a:t>用</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solidFill>
                      <a:srgbClr val="00F63B"/>
                    </a:solidFill>
                  </a:tcPr>
                </a:tc>
                <a:tc>
                  <a:txBody>
                    <a:bodyPr/>
                    <a:lstStyle/>
                    <a:p>
                      <a:pPr algn="ctr" fontAlgn="ctr"/>
                      <a:r>
                        <a:rPr lang="en-US" sz="1000" u="none" strike="noStrike" dirty="0" smtClean="0"/>
                        <a:t>Psychology, Mathematical</a:t>
                      </a:r>
                    </a:p>
                    <a:p>
                      <a:pPr algn="ctr" fontAlgn="ctr"/>
                      <a:r>
                        <a:rPr lang="zh-CN" altLang="en-US" sz="1000" u="none" strike="noStrike" dirty="0" smtClean="0"/>
                        <a:t>心理学，数学</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r>
              <a:tr h="904926">
                <a:tc>
                  <a:txBody>
                    <a:bodyPr/>
                    <a:lstStyle/>
                    <a:p>
                      <a:pPr algn="ctr" fontAlgn="ctr"/>
                      <a:r>
                        <a:rPr lang="en-US" sz="1000" u="none" strike="noStrike" dirty="0"/>
                        <a:t>Criminology &amp; </a:t>
                      </a:r>
                      <a:r>
                        <a:rPr lang="en-US" sz="1000" u="none" strike="noStrike" dirty="0" smtClean="0"/>
                        <a:t>Penology</a:t>
                      </a:r>
                    </a:p>
                    <a:p>
                      <a:pPr algn="ctr" fontAlgn="ctr"/>
                      <a:r>
                        <a:rPr lang="zh-CN" altLang="en-US" sz="1000" u="none" strike="noStrike" dirty="0" smtClean="0"/>
                        <a:t>犯</a:t>
                      </a:r>
                      <a:r>
                        <a:rPr lang="zh-CN" altLang="en-US" sz="1000" u="none" strike="noStrike" dirty="0"/>
                        <a:t>罪学和刑罚</a:t>
                      </a:r>
                      <a:r>
                        <a:rPr lang="zh-CN" altLang="en-US" sz="1000" u="none" strike="noStrike" dirty="0" smtClean="0"/>
                        <a:t>学</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smtClean="0"/>
                        <a:t>Ethics</a:t>
                      </a:r>
                    </a:p>
                    <a:p>
                      <a:pPr algn="ctr" fontAlgn="ctr"/>
                      <a:r>
                        <a:rPr lang="zh-CN" altLang="en-US" sz="1000" u="none" strike="noStrike" dirty="0" smtClean="0"/>
                        <a:t>伦</a:t>
                      </a:r>
                      <a:r>
                        <a:rPr lang="zh-CN" altLang="en-US" sz="1000" u="none" strike="noStrike" dirty="0"/>
                        <a:t>理</a:t>
                      </a:r>
                      <a:r>
                        <a:rPr lang="zh-CN" altLang="en-US" sz="1000" u="none" strike="noStrike" dirty="0" smtClean="0"/>
                        <a:t>学</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a:t>History of Social </a:t>
                      </a:r>
                      <a:r>
                        <a:rPr lang="en-US" sz="1000" u="none" strike="noStrike" dirty="0" smtClean="0"/>
                        <a:t>Sciences</a:t>
                      </a:r>
                    </a:p>
                    <a:p>
                      <a:pPr algn="ctr" fontAlgn="ctr"/>
                      <a:r>
                        <a:rPr lang="zh-CN" altLang="en-US" sz="1000" u="none" strike="noStrike" dirty="0" smtClean="0"/>
                        <a:t>社</a:t>
                      </a:r>
                      <a:r>
                        <a:rPr lang="zh-CN" altLang="en-US" sz="1000" u="none" strike="noStrike" dirty="0"/>
                        <a:t>会科学历</a:t>
                      </a:r>
                      <a:r>
                        <a:rPr lang="zh-CN" altLang="en-US" sz="1000" u="none" strike="noStrike" dirty="0" smtClean="0"/>
                        <a:t>史</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smtClean="0"/>
                        <a:t>Nursing</a:t>
                      </a:r>
                    </a:p>
                    <a:p>
                      <a:pPr algn="ctr" fontAlgn="ctr"/>
                      <a:r>
                        <a:rPr lang="zh-CN" altLang="en-US" sz="1000" u="none" strike="noStrike" dirty="0" smtClean="0"/>
                        <a:t>护理</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solidFill>
                      <a:srgbClr val="00F63B"/>
                    </a:solidFill>
                  </a:tcPr>
                </a:tc>
                <a:tc>
                  <a:txBody>
                    <a:bodyPr/>
                    <a:lstStyle/>
                    <a:p>
                      <a:pPr algn="ctr" fontAlgn="ctr"/>
                      <a:r>
                        <a:rPr lang="en-US" sz="1000" u="none" strike="noStrike" dirty="0"/>
                        <a:t>Psychology, </a:t>
                      </a:r>
                      <a:r>
                        <a:rPr lang="en-US" sz="1000" u="none" strike="noStrike" dirty="0" smtClean="0"/>
                        <a:t>Educational</a:t>
                      </a:r>
                    </a:p>
                    <a:p>
                      <a:pPr algn="ctr" fontAlgn="ctr"/>
                      <a:r>
                        <a:rPr lang="zh-CN" altLang="en-US" sz="1000" u="none" strike="noStrike" dirty="0" smtClean="0"/>
                        <a:t>心</a:t>
                      </a:r>
                      <a:r>
                        <a:rPr lang="zh-CN" altLang="en-US" sz="1000" u="none" strike="noStrike" dirty="0"/>
                        <a:t>理学，教</a:t>
                      </a:r>
                      <a:r>
                        <a:rPr lang="zh-CN" altLang="en-US" sz="1000" u="none" strike="noStrike" dirty="0" smtClean="0"/>
                        <a:t>育</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smtClean="0"/>
                        <a:t>Rehabilitation</a:t>
                      </a:r>
                    </a:p>
                    <a:p>
                      <a:pPr algn="ctr" fontAlgn="ctr"/>
                      <a:r>
                        <a:rPr lang="zh-CN" altLang="en-US" sz="1000" u="none" strike="noStrike" dirty="0" smtClean="0"/>
                        <a:t>康</a:t>
                      </a:r>
                      <a:r>
                        <a:rPr lang="zh-CN" altLang="en-US" sz="1000" u="none" strike="noStrike" dirty="0"/>
                        <a:t>复</a:t>
                      </a:r>
                      <a:r>
                        <a:rPr lang="zh-CN" altLang="en-US" sz="1000" u="none" strike="noStrike" dirty="0" smtClean="0"/>
                        <a:t>学</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solidFill>
                      <a:srgbClr val="00F63B"/>
                    </a:solidFill>
                  </a:tcPr>
                </a:tc>
                <a:tc>
                  <a:txBody>
                    <a:bodyPr/>
                    <a:lstStyle/>
                    <a:p>
                      <a:pPr algn="ctr" fontAlgn="ctr"/>
                      <a:r>
                        <a:rPr lang="en-US" sz="1000" u="none" strike="noStrike" dirty="0" smtClean="0"/>
                        <a:t>Transportation</a:t>
                      </a:r>
                    </a:p>
                    <a:p>
                      <a:pPr algn="ctr" fontAlgn="ctr"/>
                      <a:r>
                        <a:rPr lang="zh-CN" altLang="en-US" sz="1000" u="none" strike="noStrike" dirty="0" smtClean="0"/>
                        <a:t>运输</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smtClean="0"/>
                        <a:t>Social Sciences, Biomedical</a:t>
                      </a:r>
                    </a:p>
                    <a:p>
                      <a:pPr algn="ctr" fontAlgn="ctr"/>
                      <a:r>
                        <a:rPr lang="zh-CN" altLang="en-US" sz="1000" u="none" strike="noStrike" dirty="0" smtClean="0"/>
                        <a:t>社会科学，生物医学</a:t>
                      </a:r>
                    </a:p>
                    <a:p>
                      <a:pPr algn="ctr" fontAlgn="ct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r>
              <a:tr h="837263">
                <a:tc>
                  <a:txBody>
                    <a:bodyPr/>
                    <a:lstStyle/>
                    <a:p>
                      <a:pPr algn="ctr" fontAlgn="ctr"/>
                      <a:r>
                        <a:rPr lang="en-US" sz="1000" u="none" strike="noStrike" dirty="0"/>
                        <a:t>Cultural </a:t>
                      </a:r>
                      <a:r>
                        <a:rPr lang="en-US" sz="1000" u="none" strike="noStrike" dirty="0" smtClean="0"/>
                        <a:t>Studies</a:t>
                      </a:r>
                    </a:p>
                    <a:p>
                      <a:pPr algn="ctr" fontAlgn="ctr"/>
                      <a:r>
                        <a:rPr lang="zh-CN" altLang="en-US" sz="1000" u="none" strike="noStrike" dirty="0" smtClean="0"/>
                        <a:t>文</a:t>
                      </a:r>
                      <a:r>
                        <a:rPr lang="zh-CN" altLang="en-US" sz="1000" u="none" strike="noStrike" dirty="0"/>
                        <a:t>化研</a:t>
                      </a:r>
                      <a:r>
                        <a:rPr lang="zh-CN" altLang="en-US" sz="1000" u="none" strike="noStrike" dirty="0" smtClean="0"/>
                        <a:t>究</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solidFill>
                      <a:srgbClr val="9F69FF"/>
                    </a:solidFill>
                  </a:tcPr>
                </a:tc>
                <a:tc>
                  <a:txBody>
                    <a:bodyPr/>
                    <a:lstStyle/>
                    <a:p>
                      <a:pPr algn="ctr" fontAlgn="ctr"/>
                      <a:r>
                        <a:rPr lang="en-US" sz="1000" u="none" strike="noStrike" dirty="0"/>
                        <a:t>Ethnic </a:t>
                      </a:r>
                      <a:r>
                        <a:rPr lang="en-US" sz="1000" u="none" strike="noStrike" dirty="0" smtClean="0"/>
                        <a:t>Studies</a:t>
                      </a:r>
                    </a:p>
                    <a:p>
                      <a:pPr algn="ctr" fontAlgn="ctr"/>
                      <a:r>
                        <a:rPr lang="en-US" sz="1000" u="none" strike="noStrike" dirty="0" err="1" smtClean="0"/>
                        <a:t>种族研究</a:t>
                      </a:r>
                      <a:endParaRPr 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a:t>Hospitality, Leisure, Sport &amp; </a:t>
                      </a:r>
                      <a:r>
                        <a:rPr lang="en-US" sz="1000" u="none" strike="noStrike" dirty="0" smtClean="0"/>
                        <a:t>Tourism</a:t>
                      </a:r>
                    </a:p>
                    <a:p>
                      <a:pPr algn="ctr" fontAlgn="ctr"/>
                      <a:r>
                        <a:rPr lang="zh-CN" altLang="en-US" sz="1000" u="none" strike="noStrike" dirty="0" smtClean="0"/>
                        <a:t>酒店</a:t>
                      </a:r>
                      <a:r>
                        <a:rPr lang="zh-CN" altLang="en-US" sz="1000" u="none" strike="noStrike" dirty="0"/>
                        <a:t>、休闲、运动和旅</a:t>
                      </a:r>
                      <a:r>
                        <a:rPr lang="zh-CN" altLang="en-US" sz="1000" u="none" strike="noStrike" dirty="0" smtClean="0"/>
                        <a:t>游</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a:t>Planning &amp; </a:t>
                      </a:r>
                      <a:r>
                        <a:rPr lang="en-US" sz="1000" u="none" strike="noStrike" dirty="0" smtClean="0"/>
                        <a:t>Development</a:t>
                      </a:r>
                    </a:p>
                    <a:p>
                      <a:pPr algn="ctr" fontAlgn="ctr"/>
                      <a:r>
                        <a:rPr lang="zh-CN" altLang="en-US" sz="1000" u="none" strike="noStrike" dirty="0" smtClean="0"/>
                        <a:t>规</a:t>
                      </a:r>
                      <a:r>
                        <a:rPr lang="zh-CN" altLang="en-US" sz="1000" u="none" strike="noStrike" dirty="0"/>
                        <a:t>划和发</a:t>
                      </a:r>
                      <a:r>
                        <a:rPr lang="zh-CN" altLang="en-US" sz="1000" u="none" strike="noStrike" dirty="0" smtClean="0"/>
                        <a:t>展</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a:t>Psychology, </a:t>
                      </a:r>
                      <a:r>
                        <a:rPr lang="en-US" sz="1000" u="none" strike="noStrike" dirty="0" smtClean="0"/>
                        <a:t>Experimental</a:t>
                      </a:r>
                    </a:p>
                    <a:p>
                      <a:pPr algn="ctr" fontAlgn="ctr"/>
                      <a:r>
                        <a:rPr lang="zh-CN" altLang="en-US" sz="1000" u="none" strike="noStrike" dirty="0" smtClean="0"/>
                        <a:t>心</a:t>
                      </a:r>
                      <a:r>
                        <a:rPr lang="zh-CN" altLang="en-US" sz="1000" u="none" strike="noStrike" dirty="0"/>
                        <a:t>理学，试</a:t>
                      </a:r>
                      <a:r>
                        <a:rPr lang="zh-CN" altLang="en-US" sz="1000" u="none" strike="noStrike" dirty="0" smtClean="0"/>
                        <a:t>验</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a:t>Social </a:t>
                      </a:r>
                      <a:r>
                        <a:rPr lang="en-US" sz="1000" u="none" strike="noStrike" dirty="0" smtClean="0"/>
                        <a:t>Issues</a:t>
                      </a:r>
                    </a:p>
                    <a:p>
                      <a:pPr algn="ctr" fontAlgn="ctr"/>
                      <a:r>
                        <a:rPr lang="zh-CN" altLang="en-US" sz="1000" u="none" strike="noStrike" dirty="0" smtClean="0"/>
                        <a:t>社</a:t>
                      </a:r>
                      <a:r>
                        <a:rPr lang="zh-CN" altLang="en-US" sz="1000" u="none" strike="noStrike" dirty="0"/>
                        <a:t>会问</a:t>
                      </a:r>
                      <a:r>
                        <a:rPr lang="zh-CN" altLang="en-US" sz="1000" u="none" strike="noStrike" dirty="0" smtClean="0"/>
                        <a:t>题</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a:t>Urban </a:t>
                      </a:r>
                      <a:r>
                        <a:rPr lang="en-US" sz="1000" u="none" strike="noStrike" dirty="0" smtClean="0"/>
                        <a:t>Studies</a:t>
                      </a:r>
                    </a:p>
                    <a:p>
                      <a:pPr algn="ctr" fontAlgn="ctr"/>
                      <a:r>
                        <a:rPr lang="zh-CN" altLang="en-US" sz="1000" u="none" strike="noStrike" dirty="0" smtClean="0"/>
                        <a:t>城</a:t>
                      </a:r>
                      <a:r>
                        <a:rPr lang="zh-CN" altLang="en-US" sz="1000" u="none" strike="noStrike" dirty="0"/>
                        <a:t>市发展研</a:t>
                      </a:r>
                      <a:r>
                        <a:rPr lang="zh-CN" altLang="en-US" sz="1000" u="none" strike="noStrike" dirty="0" smtClean="0"/>
                        <a:t>究</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smtClean="0"/>
                        <a:t>Women's Studies</a:t>
                      </a:r>
                    </a:p>
                    <a:p>
                      <a:pPr algn="ctr" fontAlgn="ctr"/>
                      <a:r>
                        <a:rPr lang="zh-CN" altLang="en-US" sz="1000" u="none" strike="noStrike" dirty="0" smtClean="0"/>
                        <a:t>妇女问题研究</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r>
            </a:tbl>
          </a:graphicData>
        </a:graphic>
      </p:graphicFrame>
      <p:sp>
        <p:nvSpPr>
          <p:cNvPr id="5" name="TextBox 4"/>
          <p:cNvSpPr txBox="1"/>
          <p:nvPr/>
        </p:nvSpPr>
        <p:spPr>
          <a:xfrm>
            <a:off x="3498397" y="6061146"/>
            <a:ext cx="2492827" cy="584775"/>
          </a:xfrm>
          <a:prstGeom prst="rect">
            <a:avLst/>
          </a:prstGeom>
          <a:noFill/>
        </p:spPr>
        <p:txBody>
          <a:bodyPr wrap="square">
            <a:spAutoFit/>
          </a:bodyPr>
          <a:lstStyle/>
          <a:p>
            <a:pPr algn="ctr">
              <a:defRPr/>
            </a:pPr>
            <a:r>
              <a:rPr lang="en-US" sz="3200" b="1" dirty="0" smtClean="0">
                <a:solidFill>
                  <a:srgbClr val="6817FF"/>
                </a:solidFill>
                <a:effectLst>
                  <a:outerShdw blurRad="38100" dist="38100" dir="2700000" algn="tl">
                    <a:srgbClr val="000000">
                      <a:alpha val="43137"/>
                    </a:srgbClr>
                  </a:outerShdw>
                </a:effectLst>
              </a:rPr>
              <a:t>SSCI </a:t>
            </a:r>
            <a:r>
              <a:rPr lang="en-US" altLang="zh-CN" sz="2400" b="1" dirty="0" smtClean="0">
                <a:solidFill>
                  <a:srgbClr val="6817FF"/>
                </a:solidFill>
                <a:effectLst>
                  <a:outerShdw blurRad="38100" dist="38100" dir="2700000" algn="tl">
                    <a:srgbClr val="000000">
                      <a:alpha val="43137"/>
                    </a:srgbClr>
                  </a:outerShdw>
                </a:effectLst>
              </a:rPr>
              <a:t>— 56</a:t>
            </a:r>
            <a:endParaRPr lang="en-US" sz="2400" b="1" dirty="0">
              <a:solidFill>
                <a:srgbClr val="6817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11147678"/>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5"/>
          <p:cNvGraphicFramePr>
            <a:graphicFrameLocks/>
          </p:cNvGraphicFramePr>
          <p:nvPr>
            <p:extLst/>
          </p:nvPr>
        </p:nvGraphicFramePr>
        <p:xfrm>
          <a:off x="359569" y="573883"/>
          <a:ext cx="8355806" cy="4734716"/>
        </p:xfrm>
        <a:graphic>
          <a:graphicData uri="http://schemas.openxmlformats.org/drawingml/2006/table">
            <a:tbl>
              <a:tblPr>
                <a:tableStyleId>{BC89EF96-8CEA-46FF-86C4-4CE0E7609802}</a:tableStyleId>
              </a:tblPr>
              <a:tblGrid>
                <a:gridCol w="1810424"/>
                <a:gridCol w="2019320"/>
                <a:gridCol w="2506742"/>
                <a:gridCol w="2019320"/>
              </a:tblGrid>
              <a:tr h="667917">
                <a:tc>
                  <a:txBody>
                    <a:bodyPr/>
                    <a:lstStyle/>
                    <a:p>
                      <a:pPr algn="ctr" fontAlgn="ctr"/>
                      <a:r>
                        <a:rPr lang="en-US" sz="1200" u="none" strike="noStrike" kern="1200" dirty="0" smtClean="0"/>
                        <a:t>Archaeology</a:t>
                      </a:r>
                    </a:p>
                    <a:p>
                      <a:pPr algn="ctr" fontAlgn="ctr"/>
                      <a:r>
                        <a:rPr lang="zh-CN" altLang="en-US" sz="1200" u="none" strike="noStrike" kern="1200" dirty="0" smtClean="0"/>
                        <a:t>考</a:t>
                      </a:r>
                      <a:r>
                        <a:rPr lang="zh-CN" altLang="en-US" sz="1200" u="none" strike="noStrike" kern="1200" dirty="0"/>
                        <a:t>古</a:t>
                      </a:r>
                      <a:r>
                        <a:rPr lang="zh-CN" altLang="en-US" sz="1200" u="none" strike="noStrike" kern="1200" dirty="0" smtClean="0"/>
                        <a:t>学</a:t>
                      </a:r>
                      <a:endParaRPr lang="zh-CN" altLang="en-US" sz="1200" u="none" strike="noStrike" kern="1200" dirty="0">
                        <a:solidFill>
                          <a:schemeClr val="dk1"/>
                        </a:solidFill>
                        <a:latin typeface="Microsoft YaHei UI" panose="020B0503020204020204" pitchFamily="34" charset="-122"/>
                        <a:ea typeface="Microsoft YaHei UI" panose="020B0503020204020204" pitchFamily="34" charset="-122"/>
                        <a:cs typeface="+mn-cs"/>
                      </a:endParaRPr>
                    </a:p>
                  </a:txBody>
                  <a:tcPr marL="27066" marR="3008" marT="3008" marB="0" anchor="ctr"/>
                </a:tc>
                <a:tc>
                  <a:txBody>
                    <a:bodyPr/>
                    <a:lstStyle/>
                    <a:p>
                      <a:pPr algn="ctr" fontAlgn="ctr"/>
                      <a:r>
                        <a:rPr lang="en-US" sz="1200" u="none" strike="noStrike" kern="1200" dirty="0"/>
                        <a:t>Film, Radio, </a:t>
                      </a:r>
                      <a:r>
                        <a:rPr lang="en-US" sz="1200" u="none" strike="noStrike" kern="1200" dirty="0" smtClean="0"/>
                        <a:t>Television</a:t>
                      </a:r>
                    </a:p>
                    <a:p>
                      <a:pPr algn="ctr" fontAlgn="ctr"/>
                      <a:r>
                        <a:rPr lang="zh-CN" altLang="en-US" sz="1200" u="none" strike="noStrike" kern="1200" dirty="0" smtClean="0"/>
                        <a:t>电</a:t>
                      </a:r>
                      <a:r>
                        <a:rPr lang="zh-CN" altLang="en-US" sz="1200" u="none" strike="noStrike" kern="1200" dirty="0"/>
                        <a:t>影、广播、电</a:t>
                      </a:r>
                      <a:r>
                        <a:rPr lang="zh-CN" altLang="en-US" sz="1200" u="none" strike="noStrike" kern="1200" dirty="0" smtClean="0"/>
                        <a:t>视</a:t>
                      </a:r>
                      <a:endParaRPr lang="zh-CN" altLang="en-US" sz="1200" u="none" strike="noStrike" kern="1200" dirty="0">
                        <a:solidFill>
                          <a:schemeClr val="dk1"/>
                        </a:solidFill>
                        <a:latin typeface="Microsoft YaHei UI" panose="020B0503020204020204" pitchFamily="34" charset="-122"/>
                        <a:ea typeface="Microsoft YaHei UI" panose="020B0503020204020204" pitchFamily="34" charset="-122"/>
                        <a:cs typeface="+mn-cs"/>
                      </a:endParaRPr>
                    </a:p>
                  </a:txBody>
                  <a:tcPr marL="27066" marR="3008" marT="3008" marB="0" anchor="ctr"/>
                </a:tc>
                <a:tc>
                  <a:txBody>
                    <a:bodyPr/>
                    <a:lstStyle/>
                    <a:p>
                      <a:pPr algn="ctr" fontAlgn="ctr"/>
                      <a:r>
                        <a:rPr lang="en-US" sz="1200" u="none" strike="noStrike" kern="1200" dirty="0"/>
                        <a:t>Literary Theory &amp; </a:t>
                      </a:r>
                      <a:r>
                        <a:rPr lang="en-US" sz="1200" u="none" strike="noStrike" kern="1200" dirty="0" smtClean="0"/>
                        <a:t>Criticism</a:t>
                      </a:r>
                    </a:p>
                    <a:p>
                      <a:pPr algn="ctr" fontAlgn="ctr"/>
                      <a:r>
                        <a:rPr lang="zh-CN" altLang="en-US" sz="1200" u="none" strike="noStrike" kern="1200" dirty="0" smtClean="0"/>
                        <a:t>文</a:t>
                      </a:r>
                      <a:r>
                        <a:rPr lang="zh-CN" altLang="en-US" sz="1200" u="none" strike="noStrike" kern="1200" dirty="0"/>
                        <a:t>学理论和批</a:t>
                      </a:r>
                      <a:r>
                        <a:rPr lang="zh-CN" altLang="en-US" sz="1200" u="none" strike="noStrike" kern="1200" dirty="0" smtClean="0"/>
                        <a:t>评</a:t>
                      </a:r>
                      <a:endParaRPr lang="zh-CN" altLang="en-US" sz="1200" u="none" strike="noStrike" kern="1200" dirty="0">
                        <a:solidFill>
                          <a:schemeClr val="dk1"/>
                        </a:solidFill>
                        <a:latin typeface="Microsoft YaHei UI" panose="020B0503020204020204" pitchFamily="34" charset="-122"/>
                        <a:ea typeface="Microsoft YaHei UI" panose="020B0503020204020204" pitchFamily="34" charset="-122"/>
                        <a:cs typeface="+mn-cs"/>
                      </a:endParaRPr>
                    </a:p>
                  </a:txBody>
                  <a:tcPr marL="27066" marR="3008" marT="3008" marB="0" anchor="ctr"/>
                </a:tc>
                <a:tc>
                  <a:txBody>
                    <a:bodyPr/>
                    <a:lstStyle/>
                    <a:p>
                      <a:pPr algn="ctr" fontAlgn="ctr"/>
                      <a:r>
                        <a:rPr lang="en-US" sz="1200" u="none" strike="noStrike" kern="1200" dirty="0"/>
                        <a:t>Literature, </a:t>
                      </a:r>
                      <a:r>
                        <a:rPr lang="en-US" sz="1200" u="none" strike="noStrike" kern="1200" dirty="0" smtClean="0"/>
                        <a:t>Slavic</a:t>
                      </a:r>
                    </a:p>
                    <a:p>
                      <a:pPr algn="ctr" fontAlgn="ctr"/>
                      <a:r>
                        <a:rPr lang="zh-CN" altLang="en-US" sz="1200" u="none" strike="noStrike" kern="1200" dirty="0" smtClean="0"/>
                        <a:t>文</a:t>
                      </a:r>
                      <a:r>
                        <a:rPr lang="zh-CN" altLang="en-US" sz="1200" u="none" strike="noStrike" kern="1200" dirty="0"/>
                        <a:t>学，斯拉</a:t>
                      </a:r>
                      <a:r>
                        <a:rPr lang="zh-CN" altLang="en-US" sz="1200" u="none" strike="noStrike" kern="1200" dirty="0" smtClean="0"/>
                        <a:t>夫</a:t>
                      </a:r>
                      <a:endParaRPr lang="zh-CN" altLang="en-US" sz="1200" u="none" strike="noStrike" kern="1200" dirty="0">
                        <a:solidFill>
                          <a:schemeClr val="dk1"/>
                        </a:solidFill>
                        <a:latin typeface="Microsoft YaHei UI" panose="020B0503020204020204" pitchFamily="34" charset="-122"/>
                        <a:ea typeface="Microsoft YaHei UI" panose="020B0503020204020204" pitchFamily="34" charset="-122"/>
                        <a:cs typeface="+mn-cs"/>
                      </a:endParaRPr>
                    </a:p>
                  </a:txBody>
                  <a:tcPr marL="27066" marR="3008" marT="3008" marB="0" anchor="ctr"/>
                </a:tc>
              </a:tr>
              <a:tr h="667917">
                <a:tc>
                  <a:txBody>
                    <a:bodyPr/>
                    <a:lstStyle/>
                    <a:p>
                      <a:pPr algn="ctr" fontAlgn="ctr"/>
                      <a:r>
                        <a:rPr lang="en-US" sz="1200" u="none" strike="noStrike" kern="1200" dirty="0" smtClean="0"/>
                        <a:t>Architecture</a:t>
                      </a:r>
                    </a:p>
                    <a:p>
                      <a:pPr algn="ctr" fontAlgn="ctr"/>
                      <a:r>
                        <a:rPr lang="zh-CN" altLang="en-US" sz="1200" u="none" strike="noStrike" kern="1200" dirty="0" smtClean="0"/>
                        <a:t>建</a:t>
                      </a:r>
                      <a:r>
                        <a:rPr lang="zh-CN" altLang="en-US" sz="1200" u="none" strike="noStrike" kern="1200" dirty="0"/>
                        <a:t>筑</a:t>
                      </a:r>
                      <a:r>
                        <a:rPr lang="zh-CN" altLang="en-US" sz="1200" u="none" strike="noStrike" kern="1200" dirty="0" smtClean="0"/>
                        <a:t>学</a:t>
                      </a:r>
                      <a:endParaRPr lang="zh-CN" altLang="en-US" sz="1200" u="none" strike="noStrike" kern="1200" dirty="0">
                        <a:solidFill>
                          <a:schemeClr val="dk1"/>
                        </a:solidFill>
                        <a:latin typeface="Microsoft YaHei UI" panose="020B0503020204020204" pitchFamily="34" charset="-122"/>
                        <a:ea typeface="Microsoft YaHei UI" panose="020B0503020204020204" pitchFamily="34" charset="-122"/>
                        <a:cs typeface="+mn-cs"/>
                      </a:endParaRPr>
                    </a:p>
                  </a:txBody>
                  <a:tcPr marL="27066" marR="3008" marT="3008" marB="0" anchor="ctr"/>
                </a:tc>
                <a:tc>
                  <a:txBody>
                    <a:bodyPr/>
                    <a:lstStyle/>
                    <a:p>
                      <a:pPr algn="ctr" fontAlgn="ctr"/>
                      <a:r>
                        <a:rPr lang="en-US" sz="1200" u="none" strike="noStrike" kern="1200" dirty="0" smtClean="0"/>
                        <a:t>Folklore</a:t>
                      </a:r>
                    </a:p>
                    <a:p>
                      <a:pPr algn="ctr" fontAlgn="ctr"/>
                      <a:r>
                        <a:rPr lang="zh-CN" altLang="en-US" sz="1200" u="none" strike="noStrike" kern="1200" dirty="0" smtClean="0"/>
                        <a:t>民俗</a:t>
                      </a:r>
                      <a:endParaRPr lang="zh-CN" altLang="en-US" sz="1200" u="none" strike="noStrike" kern="1200" dirty="0">
                        <a:solidFill>
                          <a:schemeClr val="dk1"/>
                        </a:solidFill>
                        <a:latin typeface="Microsoft YaHei UI" panose="020B0503020204020204" pitchFamily="34" charset="-122"/>
                        <a:ea typeface="Microsoft YaHei UI" panose="020B0503020204020204" pitchFamily="34" charset="-122"/>
                        <a:cs typeface="+mn-cs"/>
                      </a:endParaRPr>
                    </a:p>
                  </a:txBody>
                  <a:tcPr marL="27066" marR="3008" marT="3008" marB="0" anchor="ctr"/>
                </a:tc>
                <a:tc>
                  <a:txBody>
                    <a:bodyPr/>
                    <a:lstStyle/>
                    <a:p>
                      <a:pPr algn="ctr" fontAlgn="ctr"/>
                      <a:r>
                        <a:rPr lang="en-US" sz="1200" u="none" strike="noStrike" kern="1200" dirty="0" smtClean="0"/>
                        <a:t>Literature</a:t>
                      </a:r>
                    </a:p>
                    <a:p>
                      <a:pPr algn="ctr" fontAlgn="ctr"/>
                      <a:r>
                        <a:rPr lang="zh-CN" altLang="en-US" sz="1200" u="none" strike="noStrike" kern="1200" dirty="0" smtClean="0"/>
                        <a:t>文学</a:t>
                      </a:r>
                      <a:endParaRPr lang="zh-CN" altLang="en-US" sz="1200" u="none" strike="noStrike" kern="1200" dirty="0">
                        <a:solidFill>
                          <a:schemeClr val="dk1"/>
                        </a:solidFill>
                        <a:latin typeface="Microsoft YaHei UI" panose="020B0503020204020204" pitchFamily="34" charset="-122"/>
                        <a:ea typeface="Microsoft YaHei UI" panose="020B0503020204020204" pitchFamily="34" charset="-122"/>
                        <a:cs typeface="+mn-cs"/>
                      </a:endParaRPr>
                    </a:p>
                  </a:txBody>
                  <a:tcPr marL="27066" marR="3008" marT="3008" marB="0" anchor="ctr"/>
                </a:tc>
                <a:tc>
                  <a:txBody>
                    <a:bodyPr/>
                    <a:lstStyle/>
                    <a:p>
                      <a:pPr algn="ctr" fontAlgn="ctr"/>
                      <a:r>
                        <a:rPr lang="en-US" sz="1200" u="none" strike="noStrike" kern="1200" dirty="0"/>
                        <a:t>Medieval &amp; Renaissance </a:t>
                      </a:r>
                      <a:r>
                        <a:rPr lang="en-US" sz="1200" u="none" strike="noStrike" kern="1200" dirty="0" smtClean="0"/>
                        <a:t>Studies</a:t>
                      </a:r>
                    </a:p>
                    <a:p>
                      <a:pPr algn="ctr" fontAlgn="ctr"/>
                      <a:r>
                        <a:rPr lang="zh-CN" altLang="en-US" sz="1200" u="none" strike="noStrike" kern="1200" dirty="0" smtClean="0"/>
                        <a:t>中</a:t>
                      </a:r>
                      <a:r>
                        <a:rPr lang="zh-CN" altLang="en-US" sz="1200" u="none" strike="noStrike" kern="1200" dirty="0"/>
                        <a:t>世纪和文艺复兴研</a:t>
                      </a:r>
                      <a:r>
                        <a:rPr lang="zh-CN" altLang="en-US" sz="1200" u="none" strike="noStrike" kern="1200" dirty="0" smtClean="0"/>
                        <a:t>究</a:t>
                      </a:r>
                      <a:endParaRPr lang="zh-CN" altLang="en-US" sz="1200" u="none" strike="noStrike" kern="1200" dirty="0">
                        <a:solidFill>
                          <a:schemeClr val="dk1"/>
                        </a:solidFill>
                        <a:latin typeface="Microsoft YaHei UI" panose="020B0503020204020204" pitchFamily="34" charset="-122"/>
                        <a:ea typeface="Microsoft YaHei UI" panose="020B0503020204020204" pitchFamily="34" charset="-122"/>
                        <a:cs typeface="+mn-cs"/>
                      </a:endParaRPr>
                    </a:p>
                  </a:txBody>
                  <a:tcPr marL="27066" marR="3008" marT="3008" marB="0" anchor="ctr"/>
                </a:tc>
              </a:tr>
              <a:tr h="727214">
                <a:tc>
                  <a:txBody>
                    <a:bodyPr/>
                    <a:lstStyle/>
                    <a:p>
                      <a:pPr algn="ctr" fontAlgn="ctr"/>
                      <a:r>
                        <a:rPr lang="en-US" sz="1200" u="none" strike="noStrike" kern="1200" dirty="0" smtClean="0"/>
                        <a:t>Art</a:t>
                      </a:r>
                    </a:p>
                    <a:p>
                      <a:pPr algn="ctr" fontAlgn="ctr"/>
                      <a:r>
                        <a:rPr lang="zh-CN" altLang="en-US" sz="1200" u="none" strike="noStrike" kern="1200" dirty="0" smtClean="0"/>
                        <a:t>艺术</a:t>
                      </a:r>
                      <a:endParaRPr lang="zh-CN" altLang="en-US" sz="1200" u="none" strike="noStrike" kern="1200" dirty="0">
                        <a:solidFill>
                          <a:schemeClr val="dk1"/>
                        </a:solidFill>
                        <a:latin typeface="Microsoft YaHei UI" panose="020B0503020204020204" pitchFamily="34" charset="-122"/>
                        <a:ea typeface="Microsoft YaHei UI" panose="020B0503020204020204" pitchFamily="34" charset="-122"/>
                        <a:cs typeface="+mn-cs"/>
                      </a:endParaRPr>
                    </a:p>
                  </a:txBody>
                  <a:tcPr marL="27066" marR="3008" marT="3008" marB="0" anchor="ctr"/>
                </a:tc>
                <a:tc>
                  <a:txBody>
                    <a:bodyPr/>
                    <a:lstStyle/>
                    <a:p>
                      <a:pPr algn="ctr" fontAlgn="ctr"/>
                      <a:r>
                        <a:rPr lang="en-US" sz="1200" u="none" strike="noStrike" kern="1200" dirty="0" smtClean="0"/>
                        <a:t>History</a:t>
                      </a:r>
                    </a:p>
                    <a:p>
                      <a:pPr algn="ctr" fontAlgn="ctr"/>
                      <a:r>
                        <a:rPr lang="zh-CN" altLang="en-US" sz="1200" u="none" strike="noStrike" kern="1200" dirty="0" smtClean="0"/>
                        <a:t>历史</a:t>
                      </a:r>
                      <a:endParaRPr lang="zh-CN" altLang="en-US" sz="1200" u="none" strike="noStrike" kern="1200" dirty="0">
                        <a:solidFill>
                          <a:schemeClr val="dk1"/>
                        </a:solidFill>
                        <a:latin typeface="Microsoft YaHei UI" panose="020B0503020204020204" pitchFamily="34" charset="-122"/>
                        <a:ea typeface="Microsoft YaHei UI" panose="020B0503020204020204" pitchFamily="34" charset="-122"/>
                        <a:cs typeface="+mn-cs"/>
                      </a:endParaRPr>
                    </a:p>
                  </a:txBody>
                  <a:tcPr marL="27066" marR="3008" marT="3008" marB="0" anchor="ctr">
                    <a:solidFill>
                      <a:srgbClr val="9F69FF"/>
                    </a:solidFill>
                  </a:tcPr>
                </a:tc>
                <a:tc>
                  <a:txBody>
                    <a:bodyPr/>
                    <a:lstStyle/>
                    <a:p>
                      <a:pPr algn="ctr" fontAlgn="ctr"/>
                      <a:r>
                        <a:rPr lang="en-US" sz="1200" u="none" strike="noStrike" kern="1200" dirty="0"/>
                        <a:t>Literature, African, Australian, </a:t>
                      </a:r>
                      <a:r>
                        <a:rPr lang="en-US" sz="1200" u="none" strike="noStrike" kern="1200" dirty="0" smtClean="0"/>
                        <a:t>Canadian</a:t>
                      </a:r>
                    </a:p>
                    <a:p>
                      <a:pPr algn="ctr" fontAlgn="ctr"/>
                      <a:r>
                        <a:rPr lang="zh-CN" altLang="en-US" sz="1200" u="none" strike="noStrike" kern="1200" dirty="0" smtClean="0"/>
                        <a:t>文</a:t>
                      </a:r>
                      <a:r>
                        <a:rPr lang="zh-CN" altLang="en-US" sz="1200" u="none" strike="noStrike" kern="1200" dirty="0"/>
                        <a:t>学，非洲、澳大利亚、加拿</a:t>
                      </a:r>
                      <a:r>
                        <a:rPr lang="zh-CN" altLang="en-US" sz="1200" u="none" strike="noStrike" kern="1200" dirty="0" smtClean="0"/>
                        <a:t>大</a:t>
                      </a:r>
                      <a:endParaRPr lang="zh-CN" altLang="en-US" sz="1200" u="none" strike="noStrike" kern="1200" dirty="0">
                        <a:solidFill>
                          <a:schemeClr val="dk1"/>
                        </a:solidFill>
                        <a:latin typeface="Microsoft YaHei UI" panose="020B0503020204020204" pitchFamily="34" charset="-122"/>
                        <a:ea typeface="Microsoft YaHei UI" panose="020B0503020204020204" pitchFamily="34" charset="-122"/>
                        <a:cs typeface="+mn-cs"/>
                      </a:endParaRPr>
                    </a:p>
                  </a:txBody>
                  <a:tcPr marL="27066" marR="3008" marT="3008" marB="0" anchor="ctr"/>
                </a:tc>
                <a:tc>
                  <a:txBody>
                    <a:bodyPr/>
                    <a:lstStyle/>
                    <a:p>
                      <a:pPr algn="ctr" fontAlgn="ctr"/>
                      <a:r>
                        <a:rPr lang="en-US" sz="1200" u="none" strike="noStrike" kern="1200" dirty="0" smtClean="0"/>
                        <a:t>Music</a:t>
                      </a:r>
                    </a:p>
                    <a:p>
                      <a:pPr algn="ctr" fontAlgn="ctr"/>
                      <a:r>
                        <a:rPr lang="zh-CN" altLang="en-US" sz="1200" u="none" strike="noStrike" kern="1200" dirty="0" smtClean="0"/>
                        <a:t>音乐</a:t>
                      </a:r>
                      <a:endParaRPr lang="zh-CN" altLang="en-US" sz="1200" u="none" strike="noStrike" kern="1200" dirty="0">
                        <a:solidFill>
                          <a:schemeClr val="dk1"/>
                        </a:solidFill>
                        <a:latin typeface="Microsoft YaHei UI" panose="020B0503020204020204" pitchFamily="34" charset="-122"/>
                        <a:ea typeface="Microsoft YaHei UI" panose="020B0503020204020204" pitchFamily="34" charset="-122"/>
                        <a:cs typeface="+mn-cs"/>
                      </a:endParaRPr>
                    </a:p>
                  </a:txBody>
                  <a:tcPr marL="27066" marR="3008" marT="3008" marB="0" anchor="ctr"/>
                </a:tc>
              </a:tr>
              <a:tr h="667917">
                <a:tc>
                  <a:txBody>
                    <a:bodyPr/>
                    <a:lstStyle/>
                    <a:p>
                      <a:pPr algn="ctr" fontAlgn="ctr"/>
                      <a:r>
                        <a:rPr lang="en-US" sz="1200" u="none" strike="noStrike" kern="1200" dirty="0"/>
                        <a:t>Asian </a:t>
                      </a:r>
                      <a:r>
                        <a:rPr lang="en-US" sz="1200" u="none" strike="noStrike" kern="1200" dirty="0" smtClean="0"/>
                        <a:t>Studies</a:t>
                      </a:r>
                    </a:p>
                    <a:p>
                      <a:pPr algn="ctr" fontAlgn="ctr"/>
                      <a:r>
                        <a:rPr lang="zh-CN" altLang="en-US" sz="1200" u="none" strike="noStrike" kern="1200" dirty="0" smtClean="0"/>
                        <a:t>亚</a:t>
                      </a:r>
                      <a:r>
                        <a:rPr lang="zh-CN" altLang="en-US" sz="1200" u="none" strike="noStrike" kern="1200" dirty="0"/>
                        <a:t>洲研</a:t>
                      </a:r>
                      <a:r>
                        <a:rPr lang="zh-CN" altLang="en-US" sz="1200" u="none" strike="noStrike" kern="1200" dirty="0" smtClean="0"/>
                        <a:t>究</a:t>
                      </a:r>
                      <a:endParaRPr lang="zh-CN" altLang="en-US" sz="1200" u="none" strike="noStrike" kern="1200" dirty="0">
                        <a:solidFill>
                          <a:schemeClr val="dk1"/>
                        </a:solidFill>
                        <a:latin typeface="Microsoft YaHei UI" panose="020B0503020204020204" pitchFamily="34" charset="-122"/>
                        <a:ea typeface="Microsoft YaHei UI" panose="020B0503020204020204" pitchFamily="34" charset="-122"/>
                        <a:cs typeface="+mn-cs"/>
                      </a:endParaRPr>
                    </a:p>
                  </a:txBody>
                  <a:tcPr marL="27066" marR="3008" marT="3008" marB="0" anchor="ctr"/>
                </a:tc>
                <a:tc>
                  <a:txBody>
                    <a:bodyPr/>
                    <a:lstStyle/>
                    <a:p>
                      <a:pPr algn="ctr" fontAlgn="ctr"/>
                      <a:r>
                        <a:rPr lang="en-US" sz="1200" u="none" strike="noStrike" kern="1200" dirty="0"/>
                        <a:t>History &amp; Philosophy of </a:t>
                      </a:r>
                      <a:r>
                        <a:rPr lang="en-US" sz="1200" u="none" strike="noStrike" kern="1200" dirty="0" smtClean="0"/>
                        <a:t>Science</a:t>
                      </a:r>
                    </a:p>
                    <a:p>
                      <a:pPr algn="ctr" fontAlgn="ctr"/>
                      <a:r>
                        <a:rPr lang="zh-CN" altLang="en-US" sz="1200" u="none" strike="noStrike" kern="1200" dirty="0" smtClean="0"/>
                        <a:t>历史</a:t>
                      </a:r>
                      <a:r>
                        <a:rPr lang="zh-CN" altLang="en-US" sz="1200" u="none" strike="noStrike" kern="1200" dirty="0"/>
                        <a:t>和科学哲</a:t>
                      </a:r>
                      <a:r>
                        <a:rPr lang="zh-CN" altLang="en-US" sz="1200" u="none" strike="noStrike" kern="1200" dirty="0" smtClean="0"/>
                        <a:t>学</a:t>
                      </a:r>
                      <a:endParaRPr lang="zh-CN" altLang="en-US" sz="1200" u="none" strike="noStrike" kern="1200" dirty="0">
                        <a:solidFill>
                          <a:schemeClr val="dk1"/>
                        </a:solidFill>
                        <a:latin typeface="Microsoft YaHei UI" panose="020B0503020204020204" pitchFamily="34" charset="-122"/>
                        <a:ea typeface="Microsoft YaHei UI" panose="020B0503020204020204" pitchFamily="34" charset="-122"/>
                        <a:cs typeface="+mn-cs"/>
                      </a:endParaRPr>
                    </a:p>
                  </a:txBody>
                  <a:tcPr marL="27066" marR="3008" marT="3008" marB="0" anchor="ctr">
                    <a:solidFill>
                      <a:srgbClr val="FFC000"/>
                    </a:solidFill>
                  </a:tcPr>
                </a:tc>
                <a:tc>
                  <a:txBody>
                    <a:bodyPr/>
                    <a:lstStyle/>
                    <a:p>
                      <a:pPr algn="ctr" fontAlgn="ctr"/>
                      <a:r>
                        <a:rPr lang="en-US" sz="1200" u="none" strike="noStrike" kern="1200" dirty="0"/>
                        <a:t>Literature, </a:t>
                      </a:r>
                      <a:r>
                        <a:rPr lang="en-US" sz="1200" u="none" strike="noStrike" kern="1200" dirty="0" smtClean="0"/>
                        <a:t>American</a:t>
                      </a:r>
                    </a:p>
                    <a:p>
                      <a:pPr algn="ctr" fontAlgn="ctr"/>
                      <a:r>
                        <a:rPr lang="zh-CN" altLang="en-US" sz="1200" u="none" strike="noStrike" kern="1200" dirty="0" smtClean="0"/>
                        <a:t>文</a:t>
                      </a:r>
                      <a:r>
                        <a:rPr lang="zh-CN" altLang="en-US" sz="1200" u="none" strike="noStrike" kern="1200" dirty="0"/>
                        <a:t>学，美</a:t>
                      </a:r>
                      <a:r>
                        <a:rPr lang="zh-CN" altLang="en-US" sz="1200" u="none" strike="noStrike" kern="1200" dirty="0" smtClean="0"/>
                        <a:t>国</a:t>
                      </a:r>
                      <a:endParaRPr lang="zh-CN" altLang="en-US" sz="1200" u="none" strike="noStrike" kern="1200" dirty="0">
                        <a:solidFill>
                          <a:schemeClr val="dk1"/>
                        </a:solidFill>
                        <a:latin typeface="Microsoft YaHei UI" panose="020B0503020204020204" pitchFamily="34" charset="-122"/>
                        <a:ea typeface="Microsoft YaHei UI" panose="020B0503020204020204" pitchFamily="34" charset="-122"/>
                        <a:cs typeface="+mn-cs"/>
                      </a:endParaRPr>
                    </a:p>
                  </a:txBody>
                  <a:tcPr marL="27066" marR="3008" marT="3008" marB="0" anchor="ctr"/>
                </a:tc>
                <a:tc>
                  <a:txBody>
                    <a:bodyPr/>
                    <a:lstStyle/>
                    <a:p>
                      <a:pPr algn="ctr" fontAlgn="ctr"/>
                      <a:r>
                        <a:rPr lang="en-US" sz="1200" u="none" strike="noStrike" kern="1200" dirty="0" smtClean="0"/>
                        <a:t>Philosophy</a:t>
                      </a:r>
                    </a:p>
                    <a:p>
                      <a:pPr algn="ctr" fontAlgn="ctr"/>
                      <a:r>
                        <a:rPr lang="zh-CN" altLang="en-US" sz="1200" u="none" strike="noStrike" kern="1200" dirty="0" smtClean="0"/>
                        <a:t>哲学</a:t>
                      </a:r>
                      <a:endParaRPr lang="zh-CN" altLang="en-US" sz="1200" u="none" strike="noStrike" kern="1200" dirty="0">
                        <a:solidFill>
                          <a:schemeClr val="dk1"/>
                        </a:solidFill>
                        <a:latin typeface="Microsoft YaHei UI" panose="020B0503020204020204" pitchFamily="34" charset="-122"/>
                        <a:ea typeface="Microsoft YaHei UI" panose="020B0503020204020204" pitchFamily="34" charset="-122"/>
                        <a:cs typeface="+mn-cs"/>
                      </a:endParaRPr>
                    </a:p>
                  </a:txBody>
                  <a:tcPr marL="27066" marR="3008" marT="3008" marB="0" anchor="ctr"/>
                </a:tc>
              </a:tr>
              <a:tr h="667917">
                <a:tc>
                  <a:txBody>
                    <a:bodyPr/>
                    <a:lstStyle/>
                    <a:p>
                      <a:pPr algn="ctr" fontAlgn="ctr"/>
                      <a:r>
                        <a:rPr lang="en-US" sz="1200" u="none" strike="noStrike" kern="1200" dirty="0" smtClean="0"/>
                        <a:t>Classics</a:t>
                      </a:r>
                    </a:p>
                    <a:p>
                      <a:pPr algn="ctr" fontAlgn="ctr"/>
                      <a:r>
                        <a:rPr lang="zh-CN" altLang="en-US" sz="1200" u="none" strike="noStrike" kern="1200" dirty="0" smtClean="0"/>
                        <a:t>古</a:t>
                      </a:r>
                      <a:r>
                        <a:rPr lang="zh-CN" altLang="en-US" sz="1200" u="none" strike="noStrike" kern="1200" dirty="0"/>
                        <a:t>典文</a:t>
                      </a:r>
                      <a:r>
                        <a:rPr lang="zh-CN" altLang="en-US" sz="1200" u="none" strike="noStrike" kern="1200" dirty="0" smtClean="0"/>
                        <a:t>学</a:t>
                      </a:r>
                      <a:endParaRPr lang="zh-CN" altLang="en-US" sz="1200" u="none" strike="noStrike" kern="1200" dirty="0">
                        <a:solidFill>
                          <a:schemeClr val="dk1"/>
                        </a:solidFill>
                        <a:latin typeface="Microsoft YaHei UI" panose="020B0503020204020204" pitchFamily="34" charset="-122"/>
                        <a:ea typeface="Microsoft YaHei UI" panose="020B0503020204020204" pitchFamily="34" charset="-122"/>
                        <a:cs typeface="+mn-cs"/>
                      </a:endParaRPr>
                    </a:p>
                  </a:txBody>
                  <a:tcPr marL="27066" marR="3008" marT="3008" marB="0" anchor="ctr"/>
                </a:tc>
                <a:tc>
                  <a:txBody>
                    <a:bodyPr/>
                    <a:lstStyle/>
                    <a:p>
                      <a:pPr algn="ctr" fontAlgn="ctr"/>
                      <a:r>
                        <a:rPr lang="en-US" sz="1200" u="none" strike="noStrike" kern="1200" dirty="0"/>
                        <a:t>Humanities, </a:t>
                      </a:r>
                      <a:r>
                        <a:rPr lang="en-US" sz="1200" u="none" strike="noStrike" kern="1200" dirty="0" smtClean="0"/>
                        <a:t>Multidisciplinary</a:t>
                      </a:r>
                    </a:p>
                    <a:p>
                      <a:pPr algn="ctr" fontAlgn="ctr"/>
                      <a:r>
                        <a:rPr lang="zh-CN" altLang="en-US" sz="1200" u="none" strike="noStrike" kern="1200" dirty="0" smtClean="0"/>
                        <a:t>人</a:t>
                      </a:r>
                      <a:r>
                        <a:rPr lang="zh-CN" altLang="en-US" sz="1200" u="none" strike="noStrike" kern="1200" dirty="0"/>
                        <a:t>文科学，跨学</a:t>
                      </a:r>
                      <a:r>
                        <a:rPr lang="zh-CN" altLang="en-US" sz="1200" u="none" strike="noStrike" kern="1200" dirty="0" smtClean="0"/>
                        <a:t>科</a:t>
                      </a:r>
                      <a:endParaRPr lang="zh-CN" altLang="en-US" sz="1200" u="none" strike="noStrike" kern="1200" dirty="0">
                        <a:solidFill>
                          <a:schemeClr val="dk1"/>
                        </a:solidFill>
                        <a:latin typeface="Microsoft YaHei UI" panose="020B0503020204020204" pitchFamily="34" charset="-122"/>
                        <a:ea typeface="Microsoft YaHei UI" panose="020B0503020204020204" pitchFamily="34" charset="-122"/>
                        <a:cs typeface="+mn-cs"/>
                      </a:endParaRPr>
                    </a:p>
                  </a:txBody>
                  <a:tcPr marL="27066" marR="3008" marT="3008" marB="0" anchor="ctr"/>
                </a:tc>
                <a:tc>
                  <a:txBody>
                    <a:bodyPr/>
                    <a:lstStyle/>
                    <a:p>
                      <a:pPr algn="ctr" fontAlgn="ctr"/>
                      <a:r>
                        <a:rPr lang="en-US" sz="1200" u="none" strike="noStrike" kern="1200" dirty="0"/>
                        <a:t>Literature, British </a:t>
                      </a:r>
                      <a:r>
                        <a:rPr lang="en-US" sz="1200" u="none" strike="noStrike" kern="1200" dirty="0" smtClean="0"/>
                        <a:t>Isles</a:t>
                      </a:r>
                      <a:r>
                        <a:rPr lang="zh-CN" altLang="en-US" sz="1200" u="none" strike="noStrike" kern="1200" dirty="0" smtClean="0"/>
                        <a:t>文</a:t>
                      </a:r>
                      <a:r>
                        <a:rPr lang="zh-CN" altLang="en-US" sz="1200" u="none" strike="noStrike" kern="1200" dirty="0"/>
                        <a:t>学，英</a:t>
                      </a:r>
                      <a:r>
                        <a:rPr lang="zh-CN" altLang="en-US" sz="1200" u="none" strike="noStrike" kern="1200" dirty="0" smtClean="0"/>
                        <a:t>国</a:t>
                      </a:r>
                      <a:endParaRPr lang="zh-CN" altLang="en-US" sz="1200" u="none" strike="noStrike" kern="1200" dirty="0">
                        <a:solidFill>
                          <a:schemeClr val="dk1"/>
                        </a:solidFill>
                        <a:latin typeface="Microsoft YaHei UI" panose="020B0503020204020204" pitchFamily="34" charset="-122"/>
                        <a:ea typeface="Microsoft YaHei UI" panose="020B0503020204020204" pitchFamily="34" charset="-122"/>
                        <a:cs typeface="+mn-cs"/>
                      </a:endParaRPr>
                    </a:p>
                  </a:txBody>
                  <a:tcPr marL="27066" marR="3008" marT="3008" marB="0" anchor="ctr"/>
                </a:tc>
                <a:tc>
                  <a:txBody>
                    <a:bodyPr/>
                    <a:lstStyle/>
                    <a:p>
                      <a:pPr algn="ctr" fontAlgn="ctr"/>
                      <a:r>
                        <a:rPr lang="en-US" sz="1200" u="none" strike="noStrike" kern="1200" dirty="0" smtClean="0"/>
                        <a:t>Poetry</a:t>
                      </a:r>
                    </a:p>
                    <a:p>
                      <a:pPr algn="ctr" fontAlgn="ctr"/>
                      <a:r>
                        <a:rPr lang="zh-CN" altLang="en-US" sz="1200" u="none" strike="noStrike" kern="1200" dirty="0" smtClean="0"/>
                        <a:t>诗歌</a:t>
                      </a:r>
                      <a:endParaRPr lang="zh-CN" altLang="en-US" sz="1200" u="none" strike="noStrike" kern="1200" dirty="0">
                        <a:solidFill>
                          <a:schemeClr val="dk1"/>
                        </a:solidFill>
                        <a:latin typeface="Microsoft YaHei UI" panose="020B0503020204020204" pitchFamily="34" charset="-122"/>
                        <a:ea typeface="Microsoft YaHei UI" panose="020B0503020204020204" pitchFamily="34" charset="-122"/>
                        <a:cs typeface="+mn-cs"/>
                      </a:endParaRPr>
                    </a:p>
                  </a:txBody>
                  <a:tcPr marL="27066" marR="3008" marT="3008" marB="0" anchor="ctr"/>
                </a:tc>
              </a:tr>
              <a:tr h="667917">
                <a:tc>
                  <a:txBody>
                    <a:bodyPr/>
                    <a:lstStyle/>
                    <a:p>
                      <a:pPr algn="ctr" fontAlgn="ctr"/>
                      <a:r>
                        <a:rPr lang="en-US" sz="1200" u="none" strike="noStrike" kern="1200" dirty="0"/>
                        <a:t>Cultural </a:t>
                      </a:r>
                      <a:r>
                        <a:rPr lang="en-US" sz="1200" u="none" strike="noStrike" kern="1200" dirty="0" smtClean="0"/>
                        <a:t>Studies</a:t>
                      </a:r>
                    </a:p>
                    <a:p>
                      <a:pPr algn="ctr" fontAlgn="ctr"/>
                      <a:r>
                        <a:rPr lang="zh-CN" altLang="en-US" sz="1200" u="none" strike="noStrike" kern="1200" dirty="0" smtClean="0"/>
                        <a:t>文</a:t>
                      </a:r>
                      <a:r>
                        <a:rPr lang="zh-CN" altLang="en-US" sz="1200" u="none" strike="noStrike" kern="1200" dirty="0"/>
                        <a:t>化研</a:t>
                      </a:r>
                      <a:r>
                        <a:rPr lang="zh-CN" altLang="en-US" sz="1200" u="none" strike="noStrike" kern="1200" dirty="0" smtClean="0"/>
                        <a:t>究</a:t>
                      </a:r>
                      <a:endParaRPr lang="zh-CN" altLang="en-US" sz="1200" u="none" strike="noStrike" kern="1200" dirty="0">
                        <a:solidFill>
                          <a:schemeClr val="dk1"/>
                        </a:solidFill>
                        <a:latin typeface="Microsoft YaHei UI" panose="020B0503020204020204" pitchFamily="34" charset="-122"/>
                        <a:ea typeface="Microsoft YaHei UI" panose="020B0503020204020204" pitchFamily="34" charset="-122"/>
                        <a:cs typeface="+mn-cs"/>
                      </a:endParaRPr>
                    </a:p>
                  </a:txBody>
                  <a:tcPr marL="27066" marR="3008" marT="3008" marB="0" anchor="ctr"/>
                </a:tc>
                <a:tc>
                  <a:txBody>
                    <a:bodyPr/>
                    <a:lstStyle/>
                    <a:p>
                      <a:pPr algn="ctr" fontAlgn="ctr"/>
                      <a:r>
                        <a:rPr lang="en-US" sz="1200" u="none" strike="noStrike" kern="1200" dirty="0"/>
                        <a:t>Language &amp; </a:t>
                      </a:r>
                      <a:r>
                        <a:rPr lang="en-US" sz="1200" u="none" strike="noStrike" kern="1200" dirty="0" smtClean="0"/>
                        <a:t>Linguistics</a:t>
                      </a:r>
                    </a:p>
                    <a:p>
                      <a:pPr algn="ctr" fontAlgn="ctr"/>
                      <a:r>
                        <a:rPr lang="zh-CN" altLang="en-US" sz="1200" u="none" strike="noStrike" kern="1200" dirty="0" smtClean="0"/>
                        <a:t>语</a:t>
                      </a:r>
                      <a:r>
                        <a:rPr lang="zh-CN" altLang="en-US" sz="1200" u="none" strike="noStrike" kern="1200" dirty="0"/>
                        <a:t>言和语言</a:t>
                      </a:r>
                      <a:r>
                        <a:rPr lang="zh-CN" altLang="en-US" sz="1200" u="none" strike="noStrike" kern="1200" dirty="0" smtClean="0"/>
                        <a:t>学</a:t>
                      </a:r>
                      <a:endParaRPr lang="zh-CN" altLang="en-US" sz="1200" u="none" strike="noStrike" kern="1200" dirty="0">
                        <a:solidFill>
                          <a:schemeClr val="dk1"/>
                        </a:solidFill>
                        <a:latin typeface="Microsoft YaHei UI" panose="020B0503020204020204" pitchFamily="34" charset="-122"/>
                        <a:ea typeface="Microsoft YaHei UI" panose="020B0503020204020204" pitchFamily="34" charset="-122"/>
                        <a:cs typeface="+mn-cs"/>
                      </a:endParaRPr>
                    </a:p>
                  </a:txBody>
                  <a:tcPr marL="27066" marR="3008" marT="3008" marB="0" anchor="ctr"/>
                </a:tc>
                <a:tc>
                  <a:txBody>
                    <a:bodyPr/>
                    <a:lstStyle/>
                    <a:p>
                      <a:pPr algn="ctr" fontAlgn="ctr"/>
                      <a:r>
                        <a:rPr lang="en-US" sz="1200" u="none" strike="noStrike" kern="1200" dirty="0"/>
                        <a:t>Literature, German, Dutch, </a:t>
                      </a:r>
                      <a:r>
                        <a:rPr lang="en-US" sz="1200" u="none" strike="noStrike" kern="1200" dirty="0" smtClean="0"/>
                        <a:t>Scandinavian</a:t>
                      </a:r>
                    </a:p>
                    <a:p>
                      <a:pPr algn="ctr" fontAlgn="ctr"/>
                      <a:r>
                        <a:rPr lang="zh-CN" altLang="en-US" sz="1200" u="none" strike="noStrike" kern="1200" dirty="0" smtClean="0"/>
                        <a:t>文学</a:t>
                      </a:r>
                      <a:r>
                        <a:rPr lang="zh-CN" altLang="en-US" sz="1200" u="none" strike="noStrike" kern="1200" dirty="0"/>
                        <a:t>，德国、荷兰、斯堪的纳维</a:t>
                      </a:r>
                      <a:r>
                        <a:rPr lang="zh-CN" altLang="en-US" sz="1200" u="none" strike="noStrike" kern="1200" dirty="0" smtClean="0"/>
                        <a:t>亚</a:t>
                      </a:r>
                      <a:endParaRPr lang="zh-CN" altLang="en-US" sz="1200" u="none" strike="noStrike" kern="1200" dirty="0">
                        <a:solidFill>
                          <a:schemeClr val="dk1"/>
                        </a:solidFill>
                        <a:latin typeface="Microsoft YaHei UI" panose="020B0503020204020204" pitchFamily="34" charset="-122"/>
                        <a:ea typeface="Microsoft YaHei UI" panose="020B0503020204020204" pitchFamily="34" charset="-122"/>
                        <a:cs typeface="+mn-cs"/>
                      </a:endParaRPr>
                    </a:p>
                  </a:txBody>
                  <a:tcPr marL="27066" marR="3008" marT="3008" marB="0" anchor="ctr"/>
                </a:tc>
                <a:tc>
                  <a:txBody>
                    <a:bodyPr/>
                    <a:lstStyle/>
                    <a:p>
                      <a:pPr algn="ctr" fontAlgn="ctr"/>
                      <a:r>
                        <a:rPr lang="en-US" sz="1200" u="none" strike="noStrike" kern="1200" dirty="0" smtClean="0"/>
                        <a:t>Religion</a:t>
                      </a:r>
                    </a:p>
                    <a:p>
                      <a:pPr algn="ctr" fontAlgn="ctr"/>
                      <a:r>
                        <a:rPr lang="zh-CN" altLang="en-US" sz="1200" u="none" strike="noStrike" kern="1200" dirty="0" smtClean="0"/>
                        <a:t>宗</a:t>
                      </a:r>
                      <a:r>
                        <a:rPr lang="zh-CN" altLang="en-US" sz="1200" u="none" strike="noStrike" kern="1200" dirty="0"/>
                        <a:t>教</a:t>
                      </a:r>
                      <a:r>
                        <a:rPr lang="zh-CN" altLang="en-US" sz="1200" u="none" strike="noStrike" kern="1200" dirty="0" smtClean="0"/>
                        <a:t>学</a:t>
                      </a:r>
                      <a:endParaRPr lang="zh-CN" altLang="en-US" sz="1200" u="none" strike="noStrike" kern="1200" dirty="0">
                        <a:solidFill>
                          <a:schemeClr val="dk1"/>
                        </a:solidFill>
                        <a:latin typeface="Microsoft YaHei UI" panose="020B0503020204020204" pitchFamily="34" charset="-122"/>
                        <a:ea typeface="Microsoft YaHei UI" panose="020B0503020204020204" pitchFamily="34" charset="-122"/>
                        <a:cs typeface="+mn-cs"/>
                      </a:endParaRPr>
                    </a:p>
                  </a:txBody>
                  <a:tcPr marL="27066" marR="3008" marT="3008" marB="0" anchor="ctr"/>
                </a:tc>
              </a:tr>
              <a:tr h="667917">
                <a:tc>
                  <a:txBody>
                    <a:bodyPr/>
                    <a:lstStyle/>
                    <a:p>
                      <a:pPr algn="ctr" fontAlgn="ctr"/>
                      <a:r>
                        <a:rPr lang="en-US" sz="1200" u="none" strike="noStrike" kern="1200" dirty="0" smtClean="0"/>
                        <a:t>Dance</a:t>
                      </a:r>
                    </a:p>
                    <a:p>
                      <a:pPr algn="ctr" fontAlgn="ctr"/>
                      <a:r>
                        <a:rPr lang="zh-CN" altLang="en-US" sz="1200" u="none" strike="noStrike" kern="1200" dirty="0" smtClean="0"/>
                        <a:t>舞蹈</a:t>
                      </a:r>
                      <a:endParaRPr lang="zh-CN" altLang="en-US" sz="1200" u="none" strike="noStrike" kern="1200" dirty="0">
                        <a:solidFill>
                          <a:schemeClr val="dk1"/>
                        </a:solidFill>
                        <a:latin typeface="Microsoft YaHei UI" panose="020B0503020204020204" pitchFamily="34" charset="-122"/>
                        <a:ea typeface="Microsoft YaHei UI" panose="020B0503020204020204" pitchFamily="34" charset="-122"/>
                        <a:cs typeface="+mn-cs"/>
                      </a:endParaRPr>
                    </a:p>
                  </a:txBody>
                  <a:tcPr marL="27066" marR="3008" marT="3008" marB="0" anchor="ctr">
                    <a:solidFill>
                      <a:srgbClr val="9F69FF"/>
                    </a:solidFill>
                  </a:tcPr>
                </a:tc>
                <a:tc>
                  <a:txBody>
                    <a:bodyPr/>
                    <a:lstStyle/>
                    <a:p>
                      <a:pPr algn="ctr" fontAlgn="ctr"/>
                      <a:r>
                        <a:rPr lang="en-US" sz="1200" u="none" strike="noStrike" kern="1200" dirty="0"/>
                        <a:t>Literary </a:t>
                      </a:r>
                      <a:r>
                        <a:rPr lang="en-US" sz="1200" u="none" strike="noStrike" kern="1200" dirty="0" smtClean="0"/>
                        <a:t>Reviews</a:t>
                      </a:r>
                    </a:p>
                    <a:p>
                      <a:pPr algn="ctr" fontAlgn="ctr"/>
                      <a:r>
                        <a:rPr lang="zh-CN" altLang="en-US" sz="1200" u="none" strike="noStrike" kern="1200" dirty="0" smtClean="0"/>
                        <a:t>文</a:t>
                      </a:r>
                      <a:r>
                        <a:rPr lang="zh-CN" altLang="en-US" sz="1200" u="none" strike="noStrike" kern="1200" dirty="0"/>
                        <a:t>学评</a:t>
                      </a:r>
                      <a:r>
                        <a:rPr lang="zh-CN" altLang="en-US" sz="1200" u="none" strike="noStrike" kern="1200" dirty="0" smtClean="0"/>
                        <a:t>论</a:t>
                      </a:r>
                      <a:endParaRPr lang="zh-CN" altLang="en-US" sz="1200" u="none" strike="noStrike" kern="1200" dirty="0">
                        <a:solidFill>
                          <a:schemeClr val="dk1"/>
                        </a:solidFill>
                        <a:latin typeface="Microsoft YaHei UI" panose="020B0503020204020204" pitchFamily="34" charset="-122"/>
                        <a:ea typeface="Microsoft YaHei UI" panose="020B0503020204020204" pitchFamily="34" charset="-122"/>
                        <a:cs typeface="+mn-cs"/>
                      </a:endParaRPr>
                    </a:p>
                  </a:txBody>
                  <a:tcPr marL="27066" marR="3008" marT="3008" marB="0" anchor="ctr"/>
                </a:tc>
                <a:tc>
                  <a:txBody>
                    <a:bodyPr/>
                    <a:lstStyle/>
                    <a:p>
                      <a:pPr algn="ctr" fontAlgn="ctr"/>
                      <a:r>
                        <a:rPr lang="en-US" sz="1200" u="none" strike="noStrike" kern="1200" dirty="0"/>
                        <a:t>Literature, </a:t>
                      </a:r>
                      <a:r>
                        <a:rPr lang="en-US" sz="1200" u="none" strike="noStrike" kern="1200" dirty="0" smtClean="0"/>
                        <a:t>Romance</a:t>
                      </a:r>
                    </a:p>
                    <a:p>
                      <a:pPr algn="ctr" fontAlgn="ctr"/>
                      <a:r>
                        <a:rPr lang="zh-CN" altLang="en-US" sz="1200" u="none" strike="noStrike" kern="1200" dirty="0" smtClean="0"/>
                        <a:t>文</a:t>
                      </a:r>
                      <a:r>
                        <a:rPr lang="zh-CN" altLang="en-US" sz="1200" u="none" strike="noStrike" kern="1200" dirty="0"/>
                        <a:t>学，浪</a:t>
                      </a:r>
                      <a:r>
                        <a:rPr lang="zh-CN" altLang="en-US" sz="1200" u="none" strike="noStrike" kern="1200" dirty="0" smtClean="0"/>
                        <a:t>漫</a:t>
                      </a:r>
                      <a:endParaRPr lang="zh-CN" altLang="en-US" sz="1200" u="none" strike="noStrike" kern="1200" dirty="0">
                        <a:solidFill>
                          <a:schemeClr val="dk1"/>
                        </a:solidFill>
                        <a:latin typeface="Microsoft YaHei UI" panose="020B0503020204020204" pitchFamily="34" charset="-122"/>
                        <a:ea typeface="Microsoft YaHei UI" panose="020B0503020204020204" pitchFamily="34" charset="-122"/>
                        <a:cs typeface="+mn-cs"/>
                      </a:endParaRPr>
                    </a:p>
                  </a:txBody>
                  <a:tcPr marL="27066" marR="3008" marT="3008" marB="0" anchor="ctr"/>
                </a:tc>
                <a:tc>
                  <a:txBody>
                    <a:bodyPr/>
                    <a:lstStyle/>
                    <a:p>
                      <a:pPr algn="ctr" fontAlgn="ctr"/>
                      <a:r>
                        <a:rPr lang="en-US" sz="1200" u="none" strike="noStrike" kern="1200" dirty="0" smtClean="0"/>
                        <a:t>Theater</a:t>
                      </a:r>
                    </a:p>
                    <a:p>
                      <a:pPr algn="ctr" fontAlgn="ctr"/>
                      <a:r>
                        <a:rPr lang="zh-CN" altLang="en-US" sz="1200" u="none" strike="noStrike" kern="1200" dirty="0" smtClean="0"/>
                        <a:t>戏剧</a:t>
                      </a:r>
                      <a:endParaRPr lang="zh-CN" altLang="en-US" sz="1200" u="none" strike="noStrike" kern="1200" dirty="0">
                        <a:solidFill>
                          <a:schemeClr val="dk1"/>
                        </a:solidFill>
                        <a:latin typeface="Microsoft YaHei UI" panose="020B0503020204020204" pitchFamily="34" charset="-122"/>
                        <a:ea typeface="Microsoft YaHei UI" panose="020B0503020204020204" pitchFamily="34" charset="-122"/>
                        <a:cs typeface="+mn-cs"/>
                      </a:endParaRPr>
                    </a:p>
                  </a:txBody>
                  <a:tcPr marL="27066" marR="3008" marT="3008" marB="0" anchor="ctr"/>
                </a:tc>
              </a:tr>
            </a:tbl>
          </a:graphicData>
        </a:graphic>
      </p:graphicFrame>
      <p:sp>
        <p:nvSpPr>
          <p:cNvPr id="4" name="TextBox 3"/>
          <p:cNvSpPr txBox="1"/>
          <p:nvPr/>
        </p:nvSpPr>
        <p:spPr>
          <a:xfrm>
            <a:off x="3686176" y="5638802"/>
            <a:ext cx="2486024" cy="584775"/>
          </a:xfrm>
          <a:prstGeom prst="rect">
            <a:avLst/>
          </a:prstGeom>
          <a:noFill/>
        </p:spPr>
        <p:txBody>
          <a:bodyPr wrap="square">
            <a:spAutoFit/>
          </a:bodyPr>
          <a:lstStyle>
            <a:defPPr>
              <a:defRPr lang="en-US"/>
            </a:defPPr>
            <a:lvl1pPr algn="ctr">
              <a:defRPr sz="3200" b="1">
                <a:solidFill>
                  <a:schemeClr val="bg2"/>
                </a:solidFill>
                <a:effectLst>
                  <a:outerShdw blurRad="38100" dist="38100" dir="2700000" algn="tl">
                    <a:srgbClr val="000000">
                      <a:alpha val="43137"/>
                    </a:srgbClr>
                  </a:outerShdw>
                </a:effectLst>
              </a:defRPr>
            </a:lvl1pPr>
          </a:lstStyle>
          <a:p>
            <a:r>
              <a:rPr lang="en-US" dirty="0" smtClean="0">
                <a:solidFill>
                  <a:srgbClr val="6817FF"/>
                </a:solidFill>
              </a:rPr>
              <a:t>AHCI </a:t>
            </a:r>
            <a:r>
              <a:rPr lang="en-US" sz="2400" dirty="0" smtClean="0">
                <a:solidFill>
                  <a:srgbClr val="6817FF"/>
                </a:solidFill>
              </a:rPr>
              <a:t>— 28</a:t>
            </a:r>
            <a:endParaRPr lang="en-US" sz="2400" dirty="0">
              <a:solidFill>
                <a:srgbClr val="6817FF"/>
              </a:solidFill>
            </a:endParaRPr>
          </a:p>
        </p:txBody>
      </p:sp>
    </p:spTree>
    <p:extLst>
      <p:ext uri="{BB962C8B-B14F-4D97-AF65-F5344CB8AC3E}">
        <p14:creationId xmlns:p14="http://schemas.microsoft.com/office/powerpoint/2010/main" val="4001355795"/>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5239" y="307850"/>
            <a:ext cx="9159239" cy="6106160"/>
          </a:xfrm>
          <a:prstGeom prst="rect">
            <a:avLst/>
          </a:prstGeom>
        </p:spPr>
      </p:pic>
      <p:sp>
        <p:nvSpPr>
          <p:cNvPr id="7" name="Rectangle 6"/>
          <p:cNvSpPr/>
          <p:nvPr/>
        </p:nvSpPr>
        <p:spPr>
          <a:xfrm>
            <a:off x="0" y="4816732"/>
            <a:ext cx="9144000" cy="2041268"/>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defRPr/>
            </a:pPr>
            <a:endParaRPr lang="en-US">
              <a:solidFill>
                <a:srgbClr val="000000"/>
              </a:solidFill>
              <a:ea typeface="Microsoft YaHei UI" panose="020B0503020204020204" pitchFamily="34" charset="-122"/>
              <a:sym typeface="Arial" panose="020B0604020202020204" pitchFamily="34" charset="0"/>
            </a:endParaRPr>
          </a:p>
        </p:txBody>
      </p:sp>
      <p:sp>
        <p:nvSpPr>
          <p:cNvPr id="8" name="Rectangle 7"/>
          <p:cNvSpPr/>
          <p:nvPr/>
        </p:nvSpPr>
        <p:spPr>
          <a:xfrm>
            <a:off x="0" y="8237"/>
            <a:ext cx="9144000" cy="2125363"/>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defRPr/>
            </a:pPr>
            <a:endParaRPr lang="en-US">
              <a:solidFill>
                <a:srgbClr val="000000"/>
              </a:solidFill>
              <a:ea typeface="Microsoft YaHei UI" panose="020B0503020204020204" pitchFamily="34" charset="-122"/>
              <a:sym typeface="Arial" panose="020B0604020202020204" pitchFamily="34" charset="0"/>
            </a:endParaRPr>
          </a:p>
        </p:txBody>
      </p:sp>
      <p:pic>
        <p:nvPicPr>
          <p:cNvPr id="9" name="Picture 8" descr="crv_logo_rgb_pos.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71435" y="6076264"/>
            <a:ext cx="1505379" cy="679419"/>
          </a:xfrm>
          <a:prstGeom prst="rect">
            <a:avLst/>
          </a:prstGeom>
        </p:spPr>
      </p:pic>
      <p:sp>
        <p:nvSpPr>
          <p:cNvPr id="14" name="Rectangle 13"/>
          <p:cNvSpPr/>
          <p:nvPr/>
        </p:nvSpPr>
        <p:spPr>
          <a:xfrm>
            <a:off x="-15242" y="2133600"/>
            <a:ext cx="9159239" cy="2669134"/>
          </a:xfrm>
          <a:prstGeom prst="rect">
            <a:avLst/>
          </a:prstGeom>
          <a:solidFill>
            <a:srgbClr val="FFFFFF">
              <a:alpha val="38824"/>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defRPr/>
            </a:pPr>
            <a:endParaRPr lang="en-US" dirty="0">
              <a:solidFill>
                <a:srgbClr val="000000"/>
              </a:solidFill>
              <a:ea typeface="Microsoft YaHei UI" panose="020B0503020204020204" pitchFamily="34" charset="-122"/>
              <a:sym typeface="Arial" panose="020B0604020202020204" pitchFamily="34" charset="0"/>
            </a:endParaRPr>
          </a:p>
        </p:txBody>
      </p:sp>
      <p:grpSp>
        <p:nvGrpSpPr>
          <p:cNvPr id="15" name="组合 14">
            <a:extLst>
              <a:ext uri="{FF2B5EF4-FFF2-40B4-BE49-F238E27FC236}">
                <a16:creationId xmlns="" xmlns:a16="http://schemas.microsoft.com/office/drawing/2014/main" id="{1FAA739D-9955-468C-8058-26EF165ECDF5}"/>
              </a:ext>
            </a:extLst>
          </p:cNvPr>
          <p:cNvGrpSpPr/>
          <p:nvPr/>
        </p:nvGrpSpPr>
        <p:grpSpPr>
          <a:xfrm>
            <a:off x="5500465" y="4806660"/>
            <a:ext cx="3643535" cy="376739"/>
            <a:chOff x="5500470" y="4959656"/>
            <a:chExt cx="3643535" cy="376739"/>
          </a:xfrm>
        </p:grpSpPr>
        <p:sp>
          <p:nvSpPr>
            <p:cNvPr id="13" name="Rectangle 12"/>
            <p:cNvSpPr/>
            <p:nvPr/>
          </p:nvSpPr>
          <p:spPr>
            <a:xfrm>
              <a:off x="5500470" y="4959658"/>
              <a:ext cx="3152687" cy="264569"/>
            </a:xfrm>
            <a:prstGeom prst="rect">
              <a:avLst/>
            </a:prstGeom>
            <a:solidFill>
              <a:schemeClr val="tx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defRPr/>
              </a:pPr>
              <a:endParaRPr lang="en-US">
                <a:solidFill>
                  <a:srgbClr val="000000"/>
                </a:solidFill>
                <a:ea typeface="Microsoft YaHei UI" panose="020B0503020204020204" pitchFamily="34" charset="-122"/>
                <a:sym typeface="Arial" panose="020B0604020202020204" pitchFamily="34" charset="0"/>
              </a:endParaRPr>
            </a:p>
          </p:txBody>
        </p:sp>
        <p:sp>
          <p:nvSpPr>
            <p:cNvPr id="12" name="Rectangle 11"/>
            <p:cNvSpPr/>
            <p:nvPr/>
          </p:nvSpPr>
          <p:spPr>
            <a:xfrm>
              <a:off x="6457074" y="5112056"/>
              <a:ext cx="2686931" cy="224339"/>
            </a:xfrm>
            <a:prstGeom prst="rect">
              <a:avLst/>
            </a:prstGeom>
            <a:solidFill>
              <a:schemeClr val="tx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defRPr/>
              </a:pPr>
              <a:endParaRPr lang="en-US">
                <a:solidFill>
                  <a:srgbClr val="000000"/>
                </a:solidFill>
                <a:ea typeface="Microsoft YaHei UI" panose="020B0503020204020204" pitchFamily="34" charset="-122"/>
                <a:sym typeface="Arial" panose="020B0604020202020204" pitchFamily="34" charset="0"/>
              </a:endParaRPr>
            </a:p>
          </p:txBody>
        </p:sp>
        <p:sp>
          <p:nvSpPr>
            <p:cNvPr id="11" name="Rectangle 10"/>
            <p:cNvSpPr/>
            <p:nvPr/>
          </p:nvSpPr>
          <p:spPr>
            <a:xfrm>
              <a:off x="7202659" y="4959656"/>
              <a:ext cx="1941343" cy="224339"/>
            </a:xfrm>
            <a:prstGeom prst="rect">
              <a:avLst/>
            </a:prstGeom>
            <a:solidFill>
              <a:schemeClr val="bg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defRPr/>
              </a:pPr>
              <a:endParaRPr lang="en-US">
                <a:solidFill>
                  <a:srgbClr val="000000"/>
                </a:solidFill>
                <a:ea typeface="Microsoft YaHei UI" panose="020B0503020204020204" pitchFamily="34" charset="-122"/>
                <a:sym typeface="Arial" panose="020B0604020202020204" pitchFamily="34" charset="0"/>
              </a:endParaRPr>
            </a:p>
          </p:txBody>
        </p:sp>
      </p:grpSp>
      <p:sp>
        <p:nvSpPr>
          <p:cNvPr id="3" name="矩形 2"/>
          <p:cNvSpPr/>
          <p:nvPr/>
        </p:nvSpPr>
        <p:spPr>
          <a:xfrm>
            <a:off x="2048898" y="1371433"/>
            <a:ext cx="5560554" cy="523220"/>
          </a:xfrm>
          <a:prstGeom prst="rect">
            <a:avLst/>
          </a:prstGeom>
        </p:spPr>
        <p:txBody>
          <a:bodyPr wrap="square">
            <a:spAutoFit/>
          </a:bodyPr>
          <a:lstStyle/>
          <a:p>
            <a:r>
              <a:rPr lang="zh-CN" altLang="en-US" sz="2800" b="1" dirty="0" smtClean="0">
                <a:solidFill>
                  <a:srgbClr val="6817FF"/>
                </a:solidFill>
                <a:latin typeface="微软雅黑" panose="020B0503020204020204" pitchFamily="34" charset="-122"/>
                <a:cs typeface="+mn-ea"/>
                <a:sym typeface="Arial" panose="020B0604020202020204" pitchFamily="34" charset="0"/>
              </a:rPr>
              <a:t>教育学</a:t>
            </a:r>
            <a:r>
              <a:rPr lang="zh-CN" altLang="en-US" sz="2800" b="1" dirty="0">
                <a:solidFill>
                  <a:srgbClr val="6817FF"/>
                </a:solidFill>
                <a:latin typeface="微软雅黑" panose="020B0503020204020204" pitchFamily="34" charset="-122"/>
                <a:cs typeface="+mn-ea"/>
                <a:sym typeface="Arial" panose="020B0604020202020204" pitchFamily="34" charset="0"/>
              </a:rPr>
              <a:t>与人工智能交叉研究</a:t>
            </a:r>
          </a:p>
        </p:txBody>
      </p:sp>
    </p:spTree>
    <p:extLst>
      <p:ext uri="{BB962C8B-B14F-4D97-AF65-F5344CB8AC3E}">
        <p14:creationId xmlns:p14="http://schemas.microsoft.com/office/powerpoint/2010/main" val="388347276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549252E4-DA01-4A29-B241-A5DE007C8754}"/>
              </a:ext>
            </a:extLst>
          </p:cNvPr>
          <p:cNvPicPr>
            <a:picLocks noChangeAspect="1"/>
          </p:cNvPicPr>
          <p:nvPr/>
        </p:nvPicPr>
        <p:blipFill rotWithShape="1">
          <a:blip r:embed="rId3"/>
          <a:srcRect t="158"/>
          <a:stretch/>
        </p:blipFill>
        <p:spPr>
          <a:xfrm>
            <a:off x="-39149" y="514642"/>
            <a:ext cx="9144000" cy="5616356"/>
          </a:xfrm>
          <a:prstGeom prst="rect">
            <a:avLst/>
          </a:prstGeom>
          <a:ln>
            <a:noFill/>
          </a:ln>
        </p:spPr>
      </p:pic>
      <p:sp>
        <p:nvSpPr>
          <p:cNvPr id="4" name="文本占位符 3"/>
          <p:cNvSpPr>
            <a:spLocks noGrp="1"/>
          </p:cNvSpPr>
          <p:nvPr>
            <p:ph type="body" sz="quarter" idx="13"/>
          </p:nvPr>
        </p:nvSpPr>
        <p:spPr/>
        <p:txBody>
          <a:bodyPr/>
          <a:lstStyle/>
          <a:p>
            <a:endParaRPr lang="zh-CN" altLang="en-US">
              <a:latin typeface="+mn-lt"/>
              <a:cs typeface="+mn-ea"/>
              <a:sym typeface="+mn-lt"/>
            </a:endParaRPr>
          </a:p>
        </p:txBody>
      </p:sp>
      <p:sp>
        <p:nvSpPr>
          <p:cNvPr id="7" name="矩形 6"/>
          <p:cNvSpPr/>
          <p:nvPr/>
        </p:nvSpPr>
        <p:spPr>
          <a:xfrm>
            <a:off x="296780" y="2250731"/>
            <a:ext cx="1407733" cy="202621"/>
          </a:xfrm>
          <a:prstGeom prst="rect">
            <a:avLst/>
          </a:prstGeom>
          <a:noFill/>
          <a:ln>
            <a:solidFill>
              <a:srgbClr val="1DC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cs typeface="+mn-ea"/>
              <a:sym typeface="+mn-lt"/>
            </a:endParaRPr>
          </a:p>
        </p:txBody>
      </p:sp>
      <p:grpSp>
        <p:nvGrpSpPr>
          <p:cNvPr id="15" name="组合 14"/>
          <p:cNvGrpSpPr/>
          <p:nvPr/>
        </p:nvGrpSpPr>
        <p:grpSpPr>
          <a:xfrm>
            <a:off x="3899671" y="2250731"/>
            <a:ext cx="4702561" cy="2519867"/>
            <a:chOff x="3074310" y="2613556"/>
            <a:chExt cx="3002461" cy="3823481"/>
          </a:xfrm>
          <a:solidFill>
            <a:schemeClr val="accent1">
              <a:lumMod val="20000"/>
              <a:lumOff val="80000"/>
            </a:schemeClr>
          </a:solidFill>
        </p:grpSpPr>
        <p:grpSp>
          <p:nvGrpSpPr>
            <p:cNvPr id="13" name="组合 12"/>
            <p:cNvGrpSpPr/>
            <p:nvPr/>
          </p:nvGrpSpPr>
          <p:grpSpPr>
            <a:xfrm>
              <a:off x="3074310" y="2613556"/>
              <a:ext cx="3002461" cy="3823481"/>
              <a:chOff x="3322217" y="2830780"/>
              <a:chExt cx="3002461" cy="3823481"/>
            </a:xfrm>
            <a:grpFill/>
          </p:grpSpPr>
          <p:sp>
            <p:nvSpPr>
              <p:cNvPr id="11" name="矩形 10"/>
              <p:cNvSpPr/>
              <p:nvPr/>
            </p:nvSpPr>
            <p:spPr>
              <a:xfrm>
                <a:off x="3322217" y="3674808"/>
                <a:ext cx="3002461" cy="2979453"/>
              </a:xfrm>
              <a:prstGeom prst="rect">
                <a:avLst/>
              </a:prstGeom>
              <a:solidFill>
                <a:srgbClr val="6734FF">
                  <a:alpha val="85000"/>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solidFill>
                    <a:srgbClr val="FFFFFF"/>
                  </a:solidFill>
                  <a:cs typeface="+mn-ea"/>
                  <a:sym typeface="+mn-lt"/>
                </a:endParaRPr>
              </a:p>
            </p:txBody>
          </p:sp>
          <p:sp>
            <p:nvSpPr>
              <p:cNvPr id="10" name="矩形 9"/>
              <p:cNvSpPr/>
              <p:nvPr/>
            </p:nvSpPr>
            <p:spPr>
              <a:xfrm>
                <a:off x="3389632" y="3706828"/>
                <a:ext cx="2867627" cy="2439983"/>
              </a:xfrm>
              <a:prstGeom prst="rect">
                <a:avLst/>
              </a:prstGeom>
              <a:noFill/>
            </p:spPr>
            <p:txBody>
              <a:bodyPr wrap="square">
                <a:spAutoFit/>
              </a:bodyPr>
              <a:lstStyle/>
              <a:p>
                <a:pPr marL="285750" indent="-285750" algn="just">
                  <a:lnSpc>
                    <a:spcPct val="125000"/>
                  </a:lnSpc>
                  <a:buFont typeface="Arial" panose="020B0604020202020204" pitchFamily="34" charset="0"/>
                  <a:buChar char="•"/>
                </a:pPr>
                <a:r>
                  <a:rPr lang="en-US" altLang="zh-CN" sz="1600" dirty="0">
                    <a:solidFill>
                      <a:srgbClr val="FFFFFF"/>
                    </a:solidFill>
                    <a:latin typeface="微软雅黑"/>
                    <a:cs typeface="+mn-ea"/>
                    <a:sym typeface="+mn-lt"/>
                  </a:rPr>
                  <a:t>Arroyo</a:t>
                </a:r>
                <a:r>
                  <a:rPr lang="zh-CN" altLang="en-US" sz="1600" dirty="0">
                    <a:solidFill>
                      <a:srgbClr val="FFFFFF"/>
                    </a:solidFill>
                    <a:latin typeface="微软雅黑"/>
                    <a:cs typeface="+mn-ea"/>
                    <a:sym typeface="+mn-lt"/>
                  </a:rPr>
                  <a:t>教授研究背景</a:t>
                </a:r>
                <a:r>
                  <a:rPr lang="zh-CN" altLang="en-US" sz="1600" b="1" dirty="0">
                    <a:solidFill>
                      <a:srgbClr val="FFFF00"/>
                    </a:solidFill>
                    <a:latin typeface="微软雅黑"/>
                    <a:cs typeface="+mn-ea"/>
                    <a:sym typeface="+mn-lt"/>
                  </a:rPr>
                  <a:t>横跨三大学科</a:t>
                </a:r>
                <a:r>
                  <a:rPr lang="zh-CN" altLang="en-US" sz="1600" dirty="0">
                    <a:solidFill>
                      <a:srgbClr val="FFFFFF"/>
                    </a:solidFill>
                    <a:latin typeface="微软雅黑"/>
                    <a:cs typeface="+mn-ea"/>
                    <a:sym typeface="+mn-lt"/>
                  </a:rPr>
                  <a:t>：</a:t>
                </a:r>
                <a:r>
                  <a:rPr lang="zh-CN" altLang="en-US" sz="1600" b="1" dirty="0">
                    <a:solidFill>
                      <a:srgbClr val="FFFF00"/>
                    </a:solidFill>
                    <a:latin typeface="微软雅黑"/>
                    <a:cs typeface="+mn-ea"/>
                    <a:sym typeface="+mn-lt"/>
                  </a:rPr>
                  <a:t>教育学、计算机科学、心理学</a:t>
                </a:r>
                <a:r>
                  <a:rPr lang="zh-CN" altLang="en-US" sz="1600" dirty="0">
                    <a:solidFill>
                      <a:srgbClr val="FFFFFF"/>
                    </a:solidFill>
                    <a:latin typeface="微软雅黑"/>
                    <a:cs typeface="+mn-ea"/>
                    <a:sym typeface="+mn-lt"/>
                  </a:rPr>
                  <a:t>，专注于设计用于数学教学和评估的新技术。</a:t>
                </a:r>
              </a:p>
              <a:p>
                <a:pPr marL="285750" indent="-285750" algn="just">
                  <a:lnSpc>
                    <a:spcPct val="125000"/>
                  </a:lnSpc>
                  <a:buFont typeface="Arial" panose="020B0604020202020204" pitchFamily="34" charset="0"/>
                  <a:buChar char="•"/>
                </a:pPr>
                <a:r>
                  <a:rPr lang="zh-CN" altLang="en-US" sz="1600" dirty="0">
                    <a:solidFill>
                      <a:srgbClr val="FFFFFF"/>
                    </a:solidFill>
                    <a:latin typeface="微软雅黑"/>
                    <a:cs typeface="+mn-ea"/>
                    <a:sym typeface="+mn-lt"/>
                  </a:rPr>
                  <a:t>本篇研究创建</a:t>
                </a:r>
                <a:r>
                  <a:rPr lang="zh-CN" altLang="en-US" sz="1600" b="1" dirty="0">
                    <a:solidFill>
                      <a:srgbClr val="FFFF00"/>
                    </a:solidFill>
                    <a:latin typeface="微软雅黑"/>
                    <a:cs typeface="+mn-ea"/>
                    <a:sym typeface="+mn-lt"/>
                  </a:rPr>
                  <a:t>智能教学系统</a:t>
                </a:r>
                <a:r>
                  <a:rPr lang="zh-CN" altLang="en-US" sz="1600" dirty="0">
                    <a:solidFill>
                      <a:srgbClr val="FFFFFF"/>
                    </a:solidFill>
                    <a:latin typeface="微软雅黑"/>
                    <a:cs typeface="+mn-ea"/>
                    <a:sym typeface="+mn-lt"/>
                  </a:rPr>
                  <a:t>，自动评估学生的数学技能、情感状态和元认知状态，提高教学效率。</a:t>
                </a:r>
                <a:endParaRPr lang="en-US" altLang="zh-CN" sz="1600" dirty="0">
                  <a:solidFill>
                    <a:srgbClr val="FFFFFF"/>
                  </a:solidFill>
                  <a:latin typeface="微软雅黑"/>
                  <a:cs typeface="+mn-ea"/>
                  <a:sym typeface="+mn-lt"/>
                </a:endParaRPr>
              </a:p>
            </p:txBody>
          </p:sp>
          <p:sp>
            <p:nvSpPr>
              <p:cNvPr id="12" name="矩形 11"/>
              <p:cNvSpPr/>
              <p:nvPr/>
            </p:nvSpPr>
            <p:spPr>
              <a:xfrm>
                <a:off x="4217781" y="2830780"/>
                <a:ext cx="1211331" cy="400110"/>
              </a:xfrm>
              <a:prstGeom prst="rect">
                <a:avLst/>
              </a:prstGeom>
              <a:noFill/>
            </p:spPr>
            <p:txBody>
              <a:bodyPr wrap="square">
                <a:spAutoFit/>
              </a:bodyPr>
              <a:lstStyle/>
              <a:p>
                <a:endParaRPr lang="en-US" altLang="zh-CN" sz="2000" b="1" dirty="0">
                  <a:solidFill>
                    <a:srgbClr val="FFFFFF"/>
                  </a:solidFill>
                  <a:cs typeface="+mn-ea"/>
                  <a:sym typeface="+mn-lt"/>
                </a:endParaRPr>
              </a:p>
            </p:txBody>
          </p:sp>
        </p:grpSp>
        <p:sp>
          <p:nvSpPr>
            <p:cNvPr id="14" name="矩形 13"/>
            <p:cNvSpPr/>
            <p:nvPr/>
          </p:nvSpPr>
          <p:spPr>
            <a:xfrm>
              <a:off x="3343177" y="2930169"/>
              <a:ext cx="2464721" cy="338554"/>
            </a:xfrm>
            <a:prstGeom prst="rect">
              <a:avLst/>
            </a:prstGeom>
            <a:noFill/>
          </p:spPr>
          <p:txBody>
            <a:bodyPr wrap="square">
              <a:spAutoFit/>
            </a:bodyPr>
            <a:lstStyle/>
            <a:p>
              <a:pPr algn="ctr"/>
              <a:endParaRPr lang="en-US" altLang="zh-CN" sz="1600" dirty="0">
                <a:solidFill>
                  <a:srgbClr val="FFFFFF"/>
                </a:solidFill>
                <a:cs typeface="+mn-ea"/>
                <a:sym typeface="+mn-lt"/>
              </a:endParaRPr>
            </a:p>
          </p:txBody>
        </p:sp>
      </p:grpSp>
      <p:sp>
        <p:nvSpPr>
          <p:cNvPr id="16" name="文本框 7"/>
          <p:cNvSpPr txBox="1"/>
          <p:nvPr/>
        </p:nvSpPr>
        <p:spPr>
          <a:xfrm>
            <a:off x="0" y="138079"/>
            <a:ext cx="4795798" cy="376563"/>
          </a:xfrm>
          <a:prstGeom prst="rect">
            <a:avLst/>
          </a:prstGeom>
          <a:solidFill>
            <a:srgbClr val="6734FF"/>
          </a:solidFill>
          <a:ln>
            <a:noFill/>
          </a:ln>
        </p:spPr>
        <p:txBody>
          <a:bodyPr wrap="square" rtlCol="0">
            <a:spAutoFit/>
          </a:bodyPr>
          <a:lstStyle/>
          <a:p>
            <a:pPr algn="ctr"/>
            <a:r>
              <a:rPr lang="zh-CN" altLang="en-US" b="1" dirty="0">
                <a:solidFill>
                  <a:srgbClr val="FFFFFF"/>
                </a:solidFill>
                <a:cs typeface="+mn-ea"/>
                <a:sym typeface="+mn-lt"/>
              </a:rPr>
              <a:t>高影响力论文</a:t>
            </a:r>
            <a:r>
              <a:rPr lang="en-US" altLang="zh-CN" b="1" dirty="0">
                <a:solidFill>
                  <a:srgbClr val="FFFFFF"/>
                </a:solidFill>
                <a:cs typeface="+mn-ea"/>
                <a:sym typeface="+mn-lt"/>
              </a:rPr>
              <a:t> - </a:t>
            </a:r>
            <a:r>
              <a:rPr lang="zh-CN" altLang="en-US" b="1" dirty="0">
                <a:solidFill>
                  <a:srgbClr val="FFFFFF"/>
                </a:solidFill>
                <a:cs typeface="+mn-ea"/>
                <a:sym typeface="+mn-lt"/>
              </a:rPr>
              <a:t>被引频次（降序）</a:t>
            </a:r>
          </a:p>
        </p:txBody>
      </p:sp>
      <p:sp>
        <p:nvSpPr>
          <p:cNvPr id="5" name="AutoShape 2" descr="Ivon Arroyo">
            <a:extLst>
              <a:ext uri="{FF2B5EF4-FFF2-40B4-BE49-F238E27FC236}">
                <a16:creationId xmlns="" xmlns:a16="http://schemas.microsoft.com/office/drawing/2014/main" id="{9BE74CFA-02BC-47AF-9531-98857A04FD9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pic>
        <p:nvPicPr>
          <p:cNvPr id="9" name="图片 8">
            <a:extLst>
              <a:ext uri="{FF2B5EF4-FFF2-40B4-BE49-F238E27FC236}">
                <a16:creationId xmlns="" xmlns:a16="http://schemas.microsoft.com/office/drawing/2014/main" id="{5E283E20-BA87-45F9-8C87-CFAB39868D4B}"/>
              </a:ext>
            </a:extLst>
          </p:cNvPr>
          <p:cNvPicPr>
            <a:picLocks noChangeAspect="1"/>
          </p:cNvPicPr>
          <p:nvPr/>
        </p:nvPicPr>
        <p:blipFill>
          <a:blip r:embed="rId4"/>
          <a:stretch>
            <a:fillRect/>
          </a:stretch>
        </p:blipFill>
        <p:spPr>
          <a:xfrm>
            <a:off x="1642594" y="2701475"/>
            <a:ext cx="2107938" cy="2107938"/>
          </a:xfrm>
          <a:prstGeom prst="rect">
            <a:avLst/>
          </a:prstGeom>
        </p:spPr>
      </p:pic>
      <p:sp>
        <p:nvSpPr>
          <p:cNvPr id="17" name="矩形 16">
            <a:extLst>
              <a:ext uri="{FF2B5EF4-FFF2-40B4-BE49-F238E27FC236}">
                <a16:creationId xmlns="" xmlns:a16="http://schemas.microsoft.com/office/drawing/2014/main" id="{A95186CD-EE7F-4325-9CF3-941BAFFB64FA}"/>
              </a:ext>
            </a:extLst>
          </p:cNvPr>
          <p:cNvSpPr/>
          <p:nvPr/>
        </p:nvSpPr>
        <p:spPr>
          <a:xfrm>
            <a:off x="1378640" y="4895161"/>
            <a:ext cx="2719901" cy="553998"/>
          </a:xfrm>
          <a:prstGeom prst="rect">
            <a:avLst/>
          </a:prstGeom>
          <a:solidFill>
            <a:srgbClr val="1DC606">
              <a:alpha val="87000"/>
            </a:srgbClr>
          </a:solidFill>
        </p:spPr>
        <p:txBody>
          <a:bodyPr wrap="square">
            <a:spAutoFit/>
          </a:bodyPr>
          <a:lstStyle/>
          <a:p>
            <a:pPr algn="ctr"/>
            <a:r>
              <a:rPr lang="en-US" altLang="zh-CN" sz="1600" b="1" dirty="0">
                <a:solidFill>
                  <a:srgbClr val="FFFFFF"/>
                </a:solidFill>
              </a:rPr>
              <a:t>Ivon Arroyo</a:t>
            </a:r>
            <a:endParaRPr lang="en-US" altLang="zh-CN" b="1" dirty="0">
              <a:solidFill>
                <a:srgbClr val="FFFFFF"/>
              </a:solidFill>
              <a:cs typeface="+mn-ea"/>
              <a:sym typeface="+mn-lt"/>
            </a:endParaRPr>
          </a:p>
          <a:p>
            <a:pPr algn="ctr"/>
            <a:r>
              <a:rPr lang="zh-CN" altLang="en-US" sz="1400" dirty="0">
                <a:solidFill>
                  <a:srgbClr val="FFFFFF"/>
                </a:solidFill>
                <a:cs typeface="+mn-ea"/>
                <a:sym typeface="+mn-lt"/>
              </a:rPr>
              <a:t>美国马萨诸塞大学阿默斯特分</a:t>
            </a:r>
            <a:r>
              <a:rPr lang="zh-CN" altLang="en-US" sz="1400" dirty="0" smtClean="0">
                <a:solidFill>
                  <a:srgbClr val="FFFFFF"/>
                </a:solidFill>
                <a:cs typeface="+mn-ea"/>
                <a:sym typeface="+mn-lt"/>
              </a:rPr>
              <a:t>校</a:t>
            </a:r>
            <a:endParaRPr lang="zh-CN" altLang="en-US" sz="1400" dirty="0">
              <a:solidFill>
                <a:srgbClr val="FFFFFF"/>
              </a:solidFill>
              <a:cs typeface="+mn-ea"/>
              <a:sym typeface="+mn-lt"/>
            </a:endParaRPr>
          </a:p>
        </p:txBody>
      </p:sp>
      <p:sp>
        <p:nvSpPr>
          <p:cNvPr id="18" name="矩形 17">
            <a:extLst>
              <a:ext uri="{FF2B5EF4-FFF2-40B4-BE49-F238E27FC236}">
                <a16:creationId xmlns="" xmlns:a16="http://schemas.microsoft.com/office/drawing/2014/main" id="{29D313C3-66A8-4D64-B5F5-20C0B91B4B31}"/>
              </a:ext>
            </a:extLst>
          </p:cNvPr>
          <p:cNvSpPr/>
          <p:nvPr/>
        </p:nvSpPr>
        <p:spPr>
          <a:xfrm>
            <a:off x="296779" y="3581400"/>
            <a:ext cx="679765" cy="202621"/>
          </a:xfrm>
          <a:prstGeom prst="rect">
            <a:avLst/>
          </a:prstGeom>
          <a:noFill/>
          <a:ln>
            <a:solidFill>
              <a:srgbClr val="1DC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cs typeface="+mn-ea"/>
              <a:sym typeface="+mn-lt"/>
            </a:endParaRPr>
          </a:p>
        </p:txBody>
      </p:sp>
    </p:spTree>
    <p:extLst>
      <p:ext uri="{BB962C8B-B14F-4D97-AF65-F5344CB8AC3E}">
        <p14:creationId xmlns:p14="http://schemas.microsoft.com/office/powerpoint/2010/main" val="197018154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8CBF0816-BE60-454D-A3A2-0BC8ECEDAD6F}"/>
              </a:ext>
            </a:extLst>
          </p:cNvPr>
          <p:cNvPicPr>
            <a:picLocks noChangeAspect="1"/>
          </p:cNvPicPr>
          <p:nvPr/>
        </p:nvPicPr>
        <p:blipFill>
          <a:blip r:embed="rId2"/>
          <a:stretch>
            <a:fillRect/>
          </a:stretch>
        </p:blipFill>
        <p:spPr>
          <a:xfrm>
            <a:off x="0" y="595118"/>
            <a:ext cx="9144000" cy="5592619"/>
          </a:xfrm>
          <a:prstGeom prst="rect">
            <a:avLst/>
          </a:prstGeom>
        </p:spPr>
      </p:pic>
      <p:sp>
        <p:nvSpPr>
          <p:cNvPr id="4" name="文本占位符 3"/>
          <p:cNvSpPr>
            <a:spLocks noGrp="1"/>
          </p:cNvSpPr>
          <p:nvPr>
            <p:ph type="body" sz="quarter" idx="13"/>
          </p:nvPr>
        </p:nvSpPr>
        <p:spPr/>
        <p:txBody>
          <a:bodyPr/>
          <a:lstStyle/>
          <a:p>
            <a:endParaRPr lang="zh-CN" altLang="en-US">
              <a:latin typeface="+mn-lt"/>
              <a:cs typeface="+mn-ea"/>
              <a:sym typeface="+mn-lt"/>
            </a:endParaRPr>
          </a:p>
        </p:txBody>
      </p:sp>
      <p:sp>
        <p:nvSpPr>
          <p:cNvPr id="8" name="矩形 7"/>
          <p:cNvSpPr/>
          <p:nvPr/>
        </p:nvSpPr>
        <p:spPr>
          <a:xfrm>
            <a:off x="2102947" y="2609747"/>
            <a:ext cx="6664467" cy="1074486"/>
          </a:xfrm>
          <a:prstGeom prst="rect">
            <a:avLst/>
          </a:prstGeom>
          <a:noFill/>
          <a:ln>
            <a:solidFill>
              <a:srgbClr val="1DC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cs typeface="+mn-ea"/>
              <a:sym typeface="+mn-lt"/>
            </a:endParaRPr>
          </a:p>
        </p:txBody>
      </p:sp>
      <p:sp>
        <p:nvSpPr>
          <p:cNvPr id="6" name="标题 1"/>
          <p:cNvSpPr>
            <a:spLocks noGrp="1"/>
          </p:cNvSpPr>
          <p:nvPr>
            <p:ph type="title"/>
          </p:nvPr>
        </p:nvSpPr>
        <p:spPr>
          <a:xfrm>
            <a:off x="186659" y="121191"/>
            <a:ext cx="2958562" cy="399311"/>
          </a:xfrm>
          <a:solidFill>
            <a:schemeClr val="bg2"/>
          </a:solidFill>
        </p:spPr>
        <p:txBody>
          <a:bodyPr anchor="ctr"/>
          <a:lstStyle/>
          <a:p>
            <a:pPr algn="ctr"/>
            <a:r>
              <a:rPr lang="zh-CN" altLang="en-US" sz="1500" dirty="0">
                <a:solidFill>
                  <a:schemeClr val="bg1"/>
                </a:solidFill>
                <a:latin typeface="+mn-lt"/>
                <a:ea typeface="+mn-ea"/>
                <a:cs typeface="+mn-ea"/>
                <a:sym typeface="+mn-lt"/>
              </a:rPr>
              <a:t>全记录页面</a:t>
            </a:r>
            <a:r>
              <a:rPr lang="en-US" altLang="zh-CN" sz="1500" dirty="0">
                <a:solidFill>
                  <a:schemeClr val="bg1"/>
                </a:solidFill>
                <a:latin typeface="+mn-lt"/>
                <a:ea typeface="+mn-ea"/>
                <a:cs typeface="+mn-ea"/>
                <a:sym typeface="+mn-lt"/>
              </a:rPr>
              <a:t> - </a:t>
            </a:r>
            <a:r>
              <a:rPr lang="zh-CN" altLang="en-US" sz="1500" dirty="0">
                <a:solidFill>
                  <a:schemeClr val="bg1"/>
                </a:solidFill>
                <a:latin typeface="+mn-lt"/>
                <a:ea typeface="+mn-ea"/>
                <a:cs typeface="+mn-ea"/>
                <a:sym typeface="+mn-lt"/>
              </a:rPr>
              <a:t>施引文献</a:t>
            </a:r>
          </a:p>
        </p:txBody>
      </p:sp>
    </p:spTree>
    <p:extLst>
      <p:ext uri="{BB962C8B-B14F-4D97-AF65-F5344CB8AC3E}">
        <p14:creationId xmlns:p14="http://schemas.microsoft.com/office/powerpoint/2010/main" val="37340855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88D2F043-782B-42FD-A1A3-7BDDBAF6583C}"/>
              </a:ext>
            </a:extLst>
          </p:cNvPr>
          <p:cNvPicPr>
            <a:picLocks noChangeAspect="1"/>
          </p:cNvPicPr>
          <p:nvPr/>
        </p:nvPicPr>
        <p:blipFill>
          <a:blip r:embed="rId3"/>
          <a:stretch>
            <a:fillRect/>
          </a:stretch>
        </p:blipFill>
        <p:spPr>
          <a:xfrm>
            <a:off x="0" y="769552"/>
            <a:ext cx="9144000" cy="5318895"/>
          </a:xfrm>
          <a:prstGeom prst="rect">
            <a:avLst/>
          </a:prstGeom>
        </p:spPr>
      </p:pic>
      <p:sp>
        <p:nvSpPr>
          <p:cNvPr id="4" name="文本占位符 3"/>
          <p:cNvSpPr>
            <a:spLocks noGrp="1"/>
          </p:cNvSpPr>
          <p:nvPr>
            <p:ph type="body" sz="quarter" idx="13"/>
          </p:nvPr>
        </p:nvSpPr>
        <p:spPr/>
        <p:txBody>
          <a:bodyPr/>
          <a:lstStyle/>
          <a:p>
            <a:endParaRPr lang="zh-CN" altLang="en-US">
              <a:latin typeface="+mn-lt"/>
              <a:cs typeface="+mn-ea"/>
              <a:sym typeface="+mn-lt"/>
            </a:endParaRPr>
          </a:p>
        </p:txBody>
      </p:sp>
      <p:sp>
        <p:nvSpPr>
          <p:cNvPr id="7" name="矩形 6"/>
          <p:cNvSpPr/>
          <p:nvPr/>
        </p:nvSpPr>
        <p:spPr>
          <a:xfrm>
            <a:off x="631594" y="4751054"/>
            <a:ext cx="1861765" cy="984885"/>
          </a:xfrm>
          <a:prstGeom prst="rect">
            <a:avLst/>
          </a:prstGeom>
          <a:solidFill>
            <a:srgbClr val="1DC606">
              <a:alpha val="87000"/>
            </a:srgbClr>
          </a:solidFill>
        </p:spPr>
        <p:txBody>
          <a:bodyPr wrap="square">
            <a:spAutoFit/>
          </a:bodyPr>
          <a:lstStyle/>
          <a:p>
            <a:pPr algn="ctr"/>
            <a:r>
              <a:rPr lang="en-US" altLang="zh-CN" sz="1600" b="1" dirty="0">
                <a:solidFill>
                  <a:srgbClr val="FFFFFF"/>
                </a:solidFill>
                <a:cs typeface="+mn-ea"/>
                <a:sym typeface="+mn-lt"/>
              </a:rPr>
              <a:t>Rafael Calvo</a:t>
            </a:r>
          </a:p>
          <a:p>
            <a:pPr algn="ctr"/>
            <a:r>
              <a:rPr lang="zh-CN" altLang="en-US" sz="1400" dirty="0">
                <a:solidFill>
                  <a:srgbClr val="FFFFFF"/>
                </a:solidFill>
                <a:cs typeface="+mn-ea"/>
                <a:sym typeface="+mn-lt"/>
              </a:rPr>
              <a:t>澳大利亚悉尼大学</a:t>
            </a:r>
            <a:endParaRPr lang="en-US" altLang="zh-CN" sz="1400" dirty="0">
              <a:solidFill>
                <a:srgbClr val="FFFFFF"/>
              </a:solidFill>
              <a:cs typeface="+mn-ea"/>
              <a:sym typeface="+mn-lt"/>
            </a:endParaRPr>
          </a:p>
          <a:p>
            <a:pPr algn="ctr"/>
            <a:r>
              <a:rPr lang="zh-CN" altLang="en-US" sz="1400" dirty="0">
                <a:solidFill>
                  <a:srgbClr val="FFFFFF"/>
                </a:solidFill>
                <a:cs typeface="+mn-ea"/>
                <a:sym typeface="+mn-lt"/>
              </a:rPr>
              <a:t>电气与信息工程学院</a:t>
            </a:r>
            <a:endParaRPr lang="en-US" altLang="zh-CN" sz="1400" dirty="0">
              <a:solidFill>
                <a:srgbClr val="FFFFFF"/>
              </a:solidFill>
              <a:cs typeface="+mn-ea"/>
              <a:sym typeface="+mn-lt"/>
            </a:endParaRPr>
          </a:p>
          <a:p>
            <a:pPr algn="ctr"/>
            <a:r>
              <a:rPr lang="zh-CN" altLang="en-US" sz="1400" dirty="0">
                <a:solidFill>
                  <a:srgbClr val="FFFFFF"/>
                </a:solidFill>
                <a:cs typeface="+mn-ea"/>
                <a:sym typeface="+mn-lt"/>
              </a:rPr>
              <a:t>教授</a:t>
            </a:r>
          </a:p>
        </p:txBody>
      </p:sp>
      <p:sp>
        <p:nvSpPr>
          <p:cNvPr id="10" name="矩形 9"/>
          <p:cNvSpPr/>
          <p:nvPr/>
        </p:nvSpPr>
        <p:spPr>
          <a:xfrm>
            <a:off x="5660662" y="3645567"/>
            <a:ext cx="2692837" cy="1323439"/>
          </a:xfrm>
          <a:prstGeom prst="rect">
            <a:avLst/>
          </a:prstGeom>
          <a:solidFill>
            <a:srgbClr val="6734FF">
              <a:alpha val="87000"/>
            </a:srgbClr>
          </a:solidFill>
        </p:spPr>
        <p:txBody>
          <a:bodyPr wrap="square">
            <a:spAutoFit/>
          </a:bodyPr>
          <a:lstStyle/>
          <a:p>
            <a:pPr algn="just">
              <a:lnSpc>
                <a:spcPct val="125000"/>
              </a:lnSpc>
            </a:pPr>
            <a:r>
              <a:rPr lang="zh-CN" altLang="en-US" sz="1600" dirty="0">
                <a:solidFill>
                  <a:srgbClr val="FFFFFF"/>
                </a:solidFill>
                <a:cs typeface="+mn-ea"/>
                <a:sym typeface="+mn-lt"/>
              </a:rPr>
              <a:t>建立在</a:t>
            </a:r>
            <a:r>
              <a:rPr lang="en-US" altLang="zh-CN" sz="1600" b="1" dirty="0">
                <a:solidFill>
                  <a:srgbClr val="FFFF00"/>
                </a:solidFill>
              </a:rPr>
              <a:t>Ivon Arroyo</a:t>
            </a:r>
            <a:r>
              <a:rPr lang="zh-CN" altLang="en-US" sz="1600" dirty="0">
                <a:solidFill>
                  <a:srgbClr val="FFFFFF"/>
                </a:solidFill>
                <a:cs typeface="+mn-ea"/>
                <a:sym typeface="+mn-lt"/>
              </a:rPr>
              <a:t>教授的智能教学系统的研究基础之上，在情感计算领域尤其是</a:t>
            </a:r>
            <a:r>
              <a:rPr lang="zh-CN" altLang="en-US" sz="1600" b="1" dirty="0">
                <a:solidFill>
                  <a:srgbClr val="FFFF00"/>
                </a:solidFill>
                <a:cs typeface="+mn-ea"/>
                <a:sym typeface="+mn-lt"/>
              </a:rPr>
              <a:t>情感监测</a:t>
            </a:r>
            <a:r>
              <a:rPr lang="zh-CN" altLang="en-US" sz="1600" dirty="0">
                <a:solidFill>
                  <a:srgbClr val="FFFFFF"/>
                </a:solidFill>
                <a:cs typeface="+mn-ea"/>
                <a:sym typeface="+mn-lt"/>
              </a:rPr>
              <a:t>方面的研究成果</a:t>
            </a:r>
          </a:p>
        </p:txBody>
      </p:sp>
      <p:pic>
        <p:nvPicPr>
          <p:cNvPr id="23" name="图片 22">
            <a:extLst>
              <a:ext uri="{FF2B5EF4-FFF2-40B4-BE49-F238E27FC236}">
                <a16:creationId xmlns="" xmlns:a16="http://schemas.microsoft.com/office/drawing/2014/main" id="{7E7716EF-5885-4C68-AA28-ACAFE17E48A3}"/>
              </a:ext>
            </a:extLst>
          </p:cNvPr>
          <p:cNvPicPr>
            <a:picLocks noChangeAspect="1"/>
          </p:cNvPicPr>
          <p:nvPr/>
        </p:nvPicPr>
        <p:blipFill rotWithShape="1">
          <a:blip r:embed="rId4"/>
          <a:srcRect l="11762" b="8317"/>
          <a:stretch/>
        </p:blipFill>
        <p:spPr>
          <a:xfrm>
            <a:off x="996978" y="2973286"/>
            <a:ext cx="1130998" cy="1671345"/>
          </a:xfrm>
          <a:prstGeom prst="rect">
            <a:avLst/>
          </a:prstGeom>
        </p:spPr>
      </p:pic>
      <p:pic>
        <p:nvPicPr>
          <p:cNvPr id="32" name="图片 31">
            <a:extLst>
              <a:ext uri="{FF2B5EF4-FFF2-40B4-BE49-F238E27FC236}">
                <a16:creationId xmlns="" xmlns:a16="http://schemas.microsoft.com/office/drawing/2014/main" id="{FD835386-DEAB-458C-BD0F-40ABED32F774}"/>
              </a:ext>
            </a:extLst>
          </p:cNvPr>
          <p:cNvPicPr>
            <a:picLocks noChangeAspect="1"/>
          </p:cNvPicPr>
          <p:nvPr/>
        </p:nvPicPr>
        <p:blipFill>
          <a:blip r:embed="rId5"/>
          <a:stretch>
            <a:fillRect/>
          </a:stretch>
        </p:blipFill>
        <p:spPr>
          <a:xfrm>
            <a:off x="3239811" y="3102349"/>
            <a:ext cx="1413217" cy="1413217"/>
          </a:xfrm>
          <a:prstGeom prst="rect">
            <a:avLst/>
          </a:prstGeom>
        </p:spPr>
      </p:pic>
      <p:sp>
        <p:nvSpPr>
          <p:cNvPr id="33" name="矩形 32">
            <a:extLst>
              <a:ext uri="{FF2B5EF4-FFF2-40B4-BE49-F238E27FC236}">
                <a16:creationId xmlns="" xmlns:a16="http://schemas.microsoft.com/office/drawing/2014/main" id="{EF2F85CB-AC0E-4880-9BA8-0C4D1DE1387B}"/>
              </a:ext>
            </a:extLst>
          </p:cNvPr>
          <p:cNvSpPr/>
          <p:nvPr/>
        </p:nvSpPr>
        <p:spPr>
          <a:xfrm>
            <a:off x="2830371" y="4751054"/>
            <a:ext cx="2232095" cy="984885"/>
          </a:xfrm>
          <a:prstGeom prst="rect">
            <a:avLst/>
          </a:prstGeom>
          <a:solidFill>
            <a:srgbClr val="1DC606">
              <a:alpha val="87000"/>
            </a:srgbClr>
          </a:solidFill>
        </p:spPr>
        <p:txBody>
          <a:bodyPr wrap="square">
            <a:spAutoFit/>
          </a:bodyPr>
          <a:lstStyle/>
          <a:p>
            <a:pPr algn="ctr"/>
            <a:r>
              <a:rPr lang="en-US" altLang="zh-CN" sz="1600" b="1" dirty="0">
                <a:solidFill>
                  <a:srgbClr val="FFFFFF"/>
                </a:solidFill>
                <a:cs typeface="+mn-ea"/>
                <a:sym typeface="+mn-lt"/>
              </a:rPr>
              <a:t>Sidney </a:t>
            </a:r>
            <a:r>
              <a:rPr lang="en-US" altLang="zh-CN" sz="1600" b="1" dirty="0" err="1">
                <a:solidFill>
                  <a:srgbClr val="FFFFFF"/>
                </a:solidFill>
                <a:cs typeface="+mn-ea"/>
                <a:sym typeface="+mn-lt"/>
              </a:rPr>
              <a:t>D'Mello</a:t>
            </a:r>
            <a:endParaRPr lang="en-US" altLang="zh-CN" sz="1600" b="1" dirty="0">
              <a:solidFill>
                <a:srgbClr val="FFFFFF"/>
              </a:solidFill>
              <a:cs typeface="+mn-ea"/>
              <a:sym typeface="+mn-lt"/>
            </a:endParaRPr>
          </a:p>
          <a:p>
            <a:pPr algn="ctr"/>
            <a:r>
              <a:rPr lang="zh-CN" altLang="en-US" sz="1400" dirty="0">
                <a:solidFill>
                  <a:srgbClr val="FFFFFF"/>
                </a:solidFill>
                <a:cs typeface="+mn-ea"/>
                <a:sym typeface="+mn-lt"/>
              </a:rPr>
              <a:t>美国圣母大学</a:t>
            </a:r>
            <a:endParaRPr lang="en-US" altLang="zh-CN" sz="1400" dirty="0">
              <a:solidFill>
                <a:srgbClr val="FFFFFF"/>
              </a:solidFill>
              <a:cs typeface="+mn-ea"/>
              <a:sym typeface="+mn-lt"/>
            </a:endParaRPr>
          </a:p>
          <a:p>
            <a:pPr algn="ctr"/>
            <a:r>
              <a:rPr lang="zh-CN" altLang="en-US" sz="1400" dirty="0">
                <a:solidFill>
                  <a:srgbClr val="FFFFFF"/>
                </a:solidFill>
                <a:cs typeface="+mn-ea"/>
                <a:sym typeface="+mn-lt"/>
              </a:rPr>
              <a:t>心理学和计算机科学学院 副教授</a:t>
            </a:r>
          </a:p>
        </p:txBody>
      </p:sp>
      <p:sp>
        <p:nvSpPr>
          <p:cNvPr id="11" name="标题 1"/>
          <p:cNvSpPr>
            <a:spLocks noGrp="1"/>
          </p:cNvSpPr>
          <p:nvPr>
            <p:ph type="title"/>
          </p:nvPr>
        </p:nvSpPr>
        <p:spPr>
          <a:xfrm>
            <a:off x="186659" y="121191"/>
            <a:ext cx="2958562" cy="399311"/>
          </a:xfrm>
          <a:solidFill>
            <a:schemeClr val="bg2"/>
          </a:solidFill>
        </p:spPr>
        <p:txBody>
          <a:bodyPr anchor="ctr"/>
          <a:lstStyle/>
          <a:p>
            <a:pPr algn="ctr"/>
            <a:r>
              <a:rPr lang="zh-CN" altLang="en-US" sz="1500" dirty="0">
                <a:solidFill>
                  <a:schemeClr val="bg1"/>
                </a:solidFill>
                <a:latin typeface="+mn-lt"/>
                <a:ea typeface="+mn-ea"/>
                <a:cs typeface="+mn-ea"/>
                <a:sym typeface="+mn-lt"/>
              </a:rPr>
              <a:t>全记录页面</a:t>
            </a:r>
            <a:r>
              <a:rPr lang="en-US" altLang="zh-CN" sz="1500" dirty="0">
                <a:solidFill>
                  <a:schemeClr val="bg1"/>
                </a:solidFill>
                <a:latin typeface="+mn-lt"/>
                <a:ea typeface="+mn-ea"/>
                <a:cs typeface="+mn-ea"/>
                <a:sym typeface="+mn-lt"/>
              </a:rPr>
              <a:t> - </a:t>
            </a:r>
            <a:r>
              <a:rPr lang="zh-CN" altLang="en-US" sz="1500" dirty="0">
                <a:solidFill>
                  <a:schemeClr val="bg1"/>
                </a:solidFill>
                <a:latin typeface="+mn-lt"/>
                <a:ea typeface="+mn-ea"/>
                <a:cs typeface="+mn-ea"/>
                <a:sym typeface="+mn-lt"/>
              </a:rPr>
              <a:t>施引文献</a:t>
            </a:r>
          </a:p>
        </p:txBody>
      </p:sp>
    </p:spTree>
    <p:extLst>
      <p:ext uri="{BB962C8B-B14F-4D97-AF65-F5344CB8AC3E}">
        <p14:creationId xmlns:p14="http://schemas.microsoft.com/office/powerpoint/2010/main" val="422183516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28CA4E0A-849C-45B0-B1DE-D43943572401}"/>
              </a:ext>
            </a:extLst>
          </p:cNvPr>
          <p:cNvPicPr>
            <a:picLocks noChangeAspect="1"/>
          </p:cNvPicPr>
          <p:nvPr/>
        </p:nvPicPr>
        <p:blipFill rotWithShape="1">
          <a:blip r:embed="rId2"/>
          <a:srcRect t="158"/>
          <a:stretch/>
        </p:blipFill>
        <p:spPr>
          <a:xfrm>
            <a:off x="-3637" y="576788"/>
            <a:ext cx="9144000" cy="5616356"/>
          </a:xfrm>
          <a:prstGeom prst="rect">
            <a:avLst/>
          </a:prstGeom>
          <a:ln>
            <a:noFill/>
          </a:ln>
        </p:spPr>
      </p:pic>
      <p:sp>
        <p:nvSpPr>
          <p:cNvPr id="4" name="文本占位符 3"/>
          <p:cNvSpPr>
            <a:spLocks noGrp="1"/>
          </p:cNvSpPr>
          <p:nvPr>
            <p:ph type="body" sz="quarter" idx="13"/>
          </p:nvPr>
        </p:nvSpPr>
        <p:spPr/>
        <p:txBody>
          <a:bodyPr/>
          <a:lstStyle/>
          <a:p>
            <a:endParaRPr lang="zh-CN" altLang="en-US">
              <a:latin typeface="+mn-lt"/>
              <a:cs typeface="+mn-ea"/>
              <a:sym typeface="+mn-lt"/>
            </a:endParaRPr>
          </a:p>
        </p:txBody>
      </p:sp>
      <p:sp>
        <p:nvSpPr>
          <p:cNvPr id="7" name="矩形 6"/>
          <p:cNvSpPr/>
          <p:nvPr/>
        </p:nvSpPr>
        <p:spPr>
          <a:xfrm>
            <a:off x="7207066" y="4291473"/>
            <a:ext cx="1184534" cy="546857"/>
          </a:xfrm>
          <a:prstGeom prst="rect">
            <a:avLst/>
          </a:prstGeom>
          <a:noFill/>
          <a:ln>
            <a:solidFill>
              <a:srgbClr val="1DC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cs typeface="+mn-ea"/>
              <a:sym typeface="+mn-lt"/>
            </a:endParaRPr>
          </a:p>
        </p:txBody>
      </p:sp>
      <p:sp>
        <p:nvSpPr>
          <p:cNvPr id="6" name="文本框 5"/>
          <p:cNvSpPr txBox="1"/>
          <p:nvPr/>
        </p:nvSpPr>
        <p:spPr>
          <a:xfrm>
            <a:off x="5291091" y="4380235"/>
            <a:ext cx="1654754" cy="369332"/>
          </a:xfrm>
          <a:prstGeom prst="rect">
            <a:avLst/>
          </a:prstGeom>
          <a:solidFill>
            <a:srgbClr val="1DC606"/>
          </a:solidFill>
        </p:spPr>
        <p:txBody>
          <a:bodyPr wrap="square" rtlCol="0">
            <a:spAutoFit/>
          </a:bodyPr>
          <a:lstStyle/>
          <a:p>
            <a:pPr algn="ctr"/>
            <a:r>
              <a:rPr lang="zh-CN" altLang="en-US" b="1" dirty="0">
                <a:solidFill>
                  <a:srgbClr val="FFFFFF"/>
                </a:solidFill>
                <a:cs typeface="+mn-ea"/>
                <a:sym typeface="+mn-lt"/>
              </a:rPr>
              <a:t>参考文献 </a:t>
            </a:r>
            <a:r>
              <a:rPr lang="en-US" altLang="zh-CN" b="1" dirty="0">
                <a:solidFill>
                  <a:srgbClr val="FFFFFF"/>
                </a:solidFill>
                <a:cs typeface="+mn-ea"/>
                <a:sym typeface="+mn-lt"/>
              </a:rPr>
              <a:t>22</a:t>
            </a:r>
            <a:endParaRPr lang="zh-CN" altLang="en-US" b="1" dirty="0">
              <a:solidFill>
                <a:srgbClr val="FFFFFF"/>
              </a:solidFill>
              <a:cs typeface="+mn-ea"/>
              <a:sym typeface="+mn-lt"/>
            </a:endParaRPr>
          </a:p>
        </p:txBody>
      </p:sp>
      <p:sp>
        <p:nvSpPr>
          <p:cNvPr id="8" name="标题 1"/>
          <p:cNvSpPr>
            <a:spLocks noGrp="1"/>
          </p:cNvSpPr>
          <p:nvPr>
            <p:ph type="title"/>
          </p:nvPr>
        </p:nvSpPr>
        <p:spPr>
          <a:xfrm>
            <a:off x="186659" y="121191"/>
            <a:ext cx="2958562" cy="399311"/>
          </a:xfrm>
          <a:solidFill>
            <a:schemeClr val="bg2"/>
          </a:solidFill>
        </p:spPr>
        <p:txBody>
          <a:bodyPr anchor="ctr"/>
          <a:lstStyle/>
          <a:p>
            <a:pPr algn="ctr"/>
            <a:r>
              <a:rPr lang="zh-CN" altLang="en-US" sz="1500" dirty="0">
                <a:solidFill>
                  <a:schemeClr val="bg1"/>
                </a:solidFill>
                <a:latin typeface="+mn-lt"/>
                <a:ea typeface="+mn-ea"/>
                <a:cs typeface="+mn-ea"/>
                <a:sym typeface="+mn-lt"/>
              </a:rPr>
              <a:t>全记录页面</a:t>
            </a:r>
            <a:r>
              <a:rPr lang="en-US" altLang="zh-CN" sz="1500" dirty="0">
                <a:solidFill>
                  <a:schemeClr val="bg1"/>
                </a:solidFill>
                <a:latin typeface="+mn-lt"/>
                <a:ea typeface="+mn-ea"/>
                <a:cs typeface="+mn-ea"/>
                <a:sym typeface="+mn-lt"/>
              </a:rPr>
              <a:t> </a:t>
            </a:r>
            <a:r>
              <a:rPr lang="en-US" altLang="zh-CN" sz="1500" dirty="0" smtClean="0">
                <a:solidFill>
                  <a:schemeClr val="bg1"/>
                </a:solidFill>
                <a:latin typeface="+mn-lt"/>
                <a:ea typeface="+mn-ea"/>
                <a:cs typeface="+mn-ea"/>
                <a:sym typeface="+mn-lt"/>
              </a:rPr>
              <a:t>– </a:t>
            </a:r>
            <a:r>
              <a:rPr lang="zh-CN" altLang="en-US" sz="1500" dirty="0" smtClean="0">
                <a:solidFill>
                  <a:schemeClr val="bg1"/>
                </a:solidFill>
                <a:latin typeface="+mn-lt"/>
                <a:ea typeface="+mn-ea"/>
                <a:cs typeface="+mn-ea"/>
                <a:sym typeface="+mn-lt"/>
              </a:rPr>
              <a:t>参考文献</a:t>
            </a:r>
            <a:endParaRPr lang="zh-CN" altLang="en-US" sz="1500" dirty="0">
              <a:solidFill>
                <a:schemeClr val="bg1"/>
              </a:solidFill>
              <a:latin typeface="+mn-lt"/>
              <a:ea typeface="+mn-ea"/>
              <a:cs typeface="+mn-ea"/>
              <a:sym typeface="+mn-lt"/>
            </a:endParaRPr>
          </a:p>
        </p:txBody>
      </p:sp>
    </p:spTree>
    <p:extLst>
      <p:ext uri="{BB962C8B-B14F-4D97-AF65-F5344CB8AC3E}">
        <p14:creationId xmlns:p14="http://schemas.microsoft.com/office/powerpoint/2010/main" val="19066306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 xmlns:a16="http://schemas.microsoft.com/office/drawing/2014/main" id="{F40643B1-009D-4BFB-90B4-00776F9FEE9B}"/>
              </a:ext>
            </a:extLst>
          </p:cNvPr>
          <p:cNvGrpSpPr/>
          <p:nvPr/>
        </p:nvGrpSpPr>
        <p:grpSpPr>
          <a:xfrm>
            <a:off x="0" y="673992"/>
            <a:ext cx="9144000" cy="5371702"/>
            <a:chOff x="0" y="673992"/>
            <a:chExt cx="9144000" cy="5371702"/>
          </a:xfrm>
        </p:grpSpPr>
        <p:pic>
          <p:nvPicPr>
            <p:cNvPr id="5" name="图片 4">
              <a:extLst>
                <a:ext uri="{FF2B5EF4-FFF2-40B4-BE49-F238E27FC236}">
                  <a16:creationId xmlns="" xmlns:a16="http://schemas.microsoft.com/office/drawing/2014/main" id="{329B01F7-1E06-4EC7-BB28-8B768F4EFC9B}"/>
                </a:ext>
              </a:extLst>
            </p:cNvPr>
            <p:cNvPicPr>
              <a:picLocks noChangeAspect="1"/>
            </p:cNvPicPr>
            <p:nvPr/>
          </p:nvPicPr>
          <p:blipFill>
            <a:blip r:embed="rId3"/>
            <a:stretch>
              <a:fillRect/>
            </a:stretch>
          </p:blipFill>
          <p:spPr>
            <a:xfrm>
              <a:off x="0" y="673992"/>
              <a:ext cx="9144000" cy="2117361"/>
            </a:xfrm>
            <a:prstGeom prst="rect">
              <a:avLst/>
            </a:prstGeom>
          </p:spPr>
        </p:pic>
        <p:pic>
          <p:nvPicPr>
            <p:cNvPr id="12" name="图片 11">
              <a:extLst>
                <a:ext uri="{FF2B5EF4-FFF2-40B4-BE49-F238E27FC236}">
                  <a16:creationId xmlns="" xmlns:a16="http://schemas.microsoft.com/office/drawing/2014/main" id="{444A2E4D-52CA-41AF-B498-0DAE7EA9D17E}"/>
                </a:ext>
              </a:extLst>
            </p:cNvPr>
            <p:cNvPicPr>
              <a:picLocks noChangeAspect="1"/>
            </p:cNvPicPr>
            <p:nvPr/>
          </p:nvPicPr>
          <p:blipFill rotWithShape="1">
            <a:blip r:embed="rId4"/>
            <a:srcRect b="32745"/>
            <a:stretch/>
          </p:blipFill>
          <p:spPr>
            <a:xfrm>
              <a:off x="0" y="2715237"/>
              <a:ext cx="9144000" cy="3330457"/>
            </a:xfrm>
            <a:prstGeom prst="rect">
              <a:avLst/>
            </a:prstGeom>
          </p:spPr>
        </p:pic>
      </p:grpSp>
      <p:sp>
        <p:nvSpPr>
          <p:cNvPr id="4" name="文本占位符 3"/>
          <p:cNvSpPr>
            <a:spLocks noGrp="1"/>
          </p:cNvSpPr>
          <p:nvPr>
            <p:ph type="body" sz="quarter" idx="13"/>
          </p:nvPr>
        </p:nvSpPr>
        <p:spPr/>
        <p:txBody>
          <a:bodyPr/>
          <a:lstStyle/>
          <a:p>
            <a:endParaRPr lang="zh-CN" altLang="en-US">
              <a:latin typeface="+mn-lt"/>
              <a:cs typeface="+mn-ea"/>
              <a:sym typeface="+mn-lt"/>
            </a:endParaRPr>
          </a:p>
        </p:txBody>
      </p:sp>
      <p:sp>
        <p:nvSpPr>
          <p:cNvPr id="6" name="文本框 5"/>
          <p:cNvSpPr txBox="1"/>
          <p:nvPr/>
        </p:nvSpPr>
        <p:spPr>
          <a:xfrm>
            <a:off x="2410915" y="1778513"/>
            <a:ext cx="5419190" cy="646331"/>
          </a:xfrm>
          <a:prstGeom prst="rect">
            <a:avLst/>
          </a:prstGeom>
          <a:solidFill>
            <a:srgbClr val="1DC606"/>
          </a:solidFill>
          <a:ln>
            <a:noFill/>
          </a:ln>
        </p:spPr>
        <p:txBody>
          <a:bodyPr wrap="square" rtlCol="0">
            <a:spAutoFit/>
          </a:bodyPr>
          <a:lstStyle/>
          <a:p>
            <a:r>
              <a:rPr lang="zh-CN" altLang="en-US" dirty="0">
                <a:solidFill>
                  <a:srgbClr val="FFFFFF"/>
                </a:solidFill>
                <a:cs typeface="+mn-ea"/>
                <a:sym typeface="+mn-lt"/>
              </a:rPr>
              <a:t>通过“参考文献”能够更好地了解一篇论文引用了哪些文献，更好地了解一篇论文是如何构建起来的</a:t>
            </a:r>
          </a:p>
        </p:txBody>
      </p:sp>
      <p:sp>
        <p:nvSpPr>
          <p:cNvPr id="14" name="矩形 13">
            <a:extLst>
              <a:ext uri="{FF2B5EF4-FFF2-40B4-BE49-F238E27FC236}">
                <a16:creationId xmlns="" xmlns:a16="http://schemas.microsoft.com/office/drawing/2014/main" id="{0115995F-BBBD-40FB-B28C-BA958486A508}"/>
              </a:ext>
            </a:extLst>
          </p:cNvPr>
          <p:cNvSpPr/>
          <p:nvPr/>
        </p:nvSpPr>
        <p:spPr>
          <a:xfrm>
            <a:off x="87174" y="1774364"/>
            <a:ext cx="2130773" cy="646331"/>
          </a:xfrm>
          <a:prstGeom prst="rect">
            <a:avLst/>
          </a:prstGeom>
          <a:noFill/>
          <a:ln>
            <a:solidFill>
              <a:srgbClr val="1DC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cs typeface="+mn-ea"/>
              <a:sym typeface="+mn-lt"/>
            </a:endParaRPr>
          </a:p>
        </p:txBody>
      </p:sp>
      <p:sp>
        <p:nvSpPr>
          <p:cNvPr id="15" name="矩形 14">
            <a:extLst>
              <a:ext uri="{FF2B5EF4-FFF2-40B4-BE49-F238E27FC236}">
                <a16:creationId xmlns="" xmlns:a16="http://schemas.microsoft.com/office/drawing/2014/main" id="{B8F82A76-80A1-4287-BCE3-C4E4FD09EFC5}"/>
              </a:ext>
            </a:extLst>
          </p:cNvPr>
          <p:cNvSpPr/>
          <p:nvPr/>
        </p:nvSpPr>
        <p:spPr>
          <a:xfrm>
            <a:off x="843258" y="3566985"/>
            <a:ext cx="2840975" cy="707886"/>
          </a:xfrm>
          <a:prstGeom prst="rect">
            <a:avLst/>
          </a:prstGeom>
          <a:solidFill>
            <a:srgbClr val="6734FF">
              <a:alpha val="87000"/>
            </a:srgbClr>
          </a:solidFill>
        </p:spPr>
        <p:txBody>
          <a:bodyPr wrap="square">
            <a:spAutoFit/>
          </a:bodyPr>
          <a:lstStyle/>
          <a:p>
            <a:pPr algn="just">
              <a:lnSpc>
                <a:spcPct val="125000"/>
              </a:lnSpc>
            </a:pPr>
            <a:r>
              <a:rPr lang="en-US" altLang="zh-CN" sz="1600" dirty="0">
                <a:solidFill>
                  <a:srgbClr val="FFFFFF"/>
                </a:solidFill>
              </a:rPr>
              <a:t>Ivon Arroyo</a:t>
            </a:r>
            <a:r>
              <a:rPr lang="zh-CN" altLang="en-US" sz="1600" dirty="0">
                <a:solidFill>
                  <a:srgbClr val="FFFFFF"/>
                </a:solidFill>
                <a:cs typeface="+mn-ea"/>
                <a:sym typeface="+mn-lt"/>
              </a:rPr>
              <a:t>教授在</a:t>
            </a:r>
            <a:r>
              <a:rPr lang="en-US" altLang="zh-CN" sz="1600" dirty="0">
                <a:solidFill>
                  <a:srgbClr val="FFFFFF"/>
                </a:solidFill>
                <a:cs typeface="+mn-ea"/>
                <a:sym typeface="+mn-lt"/>
              </a:rPr>
              <a:t>2004</a:t>
            </a:r>
            <a:r>
              <a:rPr lang="zh-CN" altLang="en-US" sz="1600" dirty="0">
                <a:solidFill>
                  <a:srgbClr val="FFFFFF"/>
                </a:solidFill>
                <a:cs typeface="+mn-ea"/>
                <a:sym typeface="+mn-lt"/>
              </a:rPr>
              <a:t>年就已经开始在相关领域进行研究</a:t>
            </a:r>
            <a:endParaRPr lang="en-US" altLang="zh-CN" dirty="0">
              <a:solidFill>
                <a:srgbClr val="FFFFFF"/>
              </a:solidFill>
              <a:cs typeface="+mn-ea"/>
              <a:sym typeface="+mn-lt"/>
            </a:endParaRPr>
          </a:p>
        </p:txBody>
      </p:sp>
      <p:sp>
        <p:nvSpPr>
          <p:cNvPr id="16" name="矩形 15">
            <a:extLst>
              <a:ext uri="{FF2B5EF4-FFF2-40B4-BE49-F238E27FC236}">
                <a16:creationId xmlns="" xmlns:a16="http://schemas.microsoft.com/office/drawing/2014/main" id="{C98B1E36-CCCF-4046-AAED-C9DD57E46A85}"/>
              </a:ext>
            </a:extLst>
          </p:cNvPr>
          <p:cNvSpPr/>
          <p:nvPr/>
        </p:nvSpPr>
        <p:spPr>
          <a:xfrm>
            <a:off x="843258" y="2871648"/>
            <a:ext cx="479516" cy="207010"/>
          </a:xfrm>
          <a:prstGeom prst="rect">
            <a:avLst/>
          </a:prstGeom>
          <a:noFill/>
          <a:ln>
            <a:solidFill>
              <a:srgbClr val="673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cs typeface="+mn-ea"/>
              <a:sym typeface="+mn-lt"/>
            </a:endParaRPr>
          </a:p>
        </p:txBody>
      </p:sp>
      <p:sp>
        <p:nvSpPr>
          <p:cNvPr id="17" name="矩形 16">
            <a:extLst>
              <a:ext uri="{FF2B5EF4-FFF2-40B4-BE49-F238E27FC236}">
                <a16:creationId xmlns="" xmlns:a16="http://schemas.microsoft.com/office/drawing/2014/main" id="{F5432DAE-9585-4602-9A07-58D0D513EB6A}"/>
              </a:ext>
            </a:extLst>
          </p:cNvPr>
          <p:cNvSpPr/>
          <p:nvPr/>
        </p:nvSpPr>
        <p:spPr>
          <a:xfrm>
            <a:off x="6375525" y="3357867"/>
            <a:ext cx="637833" cy="207010"/>
          </a:xfrm>
          <a:prstGeom prst="rect">
            <a:avLst/>
          </a:prstGeom>
          <a:noFill/>
          <a:ln>
            <a:solidFill>
              <a:srgbClr val="673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cs typeface="+mn-ea"/>
              <a:sym typeface="+mn-lt"/>
            </a:endParaRPr>
          </a:p>
        </p:txBody>
      </p:sp>
      <p:sp>
        <p:nvSpPr>
          <p:cNvPr id="18" name="标题 1"/>
          <p:cNvSpPr>
            <a:spLocks noGrp="1"/>
          </p:cNvSpPr>
          <p:nvPr>
            <p:ph type="title"/>
          </p:nvPr>
        </p:nvSpPr>
        <p:spPr>
          <a:xfrm>
            <a:off x="186659" y="121191"/>
            <a:ext cx="2958562" cy="399311"/>
          </a:xfrm>
          <a:solidFill>
            <a:schemeClr val="bg2"/>
          </a:solidFill>
        </p:spPr>
        <p:txBody>
          <a:bodyPr anchor="ctr"/>
          <a:lstStyle/>
          <a:p>
            <a:pPr algn="ctr"/>
            <a:r>
              <a:rPr lang="zh-CN" altLang="en-US" sz="1500" dirty="0">
                <a:solidFill>
                  <a:schemeClr val="bg1"/>
                </a:solidFill>
                <a:latin typeface="+mn-lt"/>
                <a:ea typeface="+mn-ea"/>
                <a:cs typeface="+mn-ea"/>
                <a:sym typeface="+mn-lt"/>
              </a:rPr>
              <a:t>全记录页面</a:t>
            </a:r>
            <a:r>
              <a:rPr lang="en-US" altLang="zh-CN" sz="1500" dirty="0">
                <a:solidFill>
                  <a:schemeClr val="bg1"/>
                </a:solidFill>
                <a:latin typeface="+mn-lt"/>
                <a:ea typeface="+mn-ea"/>
                <a:cs typeface="+mn-ea"/>
                <a:sym typeface="+mn-lt"/>
              </a:rPr>
              <a:t> </a:t>
            </a:r>
            <a:r>
              <a:rPr lang="en-US" altLang="zh-CN" sz="1500" dirty="0" smtClean="0">
                <a:solidFill>
                  <a:schemeClr val="bg1"/>
                </a:solidFill>
                <a:latin typeface="+mn-lt"/>
                <a:ea typeface="+mn-ea"/>
                <a:cs typeface="+mn-ea"/>
                <a:sym typeface="+mn-lt"/>
              </a:rPr>
              <a:t>– </a:t>
            </a:r>
            <a:r>
              <a:rPr lang="zh-CN" altLang="en-US" sz="1500" dirty="0" smtClean="0">
                <a:solidFill>
                  <a:schemeClr val="bg1"/>
                </a:solidFill>
                <a:latin typeface="+mn-lt"/>
                <a:ea typeface="+mn-ea"/>
                <a:cs typeface="+mn-ea"/>
                <a:sym typeface="+mn-lt"/>
              </a:rPr>
              <a:t>参考文献</a:t>
            </a:r>
            <a:endParaRPr lang="zh-CN" altLang="en-US" sz="1500" dirty="0">
              <a:solidFill>
                <a:schemeClr val="bg1"/>
              </a:solidFill>
              <a:latin typeface="+mn-lt"/>
              <a:ea typeface="+mn-ea"/>
              <a:cs typeface="+mn-ea"/>
              <a:sym typeface="+mn-lt"/>
            </a:endParaRPr>
          </a:p>
        </p:txBody>
      </p:sp>
    </p:spTree>
    <p:extLst>
      <p:ext uri="{BB962C8B-B14F-4D97-AF65-F5344CB8AC3E}">
        <p14:creationId xmlns:p14="http://schemas.microsoft.com/office/powerpoint/2010/main" val="24580107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TextBox 2">
            <a:extLst>
              <a:ext uri="{FF2B5EF4-FFF2-40B4-BE49-F238E27FC236}">
                <a16:creationId xmlns="" xmlns:a16="http://schemas.microsoft.com/office/drawing/2014/main" id="{6DAA08A6-ABA1-419A-8CB6-08234FA10EA9}"/>
              </a:ext>
            </a:extLst>
          </p:cNvPr>
          <p:cNvSpPr txBox="1">
            <a:spLocks noChangeArrowheads="1"/>
          </p:cNvSpPr>
          <p:nvPr/>
        </p:nvSpPr>
        <p:spPr bwMode="auto">
          <a:xfrm>
            <a:off x="1719263" y="1528763"/>
            <a:ext cx="53768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ea typeface="宋体" panose="02010600030101010101" pitchFamily="2" charset="-122"/>
              </a:defRPr>
            </a:lvl1pPr>
            <a:lvl2pPr marL="742950" indent="-285750" defTabSz="457200">
              <a:defRPr>
                <a:solidFill>
                  <a:schemeClr val="tx1"/>
                </a:solidFill>
                <a:latin typeface="Arial" panose="020B0604020202020204" pitchFamily="34" charset="0"/>
                <a:ea typeface="宋体" panose="02010600030101010101" pitchFamily="2" charset="-122"/>
              </a:defRPr>
            </a:lvl2pPr>
            <a:lvl3pPr marL="1143000" indent="-228600" defTabSz="457200">
              <a:defRPr>
                <a:solidFill>
                  <a:schemeClr val="tx1"/>
                </a:solidFill>
                <a:latin typeface="Arial" panose="020B0604020202020204" pitchFamily="34" charset="0"/>
                <a:ea typeface="宋体" panose="02010600030101010101" pitchFamily="2" charset="-122"/>
              </a:defRPr>
            </a:lvl3pPr>
            <a:lvl4pPr marL="1600200" indent="-228600" defTabSz="457200">
              <a:defRPr>
                <a:solidFill>
                  <a:schemeClr val="tx1"/>
                </a:solidFill>
                <a:latin typeface="Arial" panose="020B0604020202020204" pitchFamily="34" charset="0"/>
                <a:ea typeface="宋体" panose="02010600030101010101" pitchFamily="2" charset="-122"/>
              </a:defRPr>
            </a:lvl4pPr>
            <a:lvl5pPr marL="2057400" indent="-228600" defTabSz="4572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b="1" dirty="0">
                <a:solidFill>
                  <a:srgbClr val="6816FF"/>
                </a:solidFill>
                <a:latin typeface="微软雅黑" panose="020B0503020204020204" pitchFamily="34" charset="-122"/>
                <a:ea typeface="微软雅黑" panose="020B0503020204020204" pitchFamily="34" charset="-122"/>
              </a:rPr>
              <a:t>从</a:t>
            </a:r>
            <a:r>
              <a:rPr lang="en-US" altLang="en-US" b="1" dirty="0">
                <a:solidFill>
                  <a:srgbClr val="6816FF"/>
                </a:solidFill>
                <a:latin typeface="微软雅黑" panose="020B0503020204020204" pitchFamily="34" charset="-122"/>
                <a:ea typeface="微软雅黑" panose="020B0503020204020204" pitchFamily="34" charset="-122"/>
              </a:rPr>
              <a:t>SSCI</a:t>
            </a:r>
            <a:r>
              <a:rPr lang="zh-CN" altLang="en-US" b="1" dirty="0">
                <a:solidFill>
                  <a:srgbClr val="6816FF"/>
                </a:solidFill>
                <a:latin typeface="微软雅黑" panose="020B0503020204020204" pitchFamily="34" charset="-122"/>
                <a:ea typeface="微软雅黑" panose="020B0503020204020204" pitchFamily="34" charset="-122"/>
              </a:rPr>
              <a:t>看中国 </a:t>
            </a:r>
            <a:r>
              <a:rPr lang="en-US" altLang="zh-CN" sz="1500" b="1" dirty="0">
                <a:solidFill>
                  <a:srgbClr val="6816FF"/>
                </a:solidFill>
                <a:latin typeface="微软雅黑" panose="020B0503020204020204" pitchFamily="34" charset="-122"/>
                <a:ea typeface="微软雅黑" panose="020B0503020204020204" pitchFamily="34" charset="-122"/>
              </a:rPr>
              <a:t>— </a:t>
            </a:r>
            <a:r>
              <a:rPr lang="zh-CN" altLang="en-US" sz="1500" b="1" dirty="0">
                <a:solidFill>
                  <a:srgbClr val="6816FF"/>
                </a:solidFill>
                <a:latin typeface="微软雅黑" panose="020B0503020204020204" pitchFamily="34" charset="-122"/>
                <a:ea typeface="微软雅黑" panose="020B0503020204020204" pitchFamily="34" charset="-122"/>
              </a:rPr>
              <a:t>当前国内社会热点</a:t>
            </a:r>
            <a:r>
              <a:rPr lang="en-US" altLang="zh-CN" sz="1500" b="1" dirty="0">
                <a:solidFill>
                  <a:srgbClr val="6816FF"/>
                </a:solidFill>
                <a:latin typeface="微软雅黑" panose="020B0503020204020204" pitchFamily="34" charset="-122"/>
                <a:ea typeface="微软雅黑" panose="020B0503020204020204" pitchFamily="34" charset="-122"/>
              </a:rPr>
              <a:t>·</a:t>
            </a:r>
            <a:r>
              <a:rPr lang="zh-CN" altLang="en-US" sz="1500" b="1" dirty="0">
                <a:solidFill>
                  <a:srgbClr val="6816FF"/>
                </a:solidFill>
                <a:latin typeface="微软雅黑" panose="020B0503020204020204" pitchFamily="34" charset="-122"/>
                <a:ea typeface="微软雅黑" panose="020B0503020204020204" pitchFamily="34" charset="-122"/>
              </a:rPr>
              <a:t>“一带一路”</a:t>
            </a:r>
            <a:endParaRPr lang="en-US" altLang="en-US" sz="1500" b="1" dirty="0">
              <a:solidFill>
                <a:srgbClr val="6816FF"/>
              </a:solidFill>
              <a:latin typeface="微软雅黑" panose="020B0503020204020204" pitchFamily="34" charset="-122"/>
              <a:ea typeface="微软雅黑" panose="020B0503020204020204" pitchFamily="34" charset="-122"/>
            </a:endParaRPr>
          </a:p>
        </p:txBody>
      </p:sp>
      <p:pic>
        <p:nvPicPr>
          <p:cNvPr id="129028" name="Picture 4">
            <a:extLst>
              <a:ext uri="{FF2B5EF4-FFF2-40B4-BE49-F238E27FC236}">
                <a16:creationId xmlns="" xmlns:a16="http://schemas.microsoft.com/office/drawing/2014/main" id="{0006ACC9-8829-45E5-BF79-E9836CE636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1" y="2088356"/>
            <a:ext cx="5269706"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 xmlns:a16="http://schemas.microsoft.com/office/drawing/2014/main" id="{55FB9AD4-B17B-46FA-941E-80FC7128A480}"/>
              </a:ext>
            </a:extLst>
          </p:cNvPr>
          <p:cNvSpPr/>
          <p:nvPr/>
        </p:nvSpPr>
        <p:spPr>
          <a:xfrm>
            <a:off x="2291954" y="3574257"/>
            <a:ext cx="3537347" cy="205979"/>
          </a:xfrm>
          <a:prstGeom prst="rect">
            <a:avLst/>
          </a:prstGeom>
          <a:solidFill>
            <a:srgbClr val="6816FF">
              <a:alpha val="78824"/>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r>
              <a:rPr lang="en-US" sz="900" dirty="0">
                <a:solidFill>
                  <a:prstClr val="white"/>
                </a:solidFill>
                <a:latin typeface="微软雅黑" panose="020B0503020204020204" pitchFamily="34" charset="-122"/>
              </a:rPr>
              <a:t>Peter Ferdinand</a:t>
            </a:r>
            <a:r>
              <a:rPr lang="zh-CN" altLang="en-US" sz="900" dirty="0">
                <a:solidFill>
                  <a:prstClr val="white"/>
                </a:solidFill>
                <a:latin typeface="微软雅黑" panose="020B0503020204020204" pitchFamily="34" charset="-122"/>
              </a:rPr>
              <a:t>，华威大学，皇家国际事务研究所亚太项目带头人</a:t>
            </a:r>
            <a:endParaRPr lang="en-US" sz="900" dirty="0">
              <a:solidFill>
                <a:prstClr val="white"/>
              </a:solidFill>
              <a:latin typeface="微软雅黑" panose="020B0503020204020204" pitchFamily="34" charset="-122"/>
            </a:endParaRPr>
          </a:p>
        </p:txBody>
      </p:sp>
      <p:sp>
        <p:nvSpPr>
          <p:cNvPr id="7" name="Rectangle 6">
            <a:extLst>
              <a:ext uri="{FF2B5EF4-FFF2-40B4-BE49-F238E27FC236}">
                <a16:creationId xmlns="" xmlns:a16="http://schemas.microsoft.com/office/drawing/2014/main" id="{77FEC58F-854F-4A28-82DC-7AB05FC716F9}"/>
              </a:ext>
            </a:extLst>
          </p:cNvPr>
          <p:cNvSpPr/>
          <p:nvPr/>
        </p:nvSpPr>
        <p:spPr>
          <a:xfrm>
            <a:off x="2291954" y="4243388"/>
            <a:ext cx="3537347" cy="205979"/>
          </a:xfrm>
          <a:prstGeom prst="rect">
            <a:avLst/>
          </a:prstGeom>
          <a:solidFill>
            <a:srgbClr val="6816FF">
              <a:alpha val="78824"/>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r>
              <a:rPr lang="zh-CN" altLang="en-US" sz="900" dirty="0">
                <a:solidFill>
                  <a:prstClr val="white"/>
                </a:solidFill>
                <a:latin typeface="微软雅黑" panose="020B0503020204020204" pitchFamily="34" charset="-122"/>
              </a:rPr>
              <a:t>黄益平，北京大学国家发展研究院副院长</a:t>
            </a:r>
            <a:endParaRPr lang="en-US" sz="900" dirty="0">
              <a:solidFill>
                <a:prstClr val="white"/>
              </a:solidFill>
              <a:latin typeface="微软雅黑" panose="020B0503020204020204" pitchFamily="34" charset="-122"/>
            </a:endParaRPr>
          </a:p>
        </p:txBody>
      </p:sp>
      <p:sp>
        <p:nvSpPr>
          <p:cNvPr id="8" name="Rectangle 7">
            <a:extLst>
              <a:ext uri="{FF2B5EF4-FFF2-40B4-BE49-F238E27FC236}">
                <a16:creationId xmlns="" xmlns:a16="http://schemas.microsoft.com/office/drawing/2014/main" id="{0A540FA6-64B0-4CF5-8726-6C092E14B08D}"/>
              </a:ext>
            </a:extLst>
          </p:cNvPr>
          <p:cNvSpPr/>
          <p:nvPr/>
        </p:nvSpPr>
        <p:spPr>
          <a:xfrm>
            <a:off x="2291954" y="4975623"/>
            <a:ext cx="3537347" cy="205978"/>
          </a:xfrm>
          <a:prstGeom prst="rect">
            <a:avLst/>
          </a:prstGeom>
          <a:solidFill>
            <a:srgbClr val="6816FF">
              <a:alpha val="78824"/>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r>
              <a:rPr lang="en-US" altLang="zh-CN" sz="900" dirty="0">
                <a:solidFill>
                  <a:prstClr val="white"/>
                </a:solidFill>
                <a:latin typeface="微软雅黑" panose="020B0503020204020204" pitchFamily="34" charset="-122"/>
              </a:rPr>
              <a:t>Tim Summers</a:t>
            </a:r>
            <a:r>
              <a:rPr lang="zh-CN" altLang="en-US" sz="900" dirty="0">
                <a:solidFill>
                  <a:prstClr val="white"/>
                </a:solidFill>
                <a:latin typeface="微软雅黑" panose="020B0503020204020204" pitchFamily="34" charset="-122"/>
              </a:rPr>
              <a:t>，香港中文大学中国研究中心，查塔姆学会</a:t>
            </a:r>
            <a:endParaRPr lang="en-US" sz="900" dirty="0">
              <a:solidFill>
                <a:prstClr val="white"/>
              </a:solidFill>
              <a:latin typeface="微软雅黑" panose="020B0503020204020204" pitchFamily="34" charset="-122"/>
            </a:endParaRPr>
          </a:p>
        </p:txBody>
      </p:sp>
      <p:sp>
        <p:nvSpPr>
          <p:cNvPr id="129032" name="TextBox 8">
            <a:extLst>
              <a:ext uri="{FF2B5EF4-FFF2-40B4-BE49-F238E27FC236}">
                <a16:creationId xmlns="" xmlns:a16="http://schemas.microsoft.com/office/drawing/2014/main" id="{0C41298A-FAC0-49E2-BD90-F9631C28196C}"/>
              </a:ext>
            </a:extLst>
          </p:cNvPr>
          <p:cNvSpPr txBox="1">
            <a:spLocks noChangeArrowheads="1"/>
          </p:cNvSpPr>
          <p:nvPr/>
        </p:nvSpPr>
        <p:spPr bwMode="auto">
          <a:xfrm>
            <a:off x="1269208" y="5198269"/>
            <a:ext cx="6045245"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anose="020B0604020202020204" pitchFamily="34" charset="0"/>
                <a:ea typeface="宋体" panose="02010600030101010101" pitchFamily="2" charset="-122"/>
              </a:defRPr>
            </a:lvl1pPr>
            <a:lvl2pPr marL="742950" indent="-285750" defTabSz="457200">
              <a:defRPr>
                <a:solidFill>
                  <a:schemeClr val="tx1"/>
                </a:solidFill>
                <a:latin typeface="Arial" panose="020B0604020202020204" pitchFamily="34" charset="0"/>
                <a:ea typeface="宋体" panose="02010600030101010101" pitchFamily="2" charset="-122"/>
              </a:defRPr>
            </a:lvl2pPr>
            <a:lvl3pPr marL="1143000" indent="-228600" defTabSz="457200">
              <a:defRPr>
                <a:solidFill>
                  <a:schemeClr val="tx1"/>
                </a:solidFill>
                <a:latin typeface="Arial" panose="020B0604020202020204" pitchFamily="34" charset="0"/>
                <a:ea typeface="宋体" panose="02010600030101010101" pitchFamily="2" charset="-122"/>
              </a:defRPr>
            </a:lvl3pPr>
            <a:lvl4pPr marL="1600200" indent="-228600" defTabSz="457200">
              <a:defRPr>
                <a:solidFill>
                  <a:schemeClr val="tx1"/>
                </a:solidFill>
                <a:latin typeface="Arial" panose="020B0604020202020204" pitchFamily="34" charset="0"/>
                <a:ea typeface="宋体" panose="02010600030101010101" pitchFamily="2" charset="-122"/>
              </a:defRPr>
            </a:lvl4pPr>
            <a:lvl5pPr marL="2057400" indent="-228600" defTabSz="4572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675">
                <a:solidFill>
                  <a:srgbClr val="000000"/>
                </a:solidFill>
                <a:latin typeface="微软雅黑" panose="020B0503020204020204" pitchFamily="34" charset="-122"/>
                <a:ea typeface="微软雅黑" panose="020B0503020204020204" pitchFamily="34" charset="-122"/>
              </a:rPr>
              <a:t>主题</a:t>
            </a:r>
            <a:r>
              <a:rPr lang="en-US" altLang="zh-CN" sz="675">
                <a:solidFill>
                  <a:srgbClr val="000000"/>
                </a:solidFill>
                <a:latin typeface="微软雅黑" panose="020B0503020204020204" pitchFamily="34" charset="-122"/>
                <a:ea typeface="微软雅黑" panose="020B0503020204020204" pitchFamily="34" charset="-122"/>
              </a:rPr>
              <a:t>: (</a:t>
            </a:r>
            <a:r>
              <a:rPr lang="en-US" altLang="en-US" sz="675">
                <a:solidFill>
                  <a:srgbClr val="000000"/>
                </a:solidFill>
                <a:latin typeface="微软雅黑" panose="020B0503020204020204" pitchFamily="34" charset="-122"/>
                <a:ea typeface="微软雅黑" panose="020B0503020204020204" pitchFamily="34" charset="-122"/>
              </a:rPr>
              <a:t>("one belt one road" OR "new silk road*" OR (chin* NEAR/2 "silk road") OR (chin* NEAR/3 "belt* road*"))) </a:t>
            </a:r>
            <a:r>
              <a:rPr lang="zh-CN" altLang="en-US" sz="675">
                <a:solidFill>
                  <a:srgbClr val="000000"/>
                </a:solidFill>
                <a:latin typeface="微软雅黑" panose="020B0503020204020204" pitchFamily="34" charset="-122"/>
                <a:ea typeface="微软雅黑" panose="020B0503020204020204" pitchFamily="34" charset="-122"/>
              </a:rPr>
              <a:t>时间跨度</a:t>
            </a:r>
            <a:r>
              <a:rPr lang="en-US" altLang="zh-CN" sz="675">
                <a:solidFill>
                  <a:srgbClr val="000000"/>
                </a:solidFill>
                <a:latin typeface="微软雅黑" panose="020B0503020204020204" pitchFamily="34" charset="-122"/>
                <a:ea typeface="微软雅黑" panose="020B0503020204020204" pitchFamily="34" charset="-122"/>
              </a:rPr>
              <a:t>: </a:t>
            </a:r>
            <a:r>
              <a:rPr lang="zh-CN" altLang="en-US" sz="675">
                <a:solidFill>
                  <a:srgbClr val="000000"/>
                </a:solidFill>
                <a:latin typeface="微软雅黑" panose="020B0503020204020204" pitchFamily="34" charset="-122"/>
                <a:ea typeface="微软雅黑" panose="020B0503020204020204" pitchFamily="34" charset="-122"/>
              </a:rPr>
              <a:t>所有年份</a:t>
            </a:r>
            <a:r>
              <a:rPr lang="en-US" altLang="zh-CN" sz="675">
                <a:solidFill>
                  <a:srgbClr val="000000"/>
                </a:solidFill>
                <a:latin typeface="微软雅黑" panose="020B0503020204020204" pitchFamily="34" charset="-122"/>
                <a:ea typeface="微软雅黑" panose="020B0503020204020204" pitchFamily="34" charset="-122"/>
              </a:rPr>
              <a:t>. </a:t>
            </a:r>
            <a:r>
              <a:rPr lang="zh-CN" altLang="en-US" sz="675">
                <a:solidFill>
                  <a:srgbClr val="000000"/>
                </a:solidFill>
                <a:latin typeface="微软雅黑" panose="020B0503020204020204" pitchFamily="34" charset="-122"/>
                <a:ea typeface="微软雅黑" panose="020B0503020204020204" pitchFamily="34" charset="-122"/>
              </a:rPr>
              <a:t>索引</a:t>
            </a:r>
            <a:r>
              <a:rPr lang="en-US" altLang="zh-CN" sz="675">
                <a:solidFill>
                  <a:srgbClr val="000000"/>
                </a:solidFill>
                <a:latin typeface="微软雅黑" panose="020B0503020204020204" pitchFamily="34" charset="-122"/>
                <a:ea typeface="微软雅黑" panose="020B0503020204020204" pitchFamily="34" charset="-122"/>
              </a:rPr>
              <a:t>: </a:t>
            </a:r>
            <a:r>
              <a:rPr lang="en-US" altLang="en-US" sz="675">
                <a:solidFill>
                  <a:srgbClr val="000000"/>
                </a:solidFill>
                <a:latin typeface="微软雅黑" panose="020B0503020204020204" pitchFamily="34" charset="-122"/>
                <a:ea typeface="微软雅黑" panose="020B0503020204020204" pitchFamily="34" charset="-122"/>
              </a:rPr>
              <a:t>SSCI. </a:t>
            </a:r>
          </a:p>
        </p:txBody>
      </p:sp>
      <p:sp>
        <p:nvSpPr>
          <p:cNvPr id="10" name="Rectangle 9">
            <a:extLst>
              <a:ext uri="{FF2B5EF4-FFF2-40B4-BE49-F238E27FC236}">
                <a16:creationId xmlns="" xmlns:a16="http://schemas.microsoft.com/office/drawing/2014/main" id="{EEA3C437-7D03-4314-9680-5E4288150EEA}"/>
              </a:ext>
            </a:extLst>
          </p:cNvPr>
          <p:cNvSpPr/>
          <p:nvPr/>
        </p:nvSpPr>
        <p:spPr>
          <a:xfrm>
            <a:off x="1406130" y="2590801"/>
            <a:ext cx="1045369" cy="801291"/>
          </a:xfrm>
          <a:prstGeom prst="rect">
            <a:avLst/>
          </a:prstGeom>
          <a:noFill/>
          <a:ln w="19050">
            <a:solidFill>
              <a:srgbClr val="6816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a:solidFill>
                <a:prstClr val="white"/>
              </a:solidFill>
            </a:endParaRPr>
          </a:p>
        </p:txBody>
      </p:sp>
      <p:pic>
        <p:nvPicPr>
          <p:cNvPr id="11" name="Picture 10">
            <a:extLst>
              <a:ext uri="{FF2B5EF4-FFF2-40B4-BE49-F238E27FC236}">
                <a16:creationId xmlns="" xmlns:a16="http://schemas.microsoft.com/office/drawing/2014/main" id="{BE59056C-06B8-44A7-B0CF-35515D25B006}"/>
              </a:ext>
            </a:extLst>
          </p:cNvPr>
          <p:cNvPicPr>
            <a:picLocks noChangeAspect="1"/>
          </p:cNvPicPr>
          <p:nvPr/>
        </p:nvPicPr>
        <p:blipFill>
          <a:blip r:embed="rId4"/>
          <a:stretch>
            <a:fillRect/>
          </a:stretch>
        </p:blipFill>
        <p:spPr>
          <a:xfrm>
            <a:off x="2531270" y="2603897"/>
            <a:ext cx="5293519" cy="1908572"/>
          </a:xfrm>
          <a:prstGeom prst="rect">
            <a:avLst/>
          </a:prstGeom>
          <a:ln>
            <a:solidFill>
              <a:srgbClr val="6816FF"/>
            </a:solidFill>
          </a:ln>
          <a:effectLst>
            <a:outerShdw blurRad="50800" dist="38100" dir="2700000" algn="tl" rotWithShape="0">
              <a:prstClr val="black">
                <a:alpha val="40000"/>
              </a:prstClr>
            </a:outerShdw>
          </a:effectLst>
        </p:spPr>
      </p:pic>
      <p:sp>
        <p:nvSpPr>
          <p:cNvPr id="12" name="Rectangle 11">
            <a:extLst>
              <a:ext uri="{FF2B5EF4-FFF2-40B4-BE49-F238E27FC236}">
                <a16:creationId xmlns="" xmlns:a16="http://schemas.microsoft.com/office/drawing/2014/main" id="{4BBE9032-5D67-4993-81DB-147F06E7A3D4}"/>
              </a:ext>
            </a:extLst>
          </p:cNvPr>
          <p:cNvSpPr/>
          <p:nvPr/>
        </p:nvSpPr>
        <p:spPr>
          <a:xfrm>
            <a:off x="5693570" y="2677716"/>
            <a:ext cx="1963341" cy="205978"/>
          </a:xfrm>
          <a:prstGeom prst="rect">
            <a:avLst/>
          </a:prstGeom>
          <a:solidFill>
            <a:srgbClr val="6816FF">
              <a:alpha val="78824"/>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r>
              <a:rPr lang="en-US" altLang="zh-CN" sz="900" dirty="0">
                <a:solidFill>
                  <a:prstClr val="white"/>
                </a:solidFill>
                <a:latin typeface="微软雅黑" panose="020B0503020204020204" pitchFamily="34" charset="-122"/>
              </a:rPr>
              <a:t>ESI Research Fronts </a:t>
            </a:r>
            <a:r>
              <a:rPr lang="zh-CN" altLang="en-US" sz="900" dirty="0">
                <a:solidFill>
                  <a:prstClr val="white"/>
                </a:solidFill>
                <a:latin typeface="微软雅黑" panose="020B0503020204020204" pitchFamily="34" charset="-122"/>
              </a:rPr>
              <a:t>研究前沿</a:t>
            </a:r>
            <a:endParaRPr lang="en-US" sz="900" dirty="0">
              <a:solidFill>
                <a:prstClr val="white"/>
              </a:solidFill>
              <a:latin typeface="微软雅黑" panose="020B0503020204020204" pitchFamily="34" charset="-122"/>
            </a:endParaRPr>
          </a:p>
        </p:txBody>
      </p:sp>
    </p:spTree>
    <p:extLst>
      <p:ext uri="{BB962C8B-B14F-4D97-AF65-F5344CB8AC3E}">
        <p14:creationId xmlns:p14="http://schemas.microsoft.com/office/powerpoint/2010/main" val="502918778"/>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00759FCC-2D35-4630-B809-AF8239675CA5}"/>
              </a:ext>
            </a:extLst>
          </p:cNvPr>
          <p:cNvPicPr>
            <a:picLocks noChangeAspect="1"/>
          </p:cNvPicPr>
          <p:nvPr/>
        </p:nvPicPr>
        <p:blipFill>
          <a:blip r:embed="rId2"/>
          <a:stretch>
            <a:fillRect/>
          </a:stretch>
        </p:blipFill>
        <p:spPr>
          <a:xfrm>
            <a:off x="774380" y="404256"/>
            <a:ext cx="6906828" cy="2268392"/>
          </a:xfrm>
          <a:prstGeom prst="rect">
            <a:avLst/>
          </a:prstGeom>
        </p:spPr>
      </p:pic>
      <p:pic>
        <p:nvPicPr>
          <p:cNvPr id="2" name="图片 1">
            <a:extLst>
              <a:ext uri="{FF2B5EF4-FFF2-40B4-BE49-F238E27FC236}">
                <a16:creationId xmlns="" xmlns:a16="http://schemas.microsoft.com/office/drawing/2014/main" id="{EC545FA8-6CD4-41AE-846C-20ECD0CFBD8C}"/>
              </a:ext>
            </a:extLst>
          </p:cNvPr>
          <p:cNvPicPr>
            <a:picLocks noChangeAspect="1"/>
          </p:cNvPicPr>
          <p:nvPr/>
        </p:nvPicPr>
        <p:blipFill>
          <a:blip r:embed="rId3"/>
          <a:stretch>
            <a:fillRect/>
          </a:stretch>
        </p:blipFill>
        <p:spPr>
          <a:xfrm>
            <a:off x="774380" y="3315766"/>
            <a:ext cx="6853562" cy="2279170"/>
          </a:xfrm>
          <a:prstGeom prst="rect">
            <a:avLst/>
          </a:prstGeom>
        </p:spPr>
      </p:pic>
      <p:sp>
        <p:nvSpPr>
          <p:cNvPr id="4" name="文本占位符 3"/>
          <p:cNvSpPr>
            <a:spLocks noGrp="1"/>
          </p:cNvSpPr>
          <p:nvPr>
            <p:ph type="body" sz="quarter" idx="13"/>
          </p:nvPr>
        </p:nvSpPr>
        <p:spPr>
          <a:xfrm>
            <a:off x="6192164" y="333694"/>
            <a:ext cx="2697516" cy="92333"/>
          </a:xfrm>
        </p:spPr>
        <p:txBody>
          <a:bodyPr/>
          <a:lstStyle/>
          <a:p>
            <a:endParaRPr lang="zh-CN" altLang="en-US">
              <a:latin typeface="+mn-lt"/>
              <a:cs typeface="+mn-ea"/>
              <a:sym typeface="+mn-lt"/>
            </a:endParaRPr>
          </a:p>
        </p:txBody>
      </p:sp>
      <p:sp>
        <p:nvSpPr>
          <p:cNvPr id="48" name="矩形 47">
            <a:extLst>
              <a:ext uri="{FF2B5EF4-FFF2-40B4-BE49-F238E27FC236}">
                <a16:creationId xmlns="" xmlns:a16="http://schemas.microsoft.com/office/drawing/2014/main" id="{02E53AF4-99AF-413B-82CC-ACEFCBECEFEE}"/>
              </a:ext>
            </a:extLst>
          </p:cNvPr>
          <p:cNvSpPr/>
          <p:nvPr/>
        </p:nvSpPr>
        <p:spPr>
          <a:xfrm>
            <a:off x="4326003" y="1882138"/>
            <a:ext cx="3959441" cy="1246495"/>
          </a:xfrm>
          <a:prstGeom prst="rect">
            <a:avLst/>
          </a:prstGeom>
          <a:solidFill>
            <a:srgbClr val="1DC606">
              <a:alpha val="87000"/>
            </a:srgbClr>
          </a:solidFill>
        </p:spPr>
        <p:txBody>
          <a:bodyPr wrap="square">
            <a:spAutoFit/>
          </a:bodyPr>
          <a:lstStyle/>
          <a:p>
            <a:pPr algn="just">
              <a:lnSpc>
                <a:spcPct val="125000"/>
              </a:lnSpc>
            </a:pPr>
            <a:r>
              <a:rPr lang="en-US" altLang="zh-CN" dirty="0">
                <a:solidFill>
                  <a:srgbClr val="FFFFFF"/>
                </a:solidFill>
              </a:rPr>
              <a:t>Ivon Arroyo</a:t>
            </a:r>
            <a:r>
              <a:rPr lang="zh-CN" altLang="en-US" dirty="0">
                <a:solidFill>
                  <a:srgbClr val="FFFFFF"/>
                </a:solidFill>
                <a:cs typeface="+mn-ea"/>
                <a:sym typeface="+mn-lt"/>
              </a:rPr>
              <a:t>教授在</a:t>
            </a:r>
            <a:r>
              <a:rPr lang="en-US" altLang="zh-CN" dirty="0">
                <a:solidFill>
                  <a:srgbClr val="FFFFFF"/>
                </a:solidFill>
                <a:cs typeface="+mn-ea"/>
                <a:sym typeface="+mn-lt"/>
              </a:rPr>
              <a:t>2016</a:t>
            </a:r>
            <a:r>
              <a:rPr lang="zh-CN" altLang="en-US" dirty="0">
                <a:solidFill>
                  <a:srgbClr val="FFFFFF"/>
                </a:solidFill>
                <a:cs typeface="+mn-ea"/>
                <a:sym typeface="+mn-lt"/>
              </a:rPr>
              <a:t>年凭借“智能教学系统”的相关研究获得了美国国家科学基金会</a:t>
            </a:r>
            <a:r>
              <a:rPr lang="en-US" altLang="zh-CN" sz="2400" b="1" dirty="0">
                <a:solidFill>
                  <a:srgbClr val="FFFF00"/>
                </a:solidFill>
                <a:cs typeface="+mn-ea"/>
                <a:sym typeface="+mn-lt"/>
              </a:rPr>
              <a:t>$749,983</a:t>
            </a:r>
            <a:r>
              <a:rPr lang="zh-CN" altLang="en-US" dirty="0">
                <a:solidFill>
                  <a:srgbClr val="FFFFFF"/>
                </a:solidFill>
                <a:cs typeface="+mn-ea"/>
                <a:sym typeface="+mn-lt"/>
              </a:rPr>
              <a:t>的资助。</a:t>
            </a:r>
            <a:endParaRPr lang="en-US" altLang="zh-CN" sz="2000" dirty="0">
              <a:solidFill>
                <a:srgbClr val="FFFFFF"/>
              </a:solidFill>
              <a:cs typeface="+mn-ea"/>
              <a:sym typeface="+mn-lt"/>
            </a:endParaRPr>
          </a:p>
        </p:txBody>
      </p:sp>
      <p:sp>
        <p:nvSpPr>
          <p:cNvPr id="7" name="矩形 6">
            <a:extLst>
              <a:ext uri="{FF2B5EF4-FFF2-40B4-BE49-F238E27FC236}">
                <a16:creationId xmlns="" xmlns:a16="http://schemas.microsoft.com/office/drawing/2014/main" id="{C0BC3695-22BE-4EA7-8E6B-D8D9610B2C13}"/>
              </a:ext>
            </a:extLst>
          </p:cNvPr>
          <p:cNvSpPr/>
          <p:nvPr/>
        </p:nvSpPr>
        <p:spPr>
          <a:xfrm>
            <a:off x="4326002" y="4798564"/>
            <a:ext cx="3959441" cy="1592744"/>
          </a:xfrm>
          <a:prstGeom prst="rect">
            <a:avLst/>
          </a:prstGeom>
          <a:solidFill>
            <a:srgbClr val="1DC606">
              <a:alpha val="87000"/>
            </a:srgbClr>
          </a:solidFill>
        </p:spPr>
        <p:txBody>
          <a:bodyPr wrap="square">
            <a:spAutoFit/>
          </a:bodyPr>
          <a:lstStyle/>
          <a:p>
            <a:pPr algn="just">
              <a:lnSpc>
                <a:spcPct val="125000"/>
              </a:lnSpc>
            </a:pPr>
            <a:r>
              <a:rPr lang="en-US" altLang="zh-CN" dirty="0">
                <a:solidFill>
                  <a:srgbClr val="FFFFFF"/>
                </a:solidFill>
              </a:rPr>
              <a:t>Ivon Arroyo</a:t>
            </a:r>
            <a:r>
              <a:rPr lang="zh-CN" altLang="en-US" dirty="0">
                <a:solidFill>
                  <a:srgbClr val="FFFFFF"/>
                </a:solidFill>
                <a:cs typeface="+mn-ea"/>
                <a:sym typeface="+mn-lt"/>
              </a:rPr>
              <a:t>教授在</a:t>
            </a:r>
            <a:r>
              <a:rPr lang="en-US" altLang="zh-CN" dirty="0">
                <a:solidFill>
                  <a:srgbClr val="FFFFFF"/>
                </a:solidFill>
                <a:cs typeface="+mn-ea"/>
                <a:sym typeface="+mn-lt"/>
              </a:rPr>
              <a:t>2017</a:t>
            </a:r>
            <a:r>
              <a:rPr lang="zh-CN" altLang="en-US" dirty="0">
                <a:solidFill>
                  <a:srgbClr val="FFFFFF"/>
                </a:solidFill>
                <a:cs typeface="+mn-ea"/>
                <a:sym typeface="+mn-lt"/>
              </a:rPr>
              <a:t>年凭借“可穿戴设备在数学教学中的应用”的相关研究获得了美国国家科学基金会</a:t>
            </a:r>
            <a:r>
              <a:rPr lang="en-US" altLang="zh-CN" dirty="0">
                <a:solidFill>
                  <a:srgbClr val="FFFFFF"/>
                </a:solidFill>
                <a:cs typeface="+mn-ea"/>
                <a:sym typeface="+mn-lt"/>
              </a:rPr>
              <a:t>Career Award</a:t>
            </a:r>
            <a:r>
              <a:rPr lang="zh-CN" altLang="en-US" dirty="0">
                <a:solidFill>
                  <a:srgbClr val="FFFFFF"/>
                </a:solidFill>
                <a:cs typeface="+mn-ea"/>
                <a:sym typeface="+mn-lt"/>
              </a:rPr>
              <a:t>及奖金</a:t>
            </a:r>
            <a:r>
              <a:rPr lang="en-US" altLang="zh-CN" dirty="0">
                <a:solidFill>
                  <a:srgbClr val="FFFFFF"/>
                </a:solidFill>
                <a:cs typeface="+mn-ea"/>
                <a:sym typeface="+mn-lt"/>
              </a:rPr>
              <a:t> </a:t>
            </a:r>
            <a:r>
              <a:rPr lang="en-US" altLang="zh-CN" sz="2400" b="1" dirty="0">
                <a:solidFill>
                  <a:srgbClr val="FFFF00"/>
                </a:solidFill>
                <a:cs typeface="+mn-ea"/>
                <a:sym typeface="+mn-lt"/>
              </a:rPr>
              <a:t>$586,839</a:t>
            </a:r>
            <a:r>
              <a:rPr lang="zh-CN" altLang="en-US" sz="2400" dirty="0">
                <a:solidFill>
                  <a:srgbClr val="FFFFFF"/>
                </a:solidFill>
                <a:cs typeface="+mn-ea"/>
                <a:sym typeface="+mn-lt"/>
              </a:rPr>
              <a:t> 。</a:t>
            </a:r>
            <a:endParaRPr lang="en-US" altLang="zh-CN" sz="2400" b="1" dirty="0">
              <a:solidFill>
                <a:srgbClr val="FFFF00"/>
              </a:solidFill>
              <a:cs typeface="+mn-ea"/>
              <a:sym typeface="+mn-lt"/>
            </a:endParaRPr>
          </a:p>
        </p:txBody>
      </p:sp>
      <p:pic>
        <p:nvPicPr>
          <p:cNvPr id="8" name="图片 7">
            <a:extLst>
              <a:ext uri="{FF2B5EF4-FFF2-40B4-BE49-F238E27FC236}">
                <a16:creationId xmlns="" xmlns:a16="http://schemas.microsoft.com/office/drawing/2014/main" id="{5E283E20-BA87-45F9-8C87-CFAB39868D4B}"/>
              </a:ext>
            </a:extLst>
          </p:cNvPr>
          <p:cNvPicPr>
            <a:picLocks noChangeAspect="1"/>
          </p:cNvPicPr>
          <p:nvPr/>
        </p:nvPicPr>
        <p:blipFill>
          <a:blip r:embed="rId4"/>
          <a:stretch>
            <a:fillRect/>
          </a:stretch>
        </p:blipFill>
        <p:spPr>
          <a:xfrm>
            <a:off x="6759523" y="311963"/>
            <a:ext cx="1525921" cy="1525921"/>
          </a:xfrm>
          <a:prstGeom prst="rect">
            <a:avLst/>
          </a:prstGeom>
        </p:spPr>
      </p:pic>
    </p:spTree>
    <p:extLst>
      <p:ext uri="{BB962C8B-B14F-4D97-AF65-F5344CB8AC3E}">
        <p14:creationId xmlns:p14="http://schemas.microsoft.com/office/powerpoint/2010/main" val="171120278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1" y="365128"/>
            <a:ext cx="7990057" cy="481157"/>
          </a:xfrm>
        </p:spPr>
        <p:txBody>
          <a:bodyPr/>
          <a:lstStyle/>
          <a:p>
            <a:pPr algn="l">
              <a:lnSpc>
                <a:spcPct val="125000"/>
              </a:lnSpc>
            </a:pPr>
            <a:r>
              <a:rPr lang="en-US" altLang="zh-CN" sz="2000" dirty="0"/>
              <a:t>Web of Science</a:t>
            </a:r>
            <a:r>
              <a:rPr lang="en-US" altLang="zh-CN" sz="2000" baseline="30000" dirty="0"/>
              <a:t>TM</a:t>
            </a:r>
            <a:r>
              <a:rPr lang="zh-CN" altLang="en-US" sz="2000" dirty="0"/>
              <a:t>核心合集为科研人员建立整合的创新研究平台</a:t>
            </a:r>
          </a:p>
        </p:txBody>
      </p:sp>
      <p:sp>
        <p:nvSpPr>
          <p:cNvPr id="7" name="Rectangle 33"/>
          <p:cNvSpPr/>
          <p:nvPr/>
        </p:nvSpPr>
        <p:spPr>
          <a:xfrm rot="14499115">
            <a:off x="3552014" y="3177712"/>
            <a:ext cx="623683" cy="152171"/>
          </a:xfrm>
          <a:prstGeom prst="rect">
            <a:avLst/>
          </a:prstGeom>
          <a:solidFill>
            <a:schemeClr val="bg2"/>
          </a:solidFill>
          <a:ln w="12700" cap="flat" cmpd="sng" algn="ctr">
            <a:solidFill>
              <a:schemeClr val="bg2"/>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8" name="Rectangle 32"/>
          <p:cNvSpPr/>
          <p:nvPr/>
        </p:nvSpPr>
        <p:spPr>
          <a:xfrm rot="19252124">
            <a:off x="1912174" y="2873283"/>
            <a:ext cx="444500" cy="125412"/>
          </a:xfrm>
          <a:prstGeom prst="rect">
            <a:avLst/>
          </a:prstGeom>
          <a:solidFill>
            <a:schemeClr val="accent3"/>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nvGrpSpPr>
          <p:cNvPr id="9" name="Group 37"/>
          <p:cNvGrpSpPr>
            <a:grpSpLocks/>
          </p:cNvGrpSpPr>
          <p:nvPr/>
        </p:nvGrpSpPr>
        <p:grpSpPr bwMode="auto">
          <a:xfrm>
            <a:off x="399177" y="2747087"/>
            <a:ext cx="1698016" cy="1634567"/>
            <a:chOff x="327943" y="2635713"/>
            <a:chExt cx="2520000" cy="2520000"/>
          </a:xfrm>
        </p:grpSpPr>
        <p:sp>
          <p:nvSpPr>
            <p:cNvPr id="10" name="Oval 5"/>
            <p:cNvSpPr/>
            <p:nvPr/>
          </p:nvSpPr>
          <p:spPr>
            <a:xfrm>
              <a:off x="327943" y="2635713"/>
              <a:ext cx="2520000" cy="2520000"/>
            </a:xfrm>
            <a:prstGeom prst="ellipse">
              <a:avLst/>
            </a:prstGeom>
            <a:noFill/>
            <a:ln w="1016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1" name="Oval 3"/>
            <p:cNvSpPr/>
            <p:nvPr/>
          </p:nvSpPr>
          <p:spPr>
            <a:xfrm>
              <a:off x="986922" y="3265713"/>
              <a:ext cx="1440228" cy="1439319"/>
            </a:xfrm>
            <a:prstGeom prst="ellipse">
              <a:avLst/>
            </a:prstGeom>
            <a:solidFill>
              <a:schemeClr val="bg1">
                <a:lumMod val="50000"/>
              </a:schemeClr>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2" name="Oval 6"/>
            <p:cNvSpPr/>
            <p:nvPr/>
          </p:nvSpPr>
          <p:spPr>
            <a:xfrm>
              <a:off x="807489" y="3086393"/>
              <a:ext cx="1799092" cy="1799547"/>
            </a:xfrm>
            <a:prstGeom prst="ellipse">
              <a:avLst/>
            </a:prstGeom>
            <a:noFill/>
            <a:ln w="762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3" name="TextBox 7"/>
            <p:cNvSpPr txBox="1"/>
            <p:nvPr/>
          </p:nvSpPr>
          <p:spPr>
            <a:xfrm>
              <a:off x="1091251" y="3699314"/>
              <a:ext cx="1213158" cy="616847"/>
            </a:xfrm>
            <a:prstGeom prst="rect">
              <a:avLst/>
            </a:prstGeom>
            <a:noFill/>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检索</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grpSp>
      <p:grpSp>
        <p:nvGrpSpPr>
          <p:cNvPr id="14" name="Group 38"/>
          <p:cNvGrpSpPr>
            <a:grpSpLocks/>
          </p:cNvGrpSpPr>
          <p:nvPr/>
        </p:nvGrpSpPr>
        <p:grpSpPr bwMode="auto">
          <a:xfrm>
            <a:off x="2245579" y="1579834"/>
            <a:ext cx="1699087" cy="1634567"/>
            <a:chOff x="2876971" y="1024103"/>
            <a:chExt cx="2520000" cy="2520000"/>
          </a:xfrm>
        </p:grpSpPr>
        <p:sp>
          <p:nvSpPr>
            <p:cNvPr id="15" name="Oval 8"/>
            <p:cNvSpPr/>
            <p:nvPr/>
          </p:nvSpPr>
          <p:spPr>
            <a:xfrm>
              <a:off x="3237198" y="1646168"/>
              <a:ext cx="1439319" cy="1439319"/>
            </a:xfrm>
            <a:prstGeom prst="ellipse">
              <a:avLst/>
            </a:prstGeom>
            <a:solidFill>
              <a:schemeClr val="bg2"/>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6" name="Oval 9"/>
            <p:cNvSpPr/>
            <p:nvPr/>
          </p:nvSpPr>
          <p:spPr>
            <a:xfrm>
              <a:off x="3051530" y="1465262"/>
              <a:ext cx="1799547" cy="1801133"/>
            </a:xfrm>
            <a:prstGeom prst="ellipse">
              <a:avLst/>
            </a:prstGeom>
            <a:noFill/>
            <a:ln w="76200" cap="flat" cmpd="sng" algn="ctr">
              <a:solidFill>
                <a:schemeClr val="bg2"/>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7" name="TextBox 10"/>
            <p:cNvSpPr txBox="1"/>
            <p:nvPr/>
          </p:nvSpPr>
          <p:spPr>
            <a:xfrm>
              <a:off x="3339393" y="2082507"/>
              <a:ext cx="1152116" cy="616847"/>
            </a:xfrm>
            <a:prstGeom prst="rect">
              <a:avLst/>
            </a:prstGeom>
            <a:noFill/>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分析</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sp>
          <p:nvSpPr>
            <p:cNvPr id="18" name="Oval 20"/>
            <p:cNvSpPr/>
            <p:nvPr/>
          </p:nvSpPr>
          <p:spPr>
            <a:xfrm>
              <a:off x="2876971" y="1024103"/>
              <a:ext cx="2520000" cy="2520000"/>
            </a:xfrm>
            <a:prstGeom prst="ellipse">
              <a:avLst/>
            </a:prstGeom>
            <a:noFill/>
            <a:ln w="101600" cap="flat" cmpd="sng" algn="ctr">
              <a:solidFill>
                <a:schemeClr val="bg2"/>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spTree>
    <p:extLst>
      <p:ext uri="{BB962C8B-B14F-4D97-AF65-F5344CB8AC3E}">
        <p14:creationId xmlns:p14="http://schemas.microsoft.com/office/powerpoint/2010/main" val="6231174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250"/>
                                        <p:tgtEl>
                                          <p:spTgt spid="8"/>
                                        </p:tgtEl>
                                      </p:cBhvr>
                                    </p:animEffect>
                                  </p:childTnLst>
                                </p:cTn>
                              </p:par>
                            </p:childTnLst>
                          </p:cTn>
                        </p:par>
                        <p:par>
                          <p:cTn id="12" fill="hold">
                            <p:stCondLst>
                              <p:cond delay="750"/>
                            </p:stCondLst>
                            <p:childTnLst>
                              <p:par>
                                <p:cTn id="13" presetID="6" presetClass="entr" presetSubtype="16"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500"/>
                                        <p:tgtEl>
                                          <p:spTgt spid="14"/>
                                        </p:tgtEl>
                                      </p:cBhvr>
                                    </p:animEffect>
                                  </p:childTnLst>
                                </p:cTn>
                              </p:par>
                            </p:childTnLst>
                          </p:cTn>
                        </p:par>
                        <p:par>
                          <p:cTn id="16" fill="hold">
                            <p:stCondLst>
                              <p:cond delay="125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 y="1015963"/>
            <a:ext cx="9144000" cy="5040282"/>
          </a:xfrm>
          <a:prstGeom prst="rect">
            <a:avLst/>
          </a:prstGeom>
        </p:spPr>
      </p:pic>
      <p:sp>
        <p:nvSpPr>
          <p:cNvPr id="14" name="TextBox 33">
            <a:extLst>
              <a:ext uri="{FF2B5EF4-FFF2-40B4-BE49-F238E27FC236}">
                <a16:creationId xmlns="" xmlns:a16="http://schemas.microsoft.com/office/drawing/2014/main" id="{A64BA824-2197-44E4-B3D1-279ACBC36173}"/>
              </a:ext>
            </a:extLst>
          </p:cNvPr>
          <p:cNvSpPr txBox="1">
            <a:spLocks noChangeArrowheads="1"/>
          </p:cNvSpPr>
          <p:nvPr/>
        </p:nvSpPr>
        <p:spPr bwMode="auto">
          <a:xfrm>
            <a:off x="5978767" y="2482803"/>
            <a:ext cx="1580713" cy="369332"/>
          </a:xfrm>
          <a:prstGeom prst="rect">
            <a:avLst/>
          </a:prstGeom>
          <a:solidFill>
            <a:srgbClr val="1DC606"/>
          </a:solidFill>
          <a:ln w="22225">
            <a:solidFill>
              <a:srgbClr val="1AC604"/>
            </a:solidFill>
            <a:miter lim="800000"/>
            <a:headEnd/>
            <a:tailEnd/>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fontAlgn="base" hangingPunct="1">
              <a:spcBef>
                <a:spcPct val="0"/>
              </a:spcBef>
              <a:spcAft>
                <a:spcPct val="0"/>
              </a:spcAft>
              <a:defRPr/>
            </a:pPr>
            <a:r>
              <a:rPr lang="zh-CN" altLang="en-US" kern="0" dirty="0">
                <a:solidFill>
                  <a:srgbClr val="FFFFFF"/>
                </a:solidFill>
                <a:latin typeface="Arial"/>
                <a:cs typeface="+mn-ea"/>
                <a:sym typeface="+mn-lt"/>
              </a:rPr>
              <a:t>分析检索结果</a:t>
            </a:r>
            <a:endParaRPr lang="en-US" kern="0" dirty="0">
              <a:solidFill>
                <a:srgbClr val="FFFFFF"/>
              </a:solidFill>
              <a:latin typeface="Arial"/>
              <a:sym typeface="+mn-lt"/>
            </a:endParaRPr>
          </a:p>
        </p:txBody>
      </p:sp>
      <p:sp>
        <p:nvSpPr>
          <p:cNvPr id="6" name="Title 1"/>
          <p:cNvSpPr>
            <a:spLocks noGrp="1"/>
          </p:cNvSpPr>
          <p:nvPr>
            <p:ph type="title"/>
          </p:nvPr>
        </p:nvSpPr>
        <p:spPr/>
        <p:txBody>
          <a:bodyPr/>
          <a:lstStyle/>
          <a:p>
            <a:r>
              <a:rPr lang="zh-CN" altLang="en-US" sz="2400" dirty="0">
                <a:latin typeface="微软雅黑" pitchFamily="34" charset="-122"/>
                <a:ea typeface="微软雅黑" pitchFamily="34" charset="-122"/>
              </a:rPr>
              <a:t>分析已有文献的信息价值</a:t>
            </a:r>
            <a:endParaRPr lang="en-US" sz="2400" dirty="0">
              <a:latin typeface="微软雅黑" pitchFamily="34" charset="-122"/>
              <a:ea typeface="微软雅黑" pitchFamily="34" charset="-122"/>
            </a:endParaRPr>
          </a:p>
        </p:txBody>
      </p:sp>
      <p:sp>
        <p:nvSpPr>
          <p:cNvPr id="8" name="圆角矩形 21"/>
          <p:cNvSpPr>
            <a:spLocks noChangeArrowheads="1"/>
          </p:cNvSpPr>
          <p:nvPr/>
        </p:nvSpPr>
        <p:spPr bwMode="auto">
          <a:xfrm>
            <a:off x="7885113" y="2549896"/>
            <a:ext cx="1187450" cy="235145"/>
          </a:xfrm>
          <a:prstGeom prst="roundRect">
            <a:avLst>
              <a:gd name="adj" fmla="val 16667"/>
            </a:avLst>
          </a:prstGeom>
          <a:noFill/>
          <a:ln w="25400" algn="ctr">
            <a:solidFill>
              <a:srgbClr val="1AC604"/>
            </a:solidFill>
            <a:round/>
            <a:headEnd/>
            <a:tailEnd/>
          </a:ln>
        </p:spPr>
        <p:txBody>
          <a:bodyPr lIns="0" tIns="0" rIns="182880" bIns="0"/>
          <a:lstStyle/>
          <a:p>
            <a:pPr>
              <a:spcBef>
                <a:spcPct val="50000"/>
              </a:spcBef>
            </a:pPr>
            <a:endParaRPr lang="zh-CN" altLang="en-US" sz="2400" dirty="0">
              <a:solidFill>
                <a:srgbClr val="1AC604"/>
              </a:solidFill>
            </a:endParaRPr>
          </a:p>
        </p:txBody>
      </p:sp>
      <p:sp>
        <p:nvSpPr>
          <p:cNvPr id="9" name="矩形 11"/>
          <p:cNvSpPr/>
          <p:nvPr/>
        </p:nvSpPr>
        <p:spPr bwMode="auto">
          <a:xfrm>
            <a:off x="1105736" y="4574450"/>
            <a:ext cx="4156536" cy="432048"/>
          </a:xfrm>
          <a:prstGeom prst="rect">
            <a:avLst/>
          </a:prstGeom>
          <a:solidFill>
            <a:schemeClr val="bg2"/>
          </a:solidFill>
          <a:ln>
            <a:noFill/>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0" h="0"/>
          </a:sp3d>
        </p:spPr>
        <p:style>
          <a:lnRef idx="0">
            <a:schemeClr val="accent1"/>
          </a:lnRef>
          <a:fillRef idx="3">
            <a:schemeClr val="accent1"/>
          </a:fillRef>
          <a:effectRef idx="3">
            <a:schemeClr val="accent1"/>
          </a:effectRef>
          <a:fontRef idx="minor">
            <a:schemeClr val="lt1"/>
          </a:fontRef>
        </p:style>
        <p:txBody>
          <a:bodyPr lIns="18000" rIns="18000" anchor="ctr"/>
          <a:lstStyle/>
          <a:p>
            <a:pPr algn="ctr" eaLnBrk="0" hangingPunct="0"/>
            <a:r>
              <a:rPr lang="zh-CN" altLang="en-US" sz="2000" dirty="0">
                <a:solidFill>
                  <a:srgbClr val="FFFFFF"/>
                </a:solidFill>
                <a:latin typeface="微软雅黑" pitchFamily="34" charset="-122"/>
                <a:ea typeface="微软雅黑" pitchFamily="34" charset="-122"/>
              </a:rPr>
              <a:t>分析某研究课题的总体发展趋势。</a:t>
            </a:r>
            <a:endParaRPr lang="en-US" altLang="zh-CN" sz="2000" dirty="0">
              <a:solidFill>
                <a:srgbClr val="FFFFFF"/>
              </a:solidFill>
              <a:latin typeface="微软雅黑" pitchFamily="34" charset="-122"/>
              <a:ea typeface="微软雅黑" pitchFamily="34" charset="-122"/>
            </a:endParaRPr>
          </a:p>
        </p:txBody>
      </p:sp>
      <p:sp>
        <p:nvSpPr>
          <p:cNvPr id="10" name="Rectangle 9"/>
          <p:cNvSpPr/>
          <p:nvPr/>
        </p:nvSpPr>
        <p:spPr>
          <a:xfrm>
            <a:off x="1105736" y="5150514"/>
            <a:ext cx="5477336" cy="400110"/>
          </a:xfrm>
          <a:prstGeom prst="rect">
            <a:avLst/>
          </a:prstGeom>
          <a:solidFill>
            <a:schemeClr val="bg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0" h="0"/>
          </a:sp3d>
        </p:spPr>
        <p:txBody>
          <a:bodyPr wrap="square" anchor="ctr">
            <a:spAutoFit/>
          </a:bodyPr>
          <a:lstStyle/>
          <a:p>
            <a:pPr algn="ctr" eaLnBrk="0" hangingPunct="0"/>
            <a:r>
              <a:rPr lang="zh-CN" altLang="en-US" sz="2000" dirty="0">
                <a:solidFill>
                  <a:srgbClr val="FFFFFF"/>
                </a:solidFill>
                <a:latin typeface="微软雅黑" pitchFamily="34" charset="-122"/>
                <a:ea typeface="微软雅黑" pitchFamily="34" charset="-122"/>
              </a:rPr>
              <a:t>找到该研究课题中潜在的合作者和合作机构。</a:t>
            </a:r>
            <a:endParaRPr lang="en-US" altLang="zh-CN" sz="2000" dirty="0">
              <a:solidFill>
                <a:srgbClr val="FFFFFF"/>
              </a:solidFill>
              <a:latin typeface="微软雅黑" pitchFamily="34" charset="-122"/>
              <a:ea typeface="微软雅黑" pitchFamily="34" charset="-122"/>
            </a:endParaRPr>
          </a:p>
        </p:txBody>
      </p:sp>
      <p:sp>
        <p:nvSpPr>
          <p:cNvPr id="11" name="Rectangle 10"/>
          <p:cNvSpPr/>
          <p:nvPr/>
        </p:nvSpPr>
        <p:spPr>
          <a:xfrm>
            <a:off x="1105736" y="5654570"/>
            <a:ext cx="7488832" cy="400110"/>
          </a:xfrm>
          <a:prstGeom prst="rect">
            <a:avLst/>
          </a:prstGeom>
          <a:solidFill>
            <a:schemeClr val="bg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0" h="0"/>
          </a:sp3d>
        </p:spPr>
        <p:txBody>
          <a:bodyPr anchor="ctr">
            <a:spAutoFit/>
          </a:bodyPr>
          <a:lstStyle/>
          <a:p>
            <a:pPr algn="ctr" eaLnBrk="0" hangingPunct="0"/>
            <a:r>
              <a:rPr lang="zh-CN" altLang="en-US" sz="2000" dirty="0">
                <a:solidFill>
                  <a:srgbClr val="FFFFFF"/>
                </a:solidFill>
                <a:latin typeface="微软雅黑" pitchFamily="34" charset="-122"/>
                <a:ea typeface="微软雅黑" pitchFamily="34" charset="-122"/>
              </a:rPr>
              <a:t>对该课题领域的国家信息分析，例：国家内领先机构和高校等。</a:t>
            </a:r>
            <a:endParaRPr lang="en-US" altLang="zh-CN" sz="2000" dirty="0">
              <a:solidFill>
                <a:srgbClr val="FFFFFF"/>
              </a:solidFill>
              <a:latin typeface="微软雅黑" pitchFamily="34" charset="-122"/>
              <a:ea typeface="微软雅黑" pitchFamily="34" charset="-122"/>
            </a:endParaRPr>
          </a:p>
        </p:txBody>
      </p:sp>
    </p:spTree>
    <p:extLst>
      <p:ext uri="{BB962C8B-B14F-4D97-AF65-F5344CB8AC3E}">
        <p14:creationId xmlns:p14="http://schemas.microsoft.com/office/powerpoint/2010/main" val="34546412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20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p:stCondLst>
                              <p:cond delay="20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par>
                          <p:cTn id="14" fill="hold">
                            <p:stCondLst>
                              <p:cond delay="200"/>
                            </p:stCondLst>
                            <p:childTnLst>
                              <p:par>
                                <p:cTn id="15" presetID="1"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animBg="1"/>
      <p:bldP spid="9" grpId="0" animBg="1"/>
      <p:bldP spid="10" grpId="0" animBg="1"/>
      <p:bldP spid="1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1623C3B-CCE7-42C6-AA7E-82F5484A64BC}"/>
              </a:ext>
            </a:extLst>
          </p:cNvPr>
          <p:cNvSpPr>
            <a:spLocks noGrp="1"/>
          </p:cNvSpPr>
          <p:nvPr>
            <p:ph type="title"/>
          </p:nvPr>
        </p:nvSpPr>
        <p:spPr>
          <a:xfrm>
            <a:off x="266701" y="114288"/>
            <a:ext cx="2378711" cy="679419"/>
          </a:xfrm>
        </p:spPr>
        <p:txBody>
          <a:bodyPr/>
          <a:lstStyle/>
          <a:p>
            <a:r>
              <a:rPr lang="zh-CN" altLang="en-US" dirty="0"/>
              <a:t>分析检索结果</a:t>
            </a:r>
          </a:p>
        </p:txBody>
      </p:sp>
      <p:pic>
        <p:nvPicPr>
          <p:cNvPr id="3" name="Picture 2"/>
          <p:cNvPicPr>
            <a:picLocks noChangeAspect="1"/>
          </p:cNvPicPr>
          <p:nvPr/>
        </p:nvPicPr>
        <p:blipFill rotWithShape="1">
          <a:blip r:embed="rId2"/>
          <a:srcRect b="50399"/>
          <a:stretch/>
        </p:blipFill>
        <p:spPr>
          <a:xfrm>
            <a:off x="3551732" y="476250"/>
            <a:ext cx="2143580" cy="2943225"/>
          </a:xfrm>
          <a:prstGeom prst="rect">
            <a:avLst/>
          </a:prstGeom>
        </p:spPr>
      </p:pic>
      <p:pic>
        <p:nvPicPr>
          <p:cNvPr id="8" name="Picture 7"/>
          <p:cNvPicPr>
            <a:picLocks noChangeAspect="1"/>
          </p:cNvPicPr>
          <p:nvPr/>
        </p:nvPicPr>
        <p:blipFill rotWithShape="1">
          <a:blip r:embed="rId2"/>
          <a:srcRect t="50870"/>
          <a:stretch/>
        </p:blipFill>
        <p:spPr>
          <a:xfrm>
            <a:off x="3551732" y="3419475"/>
            <a:ext cx="2143580" cy="2915299"/>
          </a:xfrm>
          <a:prstGeom prst="rect">
            <a:avLst/>
          </a:prstGeom>
        </p:spPr>
      </p:pic>
      <p:sp>
        <p:nvSpPr>
          <p:cNvPr id="7" name="TextBox 33">
            <a:extLst>
              <a:ext uri="{FF2B5EF4-FFF2-40B4-BE49-F238E27FC236}">
                <a16:creationId xmlns="" xmlns:a16="http://schemas.microsoft.com/office/drawing/2014/main" id="{A64BA824-2197-44E4-B3D1-279ACBC36173}"/>
              </a:ext>
            </a:extLst>
          </p:cNvPr>
          <p:cNvSpPr txBox="1">
            <a:spLocks noChangeArrowheads="1"/>
          </p:cNvSpPr>
          <p:nvPr/>
        </p:nvSpPr>
        <p:spPr bwMode="auto">
          <a:xfrm>
            <a:off x="6274042" y="854027"/>
            <a:ext cx="1580713" cy="307777"/>
          </a:xfrm>
          <a:prstGeom prst="rect">
            <a:avLst/>
          </a:prstGeom>
          <a:solidFill>
            <a:schemeClr val="bg2"/>
          </a:solidFill>
          <a:ln w="22225">
            <a:solidFill>
              <a:schemeClr val="bg2"/>
            </a:solidFill>
            <a:miter lim="800000"/>
            <a:headEnd/>
            <a:tailEnd/>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400" eaLnBrk="1" fontAlgn="base" hangingPunct="1">
              <a:spcBef>
                <a:spcPct val="0"/>
              </a:spcBef>
              <a:spcAft>
                <a:spcPct val="0"/>
              </a:spcAft>
              <a:defRPr/>
            </a:pPr>
            <a:r>
              <a:rPr lang="zh-CN" altLang="en-US" sz="1400" kern="0" dirty="0" smtClean="0">
                <a:solidFill>
                  <a:srgbClr val="FFFFFF"/>
                </a:solidFill>
                <a:latin typeface="微软雅黑" panose="020B0503020204020204" pitchFamily="34" charset="-122"/>
                <a:ea typeface="微软雅黑" panose="020B0503020204020204" pitchFamily="34" charset="-122"/>
                <a:sym typeface="+mn-lt"/>
              </a:rPr>
              <a:t>课题发展趋势</a:t>
            </a:r>
            <a:endParaRPr lang="en-US" sz="1400" kern="0" dirty="0">
              <a:solidFill>
                <a:srgbClr val="FFFFFF"/>
              </a:solidFill>
              <a:latin typeface="微软雅黑" panose="020B0503020204020204" pitchFamily="34" charset="-122"/>
              <a:ea typeface="微软雅黑" panose="020B0503020204020204" pitchFamily="34" charset="-122"/>
              <a:sym typeface="+mn-lt"/>
            </a:endParaRPr>
          </a:p>
        </p:txBody>
      </p:sp>
      <p:sp>
        <p:nvSpPr>
          <p:cNvPr id="9" name="圆角矩形 21"/>
          <p:cNvSpPr>
            <a:spLocks noChangeArrowheads="1"/>
          </p:cNvSpPr>
          <p:nvPr/>
        </p:nvSpPr>
        <p:spPr bwMode="auto">
          <a:xfrm>
            <a:off x="3551732" y="921121"/>
            <a:ext cx="2143580" cy="235145"/>
          </a:xfrm>
          <a:prstGeom prst="roundRect">
            <a:avLst>
              <a:gd name="adj" fmla="val 16667"/>
            </a:avLst>
          </a:prstGeom>
          <a:noFill/>
          <a:ln w="25400" algn="ctr">
            <a:solidFill>
              <a:schemeClr val="bg2"/>
            </a:solidFill>
            <a:round/>
            <a:headEnd/>
            <a:tailEnd/>
          </a:ln>
        </p:spPr>
        <p:txBody>
          <a:bodyPr lIns="0" tIns="0" rIns="182880" bIns="0"/>
          <a:lstStyle/>
          <a:p>
            <a:pPr>
              <a:spcBef>
                <a:spcPct val="50000"/>
              </a:spcBef>
            </a:pPr>
            <a:endParaRPr lang="zh-CN" altLang="en-US" sz="2400" dirty="0">
              <a:solidFill>
                <a:srgbClr val="1AC604"/>
              </a:solidFill>
            </a:endParaRPr>
          </a:p>
        </p:txBody>
      </p:sp>
      <p:sp>
        <p:nvSpPr>
          <p:cNvPr id="4" name="Right Arrow 3"/>
          <p:cNvSpPr/>
          <p:nvPr/>
        </p:nvSpPr>
        <p:spPr>
          <a:xfrm>
            <a:off x="5767068" y="946360"/>
            <a:ext cx="435217" cy="184666"/>
          </a:xfrm>
          <a:prstGeom prst="rightArrow">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33">
            <a:extLst>
              <a:ext uri="{FF2B5EF4-FFF2-40B4-BE49-F238E27FC236}">
                <a16:creationId xmlns="" xmlns:a16="http://schemas.microsoft.com/office/drawing/2014/main" id="{A64BA824-2197-44E4-B3D1-279ACBC36173}"/>
              </a:ext>
            </a:extLst>
          </p:cNvPr>
          <p:cNvSpPr txBox="1">
            <a:spLocks noChangeArrowheads="1"/>
          </p:cNvSpPr>
          <p:nvPr/>
        </p:nvSpPr>
        <p:spPr bwMode="auto">
          <a:xfrm>
            <a:off x="6274042" y="1601136"/>
            <a:ext cx="2574683" cy="307777"/>
          </a:xfrm>
          <a:prstGeom prst="rect">
            <a:avLst/>
          </a:prstGeom>
          <a:solidFill>
            <a:schemeClr val="bg2"/>
          </a:solidFill>
          <a:ln w="22225">
            <a:solidFill>
              <a:schemeClr val="bg2"/>
            </a:solidFill>
            <a:miter lim="800000"/>
            <a:headEnd/>
            <a:tailEnd/>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400" eaLnBrk="1" fontAlgn="base" hangingPunct="1">
              <a:spcBef>
                <a:spcPct val="0"/>
              </a:spcBef>
              <a:spcAft>
                <a:spcPct val="0"/>
              </a:spcAft>
              <a:defRPr/>
            </a:pPr>
            <a:r>
              <a:rPr lang="zh-CN" altLang="en-US" sz="1400" kern="0" dirty="0" smtClean="0">
                <a:solidFill>
                  <a:srgbClr val="FFFFFF"/>
                </a:solidFill>
                <a:latin typeface="微软雅黑" panose="020B0503020204020204" pitchFamily="34" charset="-122"/>
                <a:ea typeface="微软雅黑" panose="020B0503020204020204" pitchFamily="34" charset="-122"/>
                <a:sym typeface="+mn-lt"/>
              </a:rPr>
              <a:t>高产出机构，找合作，找深造</a:t>
            </a:r>
            <a:endParaRPr lang="en-US" sz="1400" kern="0" dirty="0">
              <a:solidFill>
                <a:srgbClr val="FFFFFF"/>
              </a:solidFill>
              <a:latin typeface="微软雅黑" panose="020B0503020204020204" pitchFamily="34" charset="-122"/>
              <a:ea typeface="微软雅黑" panose="020B0503020204020204" pitchFamily="34" charset="-122"/>
              <a:sym typeface="+mn-lt"/>
            </a:endParaRPr>
          </a:p>
        </p:txBody>
      </p:sp>
      <p:sp>
        <p:nvSpPr>
          <p:cNvPr id="11" name="圆角矩形 21"/>
          <p:cNvSpPr>
            <a:spLocks noChangeArrowheads="1"/>
          </p:cNvSpPr>
          <p:nvPr/>
        </p:nvSpPr>
        <p:spPr bwMode="auto">
          <a:xfrm>
            <a:off x="3551732" y="1668230"/>
            <a:ext cx="2143580" cy="235145"/>
          </a:xfrm>
          <a:prstGeom prst="roundRect">
            <a:avLst>
              <a:gd name="adj" fmla="val 16667"/>
            </a:avLst>
          </a:prstGeom>
          <a:noFill/>
          <a:ln w="25400" algn="ctr">
            <a:solidFill>
              <a:schemeClr val="bg2"/>
            </a:solidFill>
            <a:round/>
            <a:headEnd/>
            <a:tailEnd/>
          </a:ln>
        </p:spPr>
        <p:txBody>
          <a:bodyPr lIns="0" tIns="0" rIns="182880" bIns="0"/>
          <a:lstStyle/>
          <a:p>
            <a:pPr>
              <a:spcBef>
                <a:spcPct val="50000"/>
              </a:spcBef>
            </a:pPr>
            <a:endParaRPr lang="zh-CN" altLang="en-US" sz="2400" dirty="0">
              <a:solidFill>
                <a:srgbClr val="1AC604"/>
              </a:solidFill>
            </a:endParaRPr>
          </a:p>
        </p:txBody>
      </p:sp>
      <p:sp>
        <p:nvSpPr>
          <p:cNvPr id="12" name="Right Arrow 11"/>
          <p:cNvSpPr/>
          <p:nvPr/>
        </p:nvSpPr>
        <p:spPr>
          <a:xfrm>
            <a:off x="5767068" y="1693469"/>
            <a:ext cx="435217" cy="184666"/>
          </a:xfrm>
          <a:prstGeom prst="rightArrow">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33">
            <a:extLst>
              <a:ext uri="{FF2B5EF4-FFF2-40B4-BE49-F238E27FC236}">
                <a16:creationId xmlns="" xmlns:a16="http://schemas.microsoft.com/office/drawing/2014/main" id="{A64BA824-2197-44E4-B3D1-279ACBC36173}"/>
              </a:ext>
            </a:extLst>
          </p:cNvPr>
          <p:cNvSpPr txBox="1">
            <a:spLocks noChangeArrowheads="1"/>
          </p:cNvSpPr>
          <p:nvPr/>
        </p:nvSpPr>
        <p:spPr bwMode="auto">
          <a:xfrm>
            <a:off x="1180293" y="1997716"/>
            <a:ext cx="1792709" cy="307777"/>
          </a:xfrm>
          <a:prstGeom prst="rect">
            <a:avLst/>
          </a:prstGeom>
          <a:solidFill>
            <a:schemeClr val="bg2"/>
          </a:solidFill>
          <a:ln w="22225">
            <a:solidFill>
              <a:schemeClr val="bg2"/>
            </a:solidFill>
            <a:miter lim="800000"/>
            <a:headEnd/>
            <a:tailEnd/>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400" eaLnBrk="1" fontAlgn="base" hangingPunct="1">
              <a:spcBef>
                <a:spcPct val="0"/>
              </a:spcBef>
              <a:spcAft>
                <a:spcPct val="0"/>
              </a:spcAft>
              <a:defRPr/>
            </a:pPr>
            <a:r>
              <a:rPr lang="zh-CN" altLang="en-US" sz="1400" kern="0" dirty="0" smtClean="0">
                <a:solidFill>
                  <a:srgbClr val="FFFFFF"/>
                </a:solidFill>
                <a:latin typeface="微软雅黑" panose="020B0503020204020204" pitchFamily="34" charset="-122"/>
                <a:ea typeface="微软雅黑" panose="020B0503020204020204" pitchFamily="34" charset="-122"/>
                <a:sym typeface="+mn-lt"/>
              </a:rPr>
              <a:t>主要基金资助来源</a:t>
            </a:r>
            <a:endParaRPr lang="en-US" sz="1400" kern="0" dirty="0">
              <a:solidFill>
                <a:srgbClr val="FFFFFF"/>
              </a:solidFill>
              <a:latin typeface="微软雅黑" panose="020B0503020204020204" pitchFamily="34" charset="-122"/>
              <a:ea typeface="微软雅黑" panose="020B0503020204020204" pitchFamily="34" charset="-122"/>
              <a:sym typeface="+mn-lt"/>
            </a:endParaRPr>
          </a:p>
        </p:txBody>
      </p:sp>
      <p:sp>
        <p:nvSpPr>
          <p:cNvPr id="14" name="圆角矩形 21"/>
          <p:cNvSpPr>
            <a:spLocks noChangeArrowheads="1"/>
          </p:cNvSpPr>
          <p:nvPr/>
        </p:nvSpPr>
        <p:spPr bwMode="auto">
          <a:xfrm>
            <a:off x="3551732" y="2034033"/>
            <a:ext cx="2143580" cy="235145"/>
          </a:xfrm>
          <a:prstGeom prst="roundRect">
            <a:avLst>
              <a:gd name="adj" fmla="val 16667"/>
            </a:avLst>
          </a:prstGeom>
          <a:noFill/>
          <a:ln w="25400" algn="ctr">
            <a:solidFill>
              <a:schemeClr val="bg2"/>
            </a:solidFill>
            <a:round/>
            <a:headEnd/>
            <a:tailEnd/>
          </a:ln>
        </p:spPr>
        <p:txBody>
          <a:bodyPr lIns="0" tIns="0" rIns="182880" bIns="0"/>
          <a:lstStyle/>
          <a:p>
            <a:pPr>
              <a:spcBef>
                <a:spcPct val="50000"/>
              </a:spcBef>
            </a:pPr>
            <a:endParaRPr lang="zh-CN" altLang="en-US" sz="2400" dirty="0">
              <a:solidFill>
                <a:srgbClr val="1AC604"/>
              </a:solidFill>
            </a:endParaRPr>
          </a:p>
        </p:txBody>
      </p:sp>
      <p:sp>
        <p:nvSpPr>
          <p:cNvPr id="15" name="Right Arrow 14"/>
          <p:cNvSpPr/>
          <p:nvPr/>
        </p:nvSpPr>
        <p:spPr>
          <a:xfrm rot="10800000">
            <a:off x="3044759" y="2059272"/>
            <a:ext cx="435217" cy="184666"/>
          </a:xfrm>
          <a:prstGeom prst="rightArrow">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33">
            <a:extLst>
              <a:ext uri="{FF2B5EF4-FFF2-40B4-BE49-F238E27FC236}">
                <a16:creationId xmlns="" xmlns:a16="http://schemas.microsoft.com/office/drawing/2014/main" id="{A64BA824-2197-44E4-B3D1-279ACBC36173}"/>
              </a:ext>
            </a:extLst>
          </p:cNvPr>
          <p:cNvSpPr txBox="1">
            <a:spLocks noChangeArrowheads="1"/>
          </p:cNvSpPr>
          <p:nvPr/>
        </p:nvSpPr>
        <p:spPr bwMode="auto">
          <a:xfrm>
            <a:off x="6274042" y="2324389"/>
            <a:ext cx="1965083" cy="523220"/>
          </a:xfrm>
          <a:prstGeom prst="rect">
            <a:avLst/>
          </a:prstGeom>
          <a:solidFill>
            <a:schemeClr val="bg2"/>
          </a:solidFill>
          <a:ln w="22225">
            <a:solidFill>
              <a:schemeClr val="bg2"/>
            </a:solidFill>
            <a:miter lim="800000"/>
            <a:headEnd/>
            <a:tailEnd/>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400" eaLnBrk="1" fontAlgn="base" hangingPunct="1">
              <a:spcBef>
                <a:spcPct val="0"/>
              </a:spcBef>
              <a:spcAft>
                <a:spcPct val="0"/>
              </a:spcAft>
              <a:defRPr/>
            </a:pPr>
            <a:r>
              <a:rPr lang="zh-CN" altLang="en-US" sz="1400" kern="0" dirty="0" smtClean="0">
                <a:solidFill>
                  <a:srgbClr val="FFFFFF"/>
                </a:solidFill>
                <a:latin typeface="微软雅黑" panose="020B0503020204020204" pitchFamily="34" charset="-122"/>
                <a:ea typeface="微软雅黑" panose="020B0503020204020204" pitchFamily="34" charset="-122"/>
                <a:sym typeface="+mn-lt"/>
              </a:rPr>
              <a:t>高产出人员，找导师、审稿专家、合作者</a:t>
            </a:r>
            <a:endParaRPr lang="en-US" sz="1400" kern="0" dirty="0">
              <a:solidFill>
                <a:srgbClr val="FFFFFF"/>
              </a:solidFill>
              <a:latin typeface="微软雅黑" panose="020B0503020204020204" pitchFamily="34" charset="-122"/>
              <a:ea typeface="微软雅黑" panose="020B0503020204020204" pitchFamily="34" charset="-122"/>
              <a:sym typeface="+mn-lt"/>
            </a:endParaRPr>
          </a:p>
        </p:txBody>
      </p:sp>
      <p:sp>
        <p:nvSpPr>
          <p:cNvPr id="17" name="圆角矩形 21"/>
          <p:cNvSpPr>
            <a:spLocks noChangeArrowheads="1"/>
          </p:cNvSpPr>
          <p:nvPr/>
        </p:nvSpPr>
        <p:spPr bwMode="auto">
          <a:xfrm>
            <a:off x="3551732" y="2391483"/>
            <a:ext cx="2143580" cy="235145"/>
          </a:xfrm>
          <a:prstGeom prst="roundRect">
            <a:avLst>
              <a:gd name="adj" fmla="val 16667"/>
            </a:avLst>
          </a:prstGeom>
          <a:noFill/>
          <a:ln w="25400" algn="ctr">
            <a:solidFill>
              <a:schemeClr val="bg2"/>
            </a:solidFill>
            <a:round/>
            <a:headEnd/>
            <a:tailEnd/>
          </a:ln>
        </p:spPr>
        <p:txBody>
          <a:bodyPr lIns="0" tIns="0" rIns="182880" bIns="0"/>
          <a:lstStyle/>
          <a:p>
            <a:pPr>
              <a:spcBef>
                <a:spcPct val="50000"/>
              </a:spcBef>
            </a:pPr>
            <a:endParaRPr lang="zh-CN" altLang="en-US" sz="2400" dirty="0">
              <a:solidFill>
                <a:srgbClr val="1AC604"/>
              </a:solidFill>
            </a:endParaRPr>
          </a:p>
        </p:txBody>
      </p:sp>
      <p:sp>
        <p:nvSpPr>
          <p:cNvPr id="18" name="Right Arrow 17"/>
          <p:cNvSpPr/>
          <p:nvPr/>
        </p:nvSpPr>
        <p:spPr>
          <a:xfrm>
            <a:off x="5767068" y="2416722"/>
            <a:ext cx="435217" cy="184666"/>
          </a:xfrm>
          <a:prstGeom prst="rightArrow">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33">
            <a:extLst>
              <a:ext uri="{FF2B5EF4-FFF2-40B4-BE49-F238E27FC236}">
                <a16:creationId xmlns="" xmlns:a16="http://schemas.microsoft.com/office/drawing/2014/main" id="{A64BA824-2197-44E4-B3D1-279ACBC36173}"/>
              </a:ext>
            </a:extLst>
          </p:cNvPr>
          <p:cNvSpPr txBox="1">
            <a:spLocks noChangeArrowheads="1"/>
          </p:cNvSpPr>
          <p:nvPr/>
        </p:nvSpPr>
        <p:spPr bwMode="auto">
          <a:xfrm>
            <a:off x="1180293" y="3419475"/>
            <a:ext cx="1792709" cy="307777"/>
          </a:xfrm>
          <a:prstGeom prst="rect">
            <a:avLst/>
          </a:prstGeom>
          <a:solidFill>
            <a:schemeClr val="bg2"/>
          </a:solidFill>
          <a:ln w="22225">
            <a:solidFill>
              <a:schemeClr val="bg2"/>
            </a:solidFill>
            <a:miter lim="800000"/>
            <a:headEnd/>
            <a:tailEnd/>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400" eaLnBrk="1" fontAlgn="base" hangingPunct="1">
              <a:spcBef>
                <a:spcPct val="0"/>
              </a:spcBef>
              <a:spcAft>
                <a:spcPct val="0"/>
              </a:spcAft>
              <a:defRPr/>
            </a:pPr>
            <a:r>
              <a:rPr lang="zh-CN" altLang="en-US" sz="1400" kern="0" dirty="0" smtClean="0">
                <a:solidFill>
                  <a:srgbClr val="FFFFFF"/>
                </a:solidFill>
                <a:latin typeface="微软雅黑" panose="020B0503020204020204" pitchFamily="34" charset="-122"/>
                <a:ea typeface="微软雅黑" panose="020B0503020204020204" pitchFamily="34" charset="-122"/>
                <a:sym typeface="+mn-lt"/>
              </a:rPr>
              <a:t>主要学术会议</a:t>
            </a:r>
            <a:endParaRPr lang="en-US" sz="1400" kern="0" dirty="0">
              <a:solidFill>
                <a:srgbClr val="FFFFFF"/>
              </a:solidFill>
              <a:latin typeface="微软雅黑" panose="020B0503020204020204" pitchFamily="34" charset="-122"/>
              <a:ea typeface="微软雅黑" panose="020B0503020204020204" pitchFamily="34" charset="-122"/>
              <a:sym typeface="+mn-lt"/>
            </a:endParaRPr>
          </a:p>
        </p:txBody>
      </p:sp>
      <p:sp>
        <p:nvSpPr>
          <p:cNvPr id="20" name="圆角矩形 21"/>
          <p:cNvSpPr>
            <a:spLocks noChangeArrowheads="1"/>
          </p:cNvSpPr>
          <p:nvPr/>
        </p:nvSpPr>
        <p:spPr bwMode="auto">
          <a:xfrm>
            <a:off x="3551732" y="3455792"/>
            <a:ext cx="2143580" cy="235145"/>
          </a:xfrm>
          <a:prstGeom prst="roundRect">
            <a:avLst>
              <a:gd name="adj" fmla="val 16667"/>
            </a:avLst>
          </a:prstGeom>
          <a:noFill/>
          <a:ln w="25400" algn="ctr">
            <a:solidFill>
              <a:schemeClr val="bg2"/>
            </a:solidFill>
            <a:round/>
            <a:headEnd/>
            <a:tailEnd/>
          </a:ln>
        </p:spPr>
        <p:txBody>
          <a:bodyPr lIns="0" tIns="0" rIns="182880" bIns="0"/>
          <a:lstStyle/>
          <a:p>
            <a:pPr>
              <a:spcBef>
                <a:spcPct val="50000"/>
              </a:spcBef>
            </a:pPr>
            <a:endParaRPr lang="zh-CN" altLang="en-US" sz="2400" dirty="0">
              <a:solidFill>
                <a:srgbClr val="1AC604"/>
              </a:solidFill>
            </a:endParaRPr>
          </a:p>
        </p:txBody>
      </p:sp>
      <p:sp>
        <p:nvSpPr>
          <p:cNvPr id="21" name="Right Arrow 20"/>
          <p:cNvSpPr/>
          <p:nvPr/>
        </p:nvSpPr>
        <p:spPr>
          <a:xfrm rot="10800000">
            <a:off x="3044759" y="3481031"/>
            <a:ext cx="435217" cy="184666"/>
          </a:xfrm>
          <a:prstGeom prst="rightArrow">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33">
            <a:extLst>
              <a:ext uri="{FF2B5EF4-FFF2-40B4-BE49-F238E27FC236}">
                <a16:creationId xmlns="" xmlns:a16="http://schemas.microsoft.com/office/drawing/2014/main" id="{A64BA824-2197-44E4-B3D1-279ACBC36173}"/>
              </a:ext>
            </a:extLst>
          </p:cNvPr>
          <p:cNvSpPr txBox="1">
            <a:spLocks noChangeArrowheads="1"/>
          </p:cNvSpPr>
          <p:nvPr/>
        </p:nvSpPr>
        <p:spPr bwMode="auto">
          <a:xfrm>
            <a:off x="6274042" y="3735152"/>
            <a:ext cx="2574683" cy="307777"/>
          </a:xfrm>
          <a:prstGeom prst="rect">
            <a:avLst/>
          </a:prstGeom>
          <a:solidFill>
            <a:schemeClr val="bg2"/>
          </a:solidFill>
          <a:ln w="22225">
            <a:solidFill>
              <a:schemeClr val="bg2"/>
            </a:solidFill>
            <a:miter lim="800000"/>
            <a:headEnd/>
            <a:tailEnd/>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400" eaLnBrk="1" fontAlgn="base" hangingPunct="1">
              <a:spcBef>
                <a:spcPct val="0"/>
              </a:spcBef>
              <a:spcAft>
                <a:spcPct val="0"/>
              </a:spcAft>
              <a:defRPr/>
            </a:pPr>
            <a:r>
              <a:rPr lang="zh-CN" altLang="en-US" sz="1400" kern="0" dirty="0" smtClean="0">
                <a:solidFill>
                  <a:srgbClr val="FFFFFF"/>
                </a:solidFill>
                <a:latin typeface="微软雅黑" panose="020B0503020204020204" pitchFamily="34" charset="-122"/>
                <a:ea typeface="微软雅黑" panose="020B0503020204020204" pitchFamily="34" charset="-122"/>
                <a:sym typeface="+mn-lt"/>
              </a:rPr>
              <a:t>不同国家</a:t>
            </a:r>
            <a:r>
              <a:rPr lang="en-US" altLang="zh-CN" sz="1400" kern="0" dirty="0" smtClean="0">
                <a:solidFill>
                  <a:srgbClr val="FFFFFF"/>
                </a:solidFill>
                <a:latin typeface="微软雅黑" panose="020B0503020204020204" pitchFamily="34" charset="-122"/>
                <a:ea typeface="微软雅黑" panose="020B0503020204020204" pitchFamily="34" charset="-122"/>
                <a:sym typeface="+mn-lt"/>
              </a:rPr>
              <a:t>/</a:t>
            </a:r>
            <a:r>
              <a:rPr lang="zh-CN" altLang="en-US" sz="1400" kern="0" dirty="0" smtClean="0">
                <a:solidFill>
                  <a:srgbClr val="FFFFFF"/>
                </a:solidFill>
                <a:latin typeface="微软雅黑" panose="020B0503020204020204" pitchFamily="34" charset="-122"/>
                <a:ea typeface="微软雅黑" panose="020B0503020204020204" pitchFamily="34" charset="-122"/>
                <a:sym typeface="+mn-lt"/>
              </a:rPr>
              <a:t>地区产出对比</a:t>
            </a:r>
            <a:endParaRPr lang="en-US" sz="1400" kern="0" dirty="0">
              <a:solidFill>
                <a:srgbClr val="FFFFFF"/>
              </a:solidFill>
              <a:latin typeface="微软雅黑" panose="020B0503020204020204" pitchFamily="34" charset="-122"/>
              <a:ea typeface="微软雅黑" panose="020B0503020204020204" pitchFamily="34" charset="-122"/>
              <a:sym typeface="+mn-lt"/>
            </a:endParaRPr>
          </a:p>
        </p:txBody>
      </p:sp>
      <p:sp>
        <p:nvSpPr>
          <p:cNvPr id="23" name="圆角矩形 21"/>
          <p:cNvSpPr>
            <a:spLocks noChangeArrowheads="1"/>
          </p:cNvSpPr>
          <p:nvPr/>
        </p:nvSpPr>
        <p:spPr bwMode="auto">
          <a:xfrm>
            <a:off x="3551732" y="3802246"/>
            <a:ext cx="2143580" cy="235145"/>
          </a:xfrm>
          <a:prstGeom prst="roundRect">
            <a:avLst>
              <a:gd name="adj" fmla="val 16667"/>
            </a:avLst>
          </a:prstGeom>
          <a:noFill/>
          <a:ln w="25400" algn="ctr">
            <a:solidFill>
              <a:schemeClr val="bg2"/>
            </a:solidFill>
            <a:round/>
            <a:headEnd/>
            <a:tailEnd/>
          </a:ln>
        </p:spPr>
        <p:txBody>
          <a:bodyPr lIns="0" tIns="0" rIns="182880" bIns="0"/>
          <a:lstStyle/>
          <a:p>
            <a:pPr>
              <a:spcBef>
                <a:spcPct val="50000"/>
              </a:spcBef>
            </a:pPr>
            <a:endParaRPr lang="zh-CN" altLang="en-US" sz="2400" dirty="0">
              <a:solidFill>
                <a:srgbClr val="1AC604"/>
              </a:solidFill>
            </a:endParaRPr>
          </a:p>
        </p:txBody>
      </p:sp>
      <p:sp>
        <p:nvSpPr>
          <p:cNvPr id="24" name="Right Arrow 23"/>
          <p:cNvSpPr/>
          <p:nvPr/>
        </p:nvSpPr>
        <p:spPr>
          <a:xfrm>
            <a:off x="5767068" y="3827485"/>
            <a:ext cx="435217" cy="184666"/>
          </a:xfrm>
          <a:prstGeom prst="rightArrow">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39562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4"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2556" y="1099031"/>
            <a:ext cx="8944389" cy="4377844"/>
          </a:xfrm>
          <a:prstGeom prst="rect">
            <a:avLst/>
          </a:prstGeom>
        </p:spPr>
      </p:pic>
      <p:sp>
        <p:nvSpPr>
          <p:cNvPr id="5" name="标题 1"/>
          <p:cNvSpPr txBox="1">
            <a:spLocks/>
          </p:cNvSpPr>
          <p:nvPr/>
        </p:nvSpPr>
        <p:spPr>
          <a:xfrm>
            <a:off x="497147" y="346637"/>
            <a:ext cx="8390828" cy="399311"/>
          </a:xfrm>
          <a:prstGeom prst="rect">
            <a:avLst/>
          </a:prstGeom>
        </p:spPr>
        <p:txBody>
          <a:bodyPr vert="horz" lIns="0" tIns="0" rIns="0" bIns="0"/>
          <a:lstStyle>
            <a:lvl1pPr algn="ctr" defTabSz="457200" rtl="0" eaLnBrk="1" latinLnBrk="0" hangingPunct="1">
              <a:spcBef>
                <a:spcPct val="0"/>
              </a:spcBef>
              <a:buNone/>
              <a:defRPr lang="en-US" sz="2400" b="1" i="0" kern="1200" cap="none" dirty="0">
                <a:solidFill>
                  <a:schemeClr val="tx1"/>
                </a:solidFill>
                <a:latin typeface="+mj-lt"/>
                <a:ea typeface="+mj-ea"/>
                <a:cs typeface="Arial"/>
              </a:defRPr>
            </a:lvl1pPr>
          </a:lstStyle>
          <a:p>
            <a:pPr algn="l" defTabSz="457189">
              <a:defRPr/>
            </a:pPr>
            <a:r>
              <a:rPr lang="zh-CN" altLang="en-US" smtClean="0">
                <a:solidFill>
                  <a:srgbClr val="6817FF"/>
                </a:solidFill>
                <a:latin typeface="微软雅黑" panose="020B0503020204020204" pitchFamily="34" charset="-122"/>
                <a:ea typeface="微软雅黑" panose="020B0503020204020204" pitchFamily="34" charset="-122"/>
              </a:rPr>
              <a:t>全球</a:t>
            </a:r>
            <a:r>
              <a:rPr altLang="zh-CN" smtClean="0">
                <a:solidFill>
                  <a:srgbClr val="6817FF"/>
                </a:solidFill>
                <a:latin typeface="微软雅黑" panose="020B0503020204020204" pitchFamily="34" charset="-122"/>
                <a:ea typeface="微软雅黑" panose="020B0503020204020204" pitchFamily="34" charset="-122"/>
              </a:rPr>
              <a:t>AI</a:t>
            </a:r>
            <a:r>
              <a:rPr lang="zh-CN" altLang="en-US" smtClean="0">
                <a:solidFill>
                  <a:srgbClr val="6817FF"/>
                </a:solidFill>
                <a:latin typeface="微软雅黑" panose="020B0503020204020204" pitchFamily="34" charset="-122"/>
                <a:ea typeface="微软雅黑" panose="020B0503020204020204" pitchFamily="34" charset="-122"/>
              </a:rPr>
              <a:t>领域论文主要贡献机构</a:t>
            </a:r>
            <a:endParaRPr lang="zh-CN" altLang="en-US">
              <a:solidFill>
                <a:srgbClr val="6817FF"/>
              </a:solidFill>
              <a:latin typeface="微软雅黑" panose="020B0503020204020204" pitchFamily="34" charset="-122"/>
              <a:ea typeface="微软雅黑" panose="020B0503020204020204" pitchFamily="34" charset="-122"/>
            </a:endParaRPr>
          </a:p>
        </p:txBody>
      </p:sp>
      <p:sp>
        <p:nvSpPr>
          <p:cNvPr id="7" name="TextBox 6"/>
          <p:cNvSpPr txBox="1"/>
          <p:nvPr/>
        </p:nvSpPr>
        <p:spPr>
          <a:xfrm>
            <a:off x="402617" y="1803800"/>
            <a:ext cx="2160508" cy="461665"/>
          </a:xfrm>
          <a:prstGeom prst="rect">
            <a:avLst/>
          </a:prstGeom>
          <a:no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gn="ctr">
              <a:lnSpc>
                <a:spcPct val="150000"/>
              </a:lnSpc>
              <a:defRPr b="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400">
              <a:defRPr/>
            </a:pPr>
            <a:r>
              <a:rPr lang="zh-CN" altLang="en-US" sz="1600" b="1" kern="0" dirty="0" smtClean="0">
                <a:solidFill>
                  <a:srgbClr val="FFFFFF"/>
                </a:solidFill>
              </a:rPr>
              <a:t>中国科学院</a:t>
            </a:r>
            <a:endParaRPr lang="en-US" sz="1600" b="1" kern="0" dirty="0">
              <a:solidFill>
                <a:srgbClr val="FFFFFF"/>
              </a:solidFill>
            </a:endParaRPr>
          </a:p>
        </p:txBody>
      </p:sp>
      <p:sp>
        <p:nvSpPr>
          <p:cNvPr id="8" name="TextBox 7"/>
          <p:cNvSpPr txBox="1"/>
          <p:nvPr/>
        </p:nvSpPr>
        <p:spPr>
          <a:xfrm>
            <a:off x="402617" y="4251725"/>
            <a:ext cx="2160508" cy="461665"/>
          </a:xfrm>
          <a:prstGeom prst="rect">
            <a:avLst/>
          </a:prstGeom>
          <a:no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gn="ctr">
              <a:lnSpc>
                <a:spcPct val="150000"/>
              </a:lnSpc>
              <a:defRPr b="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400">
              <a:defRPr/>
            </a:pPr>
            <a:r>
              <a:rPr lang="zh-CN" altLang="en-US" sz="1600" b="1" kern="0" dirty="0" smtClean="0">
                <a:solidFill>
                  <a:srgbClr val="FFFFFF"/>
                </a:solidFill>
              </a:rPr>
              <a:t>美国加州大学</a:t>
            </a:r>
            <a:endParaRPr lang="en-US" sz="1600" b="1" kern="0" dirty="0">
              <a:solidFill>
                <a:srgbClr val="FFFFFF"/>
              </a:solidFill>
            </a:endParaRPr>
          </a:p>
        </p:txBody>
      </p:sp>
      <p:sp>
        <p:nvSpPr>
          <p:cNvPr id="9" name="TextBox 8"/>
          <p:cNvSpPr txBox="1"/>
          <p:nvPr/>
        </p:nvSpPr>
        <p:spPr>
          <a:xfrm>
            <a:off x="3326792" y="1803800"/>
            <a:ext cx="2160508" cy="461665"/>
          </a:xfrm>
          <a:prstGeom prst="rect">
            <a:avLst/>
          </a:prstGeom>
          <a:no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gn="ctr">
              <a:lnSpc>
                <a:spcPct val="150000"/>
              </a:lnSpc>
              <a:defRPr b="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400"/>
            <a:r>
              <a:rPr lang="zh-CN" altLang="en-US" sz="1600" b="1" kern="0" dirty="0">
                <a:solidFill>
                  <a:srgbClr val="FFFFFF"/>
                </a:solidFill>
              </a:rPr>
              <a:t>法国国家科学研究院</a:t>
            </a:r>
            <a:endParaRPr lang="en-US" sz="1600" b="1" kern="0" dirty="0">
              <a:solidFill>
                <a:srgbClr val="FFFFFF"/>
              </a:solidFill>
            </a:endParaRPr>
          </a:p>
        </p:txBody>
      </p:sp>
      <p:sp>
        <p:nvSpPr>
          <p:cNvPr id="11" name="TextBox 10"/>
          <p:cNvSpPr txBox="1"/>
          <p:nvPr/>
        </p:nvSpPr>
        <p:spPr>
          <a:xfrm>
            <a:off x="3326792" y="3638852"/>
            <a:ext cx="2160508" cy="461665"/>
          </a:xfrm>
          <a:prstGeom prst="rect">
            <a:avLst/>
          </a:prstGeom>
          <a:no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gn="ctr">
              <a:lnSpc>
                <a:spcPct val="150000"/>
              </a:lnSpc>
              <a:defRPr b="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400"/>
            <a:r>
              <a:rPr lang="zh-CN" altLang="en-US" sz="1600" b="1" kern="0" dirty="0">
                <a:solidFill>
                  <a:srgbClr val="FFFFFF"/>
                </a:solidFill>
              </a:rPr>
              <a:t>印度理工学院</a:t>
            </a:r>
            <a:endParaRPr lang="en-US" sz="1600" b="1" kern="0" dirty="0">
              <a:solidFill>
                <a:srgbClr val="FFFFFF"/>
              </a:solidFill>
            </a:endParaRPr>
          </a:p>
        </p:txBody>
      </p:sp>
      <p:sp>
        <p:nvSpPr>
          <p:cNvPr id="12" name="TextBox 11"/>
          <p:cNvSpPr txBox="1"/>
          <p:nvPr/>
        </p:nvSpPr>
        <p:spPr>
          <a:xfrm>
            <a:off x="3326792" y="4713390"/>
            <a:ext cx="2160508" cy="461665"/>
          </a:xfrm>
          <a:prstGeom prst="rect">
            <a:avLst/>
          </a:prstGeom>
          <a:no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gn="ctr">
              <a:lnSpc>
                <a:spcPct val="150000"/>
              </a:lnSpc>
              <a:defRPr b="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400"/>
            <a:r>
              <a:rPr lang="zh-CN" altLang="en-US" sz="1600" b="1" kern="0" dirty="0" smtClean="0">
                <a:solidFill>
                  <a:srgbClr val="FFFFFF"/>
                </a:solidFill>
              </a:rPr>
              <a:t>清华大学</a:t>
            </a:r>
            <a:endParaRPr lang="en-US" sz="1600" b="1" kern="0" dirty="0">
              <a:solidFill>
                <a:srgbClr val="FFFFFF"/>
              </a:solidFill>
            </a:endParaRPr>
          </a:p>
        </p:txBody>
      </p:sp>
      <p:sp>
        <p:nvSpPr>
          <p:cNvPr id="13" name="TextBox 12"/>
          <p:cNvSpPr txBox="1"/>
          <p:nvPr/>
        </p:nvSpPr>
        <p:spPr>
          <a:xfrm>
            <a:off x="5553975" y="1803800"/>
            <a:ext cx="2160508" cy="461665"/>
          </a:xfrm>
          <a:prstGeom prst="rect">
            <a:avLst/>
          </a:prstGeom>
          <a:no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gn="ctr">
              <a:lnSpc>
                <a:spcPct val="150000"/>
              </a:lnSpc>
              <a:defRPr b="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400"/>
            <a:r>
              <a:rPr lang="zh-CN" altLang="en-US" sz="1400" b="1" kern="0" dirty="0">
                <a:solidFill>
                  <a:srgbClr val="FFFFFF"/>
                </a:solidFill>
              </a:rPr>
              <a:t>英</a:t>
            </a:r>
            <a:r>
              <a:rPr lang="zh-CN" altLang="en-US" sz="1400" b="1" kern="0" dirty="0" smtClean="0">
                <a:solidFill>
                  <a:srgbClr val="FFFFFF"/>
                </a:solidFill>
              </a:rPr>
              <a:t>国伦敦大学</a:t>
            </a:r>
            <a:endParaRPr lang="en-US" sz="1400" b="1" kern="0" dirty="0">
              <a:solidFill>
                <a:srgbClr val="FFFFFF"/>
              </a:solidFill>
            </a:endParaRPr>
          </a:p>
        </p:txBody>
      </p:sp>
      <p:sp>
        <p:nvSpPr>
          <p:cNvPr id="14" name="TextBox 13"/>
          <p:cNvSpPr txBox="1"/>
          <p:nvPr/>
        </p:nvSpPr>
        <p:spPr>
          <a:xfrm>
            <a:off x="7129348" y="1803799"/>
            <a:ext cx="2160508" cy="461665"/>
          </a:xfrm>
          <a:prstGeom prst="rect">
            <a:avLst/>
          </a:prstGeom>
          <a:no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gn="ctr">
              <a:lnSpc>
                <a:spcPct val="150000"/>
              </a:lnSpc>
              <a:defRPr b="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400"/>
            <a:r>
              <a:rPr lang="zh-CN" altLang="en-US" sz="1400" b="1" kern="0" dirty="0">
                <a:solidFill>
                  <a:srgbClr val="FFFFFF"/>
                </a:solidFill>
              </a:rPr>
              <a:t>伊斯兰阿扎德大学</a:t>
            </a:r>
            <a:endParaRPr lang="en-US" sz="1400" b="1" kern="0" dirty="0">
              <a:solidFill>
                <a:srgbClr val="FFFFFF"/>
              </a:solidFill>
            </a:endParaRPr>
          </a:p>
        </p:txBody>
      </p:sp>
      <p:sp>
        <p:nvSpPr>
          <p:cNvPr id="15" name="TextBox 14"/>
          <p:cNvSpPr txBox="1"/>
          <p:nvPr/>
        </p:nvSpPr>
        <p:spPr>
          <a:xfrm>
            <a:off x="5715900" y="3408019"/>
            <a:ext cx="2160508" cy="461665"/>
          </a:xfrm>
          <a:prstGeom prst="rect">
            <a:avLst/>
          </a:prstGeom>
          <a:no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gn="ctr">
              <a:lnSpc>
                <a:spcPct val="150000"/>
              </a:lnSpc>
              <a:defRPr b="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400"/>
            <a:r>
              <a:rPr lang="zh-CN" altLang="en-US" sz="1400" b="1" kern="0" dirty="0" smtClean="0">
                <a:solidFill>
                  <a:srgbClr val="FFFFFF"/>
                </a:solidFill>
              </a:rPr>
              <a:t>美国得克萨斯大学</a:t>
            </a:r>
            <a:endParaRPr lang="en-US" sz="1400" b="1" kern="0" dirty="0">
              <a:solidFill>
                <a:srgbClr val="FFFFFF"/>
              </a:solidFill>
            </a:endParaRPr>
          </a:p>
        </p:txBody>
      </p:sp>
      <p:sp>
        <p:nvSpPr>
          <p:cNvPr id="16" name="TextBox 15"/>
          <p:cNvSpPr txBox="1"/>
          <p:nvPr/>
        </p:nvSpPr>
        <p:spPr>
          <a:xfrm>
            <a:off x="5715900" y="4713390"/>
            <a:ext cx="2160508" cy="461665"/>
          </a:xfrm>
          <a:prstGeom prst="rect">
            <a:avLst/>
          </a:prstGeom>
          <a:no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gn="ctr">
              <a:lnSpc>
                <a:spcPct val="150000"/>
              </a:lnSpc>
              <a:defRPr b="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400"/>
            <a:r>
              <a:rPr lang="zh-CN" altLang="en-US" sz="1400" b="1" kern="0" dirty="0" smtClean="0">
                <a:solidFill>
                  <a:srgbClr val="FFFFFF"/>
                </a:solidFill>
              </a:rPr>
              <a:t>哈尔滨工业大学</a:t>
            </a:r>
            <a:endParaRPr lang="en-US" sz="1400" b="1" kern="0" dirty="0">
              <a:solidFill>
                <a:srgbClr val="FFFFFF"/>
              </a:solidFill>
            </a:endParaRPr>
          </a:p>
        </p:txBody>
      </p:sp>
      <p:sp>
        <p:nvSpPr>
          <p:cNvPr id="17" name="TextBox 16"/>
          <p:cNvSpPr txBox="1"/>
          <p:nvPr/>
        </p:nvSpPr>
        <p:spPr>
          <a:xfrm>
            <a:off x="7381423" y="3646891"/>
            <a:ext cx="2160508" cy="461665"/>
          </a:xfrm>
          <a:prstGeom prst="rect">
            <a:avLst/>
          </a:prstGeom>
          <a:no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gn="ctr">
              <a:lnSpc>
                <a:spcPct val="150000"/>
              </a:lnSpc>
              <a:defRPr b="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400"/>
            <a:r>
              <a:rPr lang="zh-CN" altLang="en-US" sz="1400" b="1" kern="0" dirty="0" smtClean="0">
                <a:solidFill>
                  <a:srgbClr val="FFFFFF"/>
                </a:solidFill>
              </a:rPr>
              <a:t>浙江大学</a:t>
            </a:r>
            <a:endParaRPr lang="en-US" sz="1400" b="1" kern="0" dirty="0">
              <a:solidFill>
                <a:srgbClr val="FFFFFF"/>
              </a:solidFill>
            </a:endParaRPr>
          </a:p>
        </p:txBody>
      </p:sp>
    </p:spTree>
    <p:extLst>
      <p:ext uri="{BB962C8B-B14F-4D97-AF65-F5344CB8AC3E}">
        <p14:creationId xmlns:p14="http://schemas.microsoft.com/office/powerpoint/2010/main" val="3502756040"/>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15814" y="792200"/>
            <a:ext cx="8718636" cy="6067941"/>
          </a:xfrm>
          <a:prstGeom prst="rect">
            <a:avLst/>
          </a:prstGeom>
        </p:spPr>
      </p:pic>
      <p:sp>
        <p:nvSpPr>
          <p:cNvPr id="2" name="Title 1"/>
          <p:cNvSpPr>
            <a:spLocks noGrp="1"/>
          </p:cNvSpPr>
          <p:nvPr>
            <p:ph type="title"/>
          </p:nvPr>
        </p:nvSpPr>
        <p:spPr>
          <a:xfrm>
            <a:off x="819149" y="191729"/>
            <a:ext cx="5724525" cy="679419"/>
          </a:xfrm>
        </p:spPr>
        <p:txBody>
          <a:bodyPr/>
          <a:lstStyle/>
          <a:p>
            <a:r>
              <a:rPr lang="zh-CN" altLang="en-US" dirty="0"/>
              <a:t>清华大学</a:t>
            </a:r>
            <a:r>
              <a:rPr lang="en-US" altLang="zh-CN" dirty="0" smtClean="0"/>
              <a:t>AI</a:t>
            </a:r>
            <a:r>
              <a:rPr lang="zh-CN" altLang="en-US" dirty="0"/>
              <a:t>领域论文主要贡献者</a:t>
            </a:r>
          </a:p>
        </p:txBody>
      </p:sp>
      <p:sp>
        <p:nvSpPr>
          <p:cNvPr id="13" name="Rectangle 12"/>
          <p:cNvSpPr/>
          <p:nvPr/>
        </p:nvSpPr>
        <p:spPr bwMode="auto">
          <a:xfrm>
            <a:off x="1447799" y="5735155"/>
            <a:ext cx="2543175" cy="1124986"/>
          </a:xfrm>
          <a:prstGeom prst="rect">
            <a:avLst/>
          </a:prstGeom>
          <a:solidFill>
            <a:srgbClr val="6817FF"/>
          </a:solidFill>
          <a:ln w="9525" cap="flat" cmpd="sng" algn="ctr">
            <a:no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algn="ctr" defTabSz="914400" fontAlgn="base">
              <a:spcBef>
                <a:spcPct val="50000"/>
              </a:spcBef>
              <a:spcAft>
                <a:spcPct val="0"/>
              </a:spcAft>
            </a:pPr>
            <a:r>
              <a:rPr lang="zh-CN" altLang="en-US" sz="1400" b="1" dirty="0">
                <a:solidFill>
                  <a:srgbClr val="FFFFFF"/>
                </a:solidFill>
                <a:latin typeface="微软雅黑" panose="020B0503020204020204" pitchFamily="34" charset="-122"/>
                <a:ea typeface="微软雅黑" panose="020B0503020204020204" pitchFamily="34" charset="-122"/>
              </a:rPr>
              <a:t>戴琼</a:t>
            </a:r>
            <a:r>
              <a:rPr lang="zh-CN" altLang="en-US" sz="1400" b="1" dirty="0" smtClean="0">
                <a:solidFill>
                  <a:srgbClr val="FFFFFF"/>
                </a:solidFill>
                <a:latin typeface="微软雅黑" panose="020B0503020204020204" pitchFamily="34" charset="-122"/>
                <a:ea typeface="微软雅黑" panose="020B0503020204020204" pitchFamily="34" charset="-122"/>
              </a:rPr>
              <a:t>海</a:t>
            </a:r>
            <a:endParaRPr lang="en-US" altLang="zh-CN" sz="1400" b="1" dirty="0" smtClean="0">
              <a:solidFill>
                <a:srgbClr val="FFFFFF"/>
              </a:solidFill>
              <a:latin typeface="微软雅黑" panose="020B0503020204020204" pitchFamily="34" charset="-122"/>
              <a:ea typeface="微软雅黑" panose="020B0503020204020204" pitchFamily="34" charset="-122"/>
            </a:endParaRPr>
          </a:p>
          <a:p>
            <a:pPr algn="ctr" defTabSz="914400" fontAlgn="base">
              <a:spcBef>
                <a:spcPct val="50000"/>
              </a:spcBef>
              <a:spcAft>
                <a:spcPct val="0"/>
              </a:spcAft>
            </a:pPr>
            <a:r>
              <a:rPr lang="zh-CN" altLang="en-US" sz="1200" dirty="0">
                <a:solidFill>
                  <a:srgbClr val="FFFFFF"/>
                </a:solidFill>
                <a:latin typeface="微软雅黑" panose="020B0503020204020204" pitchFamily="34" charset="-122"/>
                <a:ea typeface="微软雅黑" panose="020B0503020204020204" pitchFamily="34" charset="-122"/>
              </a:rPr>
              <a:t>自动化</a:t>
            </a:r>
            <a:r>
              <a:rPr lang="zh-CN" altLang="en-US" sz="1200" dirty="0" smtClean="0">
                <a:solidFill>
                  <a:srgbClr val="FFFFFF"/>
                </a:solidFill>
                <a:latin typeface="微软雅黑" panose="020B0503020204020204" pitchFamily="34" charset="-122"/>
                <a:ea typeface="微软雅黑" panose="020B0503020204020204" pitchFamily="34" charset="-122"/>
              </a:rPr>
              <a:t>系 控</a:t>
            </a:r>
            <a:r>
              <a:rPr lang="zh-CN" altLang="en-US" sz="1200" dirty="0">
                <a:solidFill>
                  <a:srgbClr val="FFFFFF"/>
                </a:solidFill>
                <a:latin typeface="微软雅黑" panose="020B0503020204020204" pitchFamily="34" charset="-122"/>
                <a:ea typeface="微软雅黑" panose="020B0503020204020204" pitchFamily="34" charset="-122"/>
              </a:rPr>
              <a:t>制理论与技术研究</a:t>
            </a:r>
            <a:r>
              <a:rPr lang="zh-CN" altLang="en-US" sz="1200" dirty="0" smtClean="0">
                <a:solidFill>
                  <a:srgbClr val="FFFFFF"/>
                </a:solidFill>
                <a:latin typeface="微软雅黑" panose="020B0503020204020204" pitchFamily="34" charset="-122"/>
                <a:ea typeface="微软雅黑" panose="020B0503020204020204" pitchFamily="34" charset="-122"/>
              </a:rPr>
              <a:t>所</a:t>
            </a:r>
            <a:endParaRPr lang="en-US" altLang="zh-CN" sz="1200" dirty="0" smtClean="0">
              <a:solidFill>
                <a:srgbClr val="FFFFFF"/>
              </a:solidFill>
              <a:latin typeface="微软雅黑" panose="020B0503020204020204" pitchFamily="34" charset="-122"/>
              <a:ea typeface="微软雅黑" panose="020B0503020204020204" pitchFamily="34" charset="-122"/>
            </a:endParaRPr>
          </a:p>
          <a:p>
            <a:pPr algn="ctr" defTabSz="914400" fontAlgn="base">
              <a:spcBef>
                <a:spcPct val="50000"/>
              </a:spcBef>
              <a:spcAft>
                <a:spcPct val="0"/>
              </a:spcAft>
            </a:pPr>
            <a:r>
              <a:rPr lang="zh-CN" altLang="en-US" sz="1200" dirty="0" smtClean="0">
                <a:solidFill>
                  <a:srgbClr val="FFFFFF"/>
                </a:solidFill>
                <a:latin typeface="微软雅黑" panose="020B0503020204020204" pitchFamily="34" charset="-122"/>
                <a:ea typeface="微软雅黑" panose="020B0503020204020204" pitchFamily="34" charset="-122"/>
              </a:rPr>
              <a:t>中</a:t>
            </a:r>
            <a:r>
              <a:rPr lang="zh-CN" altLang="en-US" sz="1200" dirty="0">
                <a:solidFill>
                  <a:srgbClr val="FFFFFF"/>
                </a:solidFill>
                <a:latin typeface="微软雅黑" panose="020B0503020204020204" pitchFamily="34" charset="-122"/>
                <a:ea typeface="微软雅黑" panose="020B0503020204020204" pitchFamily="34" charset="-122"/>
              </a:rPr>
              <a:t>国工程院院士</a:t>
            </a:r>
            <a:endParaRPr lang="en-US" altLang="zh-CN" sz="1200" dirty="0" smtClean="0">
              <a:solidFill>
                <a:srgbClr val="FFFFFF"/>
              </a:solidFill>
              <a:latin typeface="微软雅黑" panose="020B0503020204020204" pitchFamily="34" charset="-122"/>
              <a:ea typeface="微软雅黑" panose="020B0503020204020204" pitchFamily="34" charset="-122"/>
            </a:endParaRPr>
          </a:p>
          <a:p>
            <a:pPr algn="ctr" defTabSz="914400" fontAlgn="base">
              <a:spcBef>
                <a:spcPct val="50000"/>
              </a:spcBef>
              <a:spcAft>
                <a:spcPct val="0"/>
              </a:spcAft>
            </a:pPr>
            <a:r>
              <a:rPr lang="zh-CN" altLang="en-US" sz="1200" dirty="0" smtClean="0">
                <a:solidFill>
                  <a:srgbClr val="FFFFFF"/>
                </a:solidFill>
                <a:latin typeface="微软雅黑" panose="020B0503020204020204" pitchFamily="34" charset="-122"/>
                <a:ea typeface="微软雅黑" panose="020B0503020204020204" pitchFamily="34" charset="-122"/>
              </a:rPr>
              <a:t>智能视觉；智能成像</a:t>
            </a:r>
            <a:endParaRPr lang="en-US" altLang="zh-CN" sz="1200" dirty="0" smtClean="0">
              <a:solidFill>
                <a:srgbClr val="FFFFFF"/>
              </a:solidFill>
              <a:latin typeface="微软雅黑" panose="020B0503020204020204" pitchFamily="34" charset="-122"/>
              <a:ea typeface="微软雅黑" panose="020B0503020204020204" pitchFamily="34" charset="-122"/>
            </a:endParaRPr>
          </a:p>
        </p:txBody>
      </p:sp>
      <p:sp>
        <p:nvSpPr>
          <p:cNvPr id="15" name="Rectangle 14"/>
          <p:cNvSpPr/>
          <p:nvPr/>
        </p:nvSpPr>
        <p:spPr bwMode="auto">
          <a:xfrm>
            <a:off x="1447799" y="2659673"/>
            <a:ext cx="2908798" cy="1245578"/>
          </a:xfrm>
          <a:prstGeom prst="rect">
            <a:avLst/>
          </a:prstGeom>
          <a:solidFill>
            <a:srgbClr val="6817FF"/>
          </a:solidFill>
          <a:ln w="9525" cap="flat" cmpd="sng" algn="ctr">
            <a:no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algn="ctr" defTabSz="914400" fontAlgn="base">
              <a:spcBef>
                <a:spcPct val="50000"/>
              </a:spcBef>
              <a:spcAft>
                <a:spcPct val="0"/>
              </a:spcAft>
            </a:pPr>
            <a:r>
              <a:rPr lang="zh-CN" altLang="en-US" sz="1400" b="1" dirty="0">
                <a:solidFill>
                  <a:srgbClr val="FFFFFF"/>
                </a:solidFill>
                <a:latin typeface="微软雅黑" panose="020B0503020204020204" pitchFamily="34" charset="-122"/>
                <a:ea typeface="微软雅黑" panose="020B0503020204020204" pitchFamily="34" charset="-122"/>
              </a:rPr>
              <a:t>孙富</a:t>
            </a:r>
            <a:r>
              <a:rPr lang="zh-CN" altLang="en-US" sz="1400" b="1" dirty="0" smtClean="0">
                <a:solidFill>
                  <a:srgbClr val="FFFFFF"/>
                </a:solidFill>
                <a:latin typeface="微软雅黑" panose="020B0503020204020204" pitchFamily="34" charset="-122"/>
                <a:ea typeface="微软雅黑" panose="020B0503020204020204" pitchFamily="34" charset="-122"/>
              </a:rPr>
              <a:t>春</a:t>
            </a:r>
            <a:endParaRPr lang="en-US" altLang="zh-CN" sz="1400" b="1" dirty="0" smtClean="0">
              <a:solidFill>
                <a:srgbClr val="FFFFFF"/>
              </a:solidFill>
              <a:latin typeface="微软雅黑" panose="020B0503020204020204" pitchFamily="34" charset="-122"/>
              <a:ea typeface="微软雅黑" panose="020B0503020204020204" pitchFamily="34" charset="-122"/>
            </a:endParaRPr>
          </a:p>
          <a:p>
            <a:pPr algn="ctr" defTabSz="914400" fontAlgn="base">
              <a:spcBef>
                <a:spcPct val="50000"/>
              </a:spcBef>
              <a:spcAft>
                <a:spcPct val="0"/>
              </a:spcAft>
            </a:pPr>
            <a:r>
              <a:rPr lang="zh-CN" altLang="en-US" sz="1200" dirty="0">
                <a:solidFill>
                  <a:srgbClr val="FFFFFF"/>
                </a:solidFill>
                <a:latin typeface="微软雅黑" panose="020B0503020204020204" pitchFamily="34" charset="-122"/>
                <a:ea typeface="微软雅黑" panose="020B0503020204020204" pitchFamily="34" charset="-122"/>
              </a:rPr>
              <a:t>智能技术与系统国家重点实验</a:t>
            </a:r>
            <a:r>
              <a:rPr lang="zh-CN" altLang="en-US" sz="1200" dirty="0" smtClean="0">
                <a:solidFill>
                  <a:srgbClr val="FFFFFF"/>
                </a:solidFill>
                <a:latin typeface="微软雅黑" panose="020B0503020204020204" pitchFamily="34" charset="-122"/>
                <a:ea typeface="微软雅黑" panose="020B0503020204020204" pitchFamily="34" charset="-122"/>
              </a:rPr>
              <a:t>室副</a:t>
            </a:r>
            <a:r>
              <a:rPr lang="zh-CN" altLang="en-US" sz="1200" dirty="0">
                <a:solidFill>
                  <a:srgbClr val="FFFFFF"/>
                </a:solidFill>
                <a:latin typeface="微软雅黑" panose="020B0503020204020204" pitchFamily="34" charset="-122"/>
                <a:ea typeface="微软雅黑" panose="020B0503020204020204" pitchFamily="34" charset="-122"/>
              </a:rPr>
              <a:t>主任</a:t>
            </a:r>
            <a:endParaRPr lang="en-US" altLang="zh-CN" sz="1200" dirty="0" smtClean="0">
              <a:solidFill>
                <a:srgbClr val="FFFFFF"/>
              </a:solidFill>
              <a:latin typeface="微软雅黑" panose="020B0503020204020204" pitchFamily="34" charset="-122"/>
              <a:ea typeface="微软雅黑" panose="020B0503020204020204" pitchFamily="34" charset="-122"/>
            </a:endParaRPr>
          </a:p>
          <a:p>
            <a:pPr algn="ctr" defTabSz="914400" fontAlgn="base">
              <a:spcBef>
                <a:spcPct val="50000"/>
              </a:spcBef>
              <a:spcAft>
                <a:spcPct val="0"/>
              </a:spcAft>
            </a:pPr>
            <a:r>
              <a:rPr lang="zh-CN" altLang="en-US" sz="1200" dirty="0">
                <a:solidFill>
                  <a:srgbClr val="FFFFFF"/>
                </a:solidFill>
                <a:latin typeface="微软雅黑" panose="020B0503020204020204" pitchFamily="34" charset="-122"/>
                <a:ea typeface="微软雅黑" panose="020B0503020204020204" pitchFamily="34" charset="-122"/>
              </a:rPr>
              <a:t>智能控</a:t>
            </a:r>
            <a:r>
              <a:rPr lang="zh-CN" altLang="en-US" sz="1200" dirty="0" smtClean="0">
                <a:solidFill>
                  <a:srgbClr val="FFFFFF"/>
                </a:solidFill>
                <a:latin typeface="微软雅黑" panose="020B0503020204020204" pitchFamily="34" charset="-122"/>
                <a:ea typeface="微软雅黑" panose="020B0503020204020204" pitchFamily="34" charset="-122"/>
              </a:rPr>
              <a:t>制</a:t>
            </a:r>
            <a:r>
              <a:rPr lang="zh-CN" altLang="en-US" sz="1200" dirty="0">
                <a:solidFill>
                  <a:srgbClr val="FFFFFF"/>
                </a:solidFill>
                <a:latin typeface="微软雅黑" panose="020B0503020204020204" pitchFamily="34" charset="-122"/>
                <a:ea typeface="微软雅黑" panose="020B0503020204020204" pitchFamily="34" charset="-122"/>
              </a:rPr>
              <a:t>；</a:t>
            </a:r>
            <a:r>
              <a:rPr lang="zh-CN" altLang="en-US" sz="1200" dirty="0" smtClean="0">
                <a:solidFill>
                  <a:srgbClr val="FFFFFF"/>
                </a:solidFill>
                <a:latin typeface="微软雅黑" panose="020B0503020204020204" pitchFamily="34" charset="-122"/>
                <a:ea typeface="微软雅黑" panose="020B0503020204020204" pitchFamily="34" charset="-122"/>
              </a:rPr>
              <a:t>机</a:t>
            </a:r>
            <a:r>
              <a:rPr lang="zh-CN" altLang="en-US" sz="1200" dirty="0">
                <a:solidFill>
                  <a:srgbClr val="FFFFFF"/>
                </a:solidFill>
                <a:latin typeface="微软雅黑" panose="020B0503020204020204" pitchFamily="34" charset="-122"/>
                <a:ea typeface="微软雅黑" panose="020B0503020204020204" pitchFamily="34" charset="-122"/>
              </a:rPr>
              <a:t>器人与飞行器的导航与控</a:t>
            </a:r>
            <a:r>
              <a:rPr lang="zh-CN" altLang="en-US" sz="1200" dirty="0" smtClean="0">
                <a:solidFill>
                  <a:srgbClr val="FFFFFF"/>
                </a:solidFill>
                <a:latin typeface="微软雅黑" panose="020B0503020204020204" pitchFamily="34" charset="-122"/>
                <a:ea typeface="微软雅黑" panose="020B0503020204020204" pitchFamily="34" charset="-122"/>
              </a:rPr>
              <a:t>制；网</a:t>
            </a:r>
            <a:r>
              <a:rPr lang="zh-CN" altLang="en-US" sz="1200" dirty="0">
                <a:solidFill>
                  <a:srgbClr val="FFFFFF"/>
                </a:solidFill>
                <a:latin typeface="微软雅黑" panose="020B0503020204020204" pitchFamily="34" charset="-122"/>
                <a:ea typeface="微软雅黑" panose="020B0503020204020204" pitchFamily="34" charset="-122"/>
              </a:rPr>
              <a:t>络控制系</a:t>
            </a:r>
            <a:r>
              <a:rPr lang="zh-CN" altLang="en-US" sz="1200" dirty="0" smtClean="0">
                <a:solidFill>
                  <a:srgbClr val="FFFFFF"/>
                </a:solidFill>
                <a:latin typeface="微软雅黑" panose="020B0503020204020204" pitchFamily="34" charset="-122"/>
                <a:ea typeface="微软雅黑" panose="020B0503020204020204" pitchFamily="34" charset="-122"/>
              </a:rPr>
              <a:t>统；人</a:t>
            </a:r>
            <a:r>
              <a:rPr lang="zh-CN" altLang="en-US" sz="1200" dirty="0">
                <a:solidFill>
                  <a:srgbClr val="FFFFFF"/>
                </a:solidFill>
                <a:latin typeface="微软雅黑" panose="020B0503020204020204" pitchFamily="34" charset="-122"/>
                <a:ea typeface="微软雅黑" panose="020B0503020204020204" pitchFamily="34" charset="-122"/>
              </a:rPr>
              <a:t>工认知系统的信息感知和处理</a:t>
            </a:r>
            <a:endParaRPr lang="en-US" altLang="zh-CN" sz="1200" dirty="0" smtClean="0">
              <a:solidFill>
                <a:srgbClr val="FFFFFF"/>
              </a:solidFill>
              <a:latin typeface="微软雅黑" panose="020B0503020204020204" pitchFamily="34" charset="-122"/>
              <a:ea typeface="微软雅黑" panose="020B0503020204020204" pitchFamily="34" charset="-122"/>
            </a:endParaRPr>
          </a:p>
        </p:txBody>
      </p:sp>
      <p:sp>
        <p:nvSpPr>
          <p:cNvPr id="17" name="Rectangle 16"/>
          <p:cNvSpPr/>
          <p:nvPr/>
        </p:nvSpPr>
        <p:spPr bwMode="auto">
          <a:xfrm>
            <a:off x="4741236" y="2987631"/>
            <a:ext cx="1938339" cy="1060494"/>
          </a:xfrm>
          <a:prstGeom prst="rect">
            <a:avLst/>
          </a:prstGeom>
          <a:solidFill>
            <a:srgbClr val="6817FF"/>
          </a:solidFill>
          <a:ln w="9525" cap="flat" cmpd="sng" algn="ctr">
            <a:no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algn="ctr" defTabSz="914400" fontAlgn="base">
              <a:spcBef>
                <a:spcPct val="50000"/>
              </a:spcBef>
              <a:spcAft>
                <a:spcPct val="0"/>
              </a:spcAft>
            </a:pPr>
            <a:r>
              <a:rPr lang="zh-CN" altLang="en-US" sz="1400" b="1" dirty="0">
                <a:solidFill>
                  <a:srgbClr val="FFFFFF"/>
                </a:solidFill>
                <a:latin typeface="微软雅黑" panose="020B0503020204020204" pitchFamily="34" charset="-122"/>
                <a:ea typeface="微软雅黑" panose="020B0503020204020204" pitchFamily="34" charset="-122"/>
              </a:rPr>
              <a:t>欧阳明高</a:t>
            </a:r>
            <a:endParaRPr lang="en-US" altLang="zh-CN" sz="1400" b="1" dirty="0" smtClean="0">
              <a:solidFill>
                <a:srgbClr val="FFFFFF"/>
              </a:solidFill>
              <a:latin typeface="微软雅黑" panose="020B0503020204020204" pitchFamily="34" charset="-122"/>
              <a:ea typeface="微软雅黑" panose="020B0503020204020204" pitchFamily="34" charset="-122"/>
            </a:endParaRPr>
          </a:p>
          <a:p>
            <a:pPr algn="ctr" defTabSz="914400" fontAlgn="base">
              <a:spcBef>
                <a:spcPct val="50000"/>
              </a:spcBef>
              <a:spcAft>
                <a:spcPct val="0"/>
              </a:spcAft>
            </a:pPr>
            <a:r>
              <a:rPr lang="zh-CN" altLang="en-US" sz="1200" dirty="0">
                <a:solidFill>
                  <a:srgbClr val="FFFFFF"/>
                </a:solidFill>
                <a:latin typeface="微软雅黑" panose="020B0503020204020204" pitchFamily="34" charset="-122"/>
                <a:ea typeface="微软雅黑" panose="020B0503020204020204" pitchFamily="34" charset="-122"/>
              </a:rPr>
              <a:t>汽车安全与节能国家重点实验室主</a:t>
            </a:r>
            <a:r>
              <a:rPr lang="zh-CN" altLang="en-US" sz="1200" dirty="0" smtClean="0">
                <a:solidFill>
                  <a:srgbClr val="FFFFFF"/>
                </a:solidFill>
                <a:latin typeface="微软雅黑" panose="020B0503020204020204" pitchFamily="34" charset="-122"/>
                <a:ea typeface="微软雅黑" panose="020B0503020204020204" pitchFamily="34" charset="-122"/>
              </a:rPr>
              <a:t>任</a:t>
            </a:r>
            <a:endParaRPr lang="en-US" altLang="zh-CN" sz="1200" dirty="0" smtClean="0">
              <a:solidFill>
                <a:srgbClr val="FFFFFF"/>
              </a:solidFill>
              <a:latin typeface="微软雅黑" panose="020B0503020204020204" pitchFamily="34" charset="-122"/>
              <a:ea typeface="微软雅黑" panose="020B0503020204020204" pitchFamily="34" charset="-122"/>
            </a:endParaRPr>
          </a:p>
          <a:p>
            <a:pPr algn="ctr" defTabSz="914400" fontAlgn="base">
              <a:spcBef>
                <a:spcPct val="50000"/>
              </a:spcBef>
              <a:spcAft>
                <a:spcPct val="0"/>
              </a:spcAft>
            </a:pPr>
            <a:r>
              <a:rPr lang="zh-CN" altLang="en-US" sz="1200" dirty="0">
                <a:solidFill>
                  <a:srgbClr val="FFFFFF"/>
                </a:solidFill>
                <a:latin typeface="微软雅黑" panose="020B0503020204020204" pitchFamily="34" charset="-122"/>
                <a:ea typeface="微软雅黑" panose="020B0503020204020204" pitchFamily="34" charset="-122"/>
              </a:rPr>
              <a:t>中国科学院院士</a:t>
            </a:r>
            <a:endParaRPr lang="en-US" altLang="zh-CN" sz="1200" dirty="0" smtClean="0">
              <a:solidFill>
                <a:srgbClr val="FFFFFF"/>
              </a:solidFill>
              <a:latin typeface="微软雅黑" panose="020B0503020204020204" pitchFamily="34" charset="-122"/>
              <a:ea typeface="微软雅黑" panose="020B0503020204020204" pitchFamily="34" charset="-122"/>
            </a:endParaRPr>
          </a:p>
        </p:txBody>
      </p:sp>
      <p:sp>
        <p:nvSpPr>
          <p:cNvPr id="19" name="Rectangle 18"/>
          <p:cNvSpPr/>
          <p:nvPr/>
        </p:nvSpPr>
        <p:spPr bwMode="auto">
          <a:xfrm>
            <a:off x="7064214" y="2990878"/>
            <a:ext cx="1726249" cy="1057247"/>
          </a:xfrm>
          <a:prstGeom prst="rect">
            <a:avLst/>
          </a:prstGeom>
          <a:solidFill>
            <a:srgbClr val="6817FF"/>
          </a:solidFill>
          <a:ln w="9525" cap="flat" cmpd="sng" algn="ctr">
            <a:no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algn="ctr" defTabSz="914400" fontAlgn="base">
              <a:spcBef>
                <a:spcPct val="50000"/>
              </a:spcBef>
              <a:spcAft>
                <a:spcPct val="0"/>
              </a:spcAft>
            </a:pPr>
            <a:r>
              <a:rPr lang="zh-CN" altLang="en-US" sz="1400" b="1" dirty="0">
                <a:solidFill>
                  <a:srgbClr val="FFFFFF"/>
                </a:solidFill>
                <a:latin typeface="微软雅黑" panose="020B0503020204020204" pitchFamily="34" charset="-122"/>
                <a:ea typeface="微软雅黑" panose="020B0503020204020204" pitchFamily="34" charset="-122"/>
              </a:rPr>
              <a:t>刘华平</a:t>
            </a:r>
            <a:endParaRPr lang="en-US" altLang="zh-CN" sz="1400" b="1" dirty="0" smtClean="0">
              <a:solidFill>
                <a:srgbClr val="FFFFFF"/>
              </a:solidFill>
              <a:latin typeface="微软雅黑" panose="020B0503020204020204" pitchFamily="34" charset="-122"/>
              <a:ea typeface="微软雅黑" panose="020B0503020204020204" pitchFamily="34" charset="-122"/>
            </a:endParaRPr>
          </a:p>
          <a:p>
            <a:pPr algn="ctr" defTabSz="914400" fontAlgn="base">
              <a:spcBef>
                <a:spcPct val="50000"/>
              </a:spcBef>
              <a:spcAft>
                <a:spcPct val="0"/>
              </a:spcAft>
            </a:pPr>
            <a:r>
              <a:rPr lang="zh-CN" altLang="en-US" sz="1200" dirty="0">
                <a:solidFill>
                  <a:srgbClr val="FFFFFF"/>
                </a:solidFill>
                <a:latin typeface="微软雅黑" panose="020B0503020204020204" pitchFamily="34" charset="-122"/>
                <a:ea typeface="微软雅黑" panose="020B0503020204020204" pitchFamily="34" charset="-122"/>
              </a:rPr>
              <a:t>计算机科学与技术</a:t>
            </a:r>
            <a:r>
              <a:rPr lang="zh-CN" altLang="en-US" sz="1200" dirty="0" smtClean="0">
                <a:solidFill>
                  <a:srgbClr val="FFFFFF"/>
                </a:solidFill>
                <a:latin typeface="微软雅黑" panose="020B0503020204020204" pitchFamily="34" charset="-122"/>
                <a:ea typeface="微软雅黑" panose="020B0503020204020204" pitchFamily="34" charset="-122"/>
              </a:rPr>
              <a:t>系</a:t>
            </a:r>
            <a:endParaRPr lang="en-US" altLang="zh-CN" sz="1200" dirty="0">
              <a:solidFill>
                <a:srgbClr val="FFFFFF"/>
              </a:solidFill>
              <a:latin typeface="微软雅黑" panose="020B0503020204020204" pitchFamily="34" charset="-122"/>
              <a:ea typeface="微软雅黑" panose="020B0503020204020204" pitchFamily="34" charset="-122"/>
            </a:endParaRPr>
          </a:p>
          <a:p>
            <a:pPr algn="ctr" defTabSz="914400" fontAlgn="base">
              <a:spcBef>
                <a:spcPct val="50000"/>
              </a:spcBef>
              <a:spcAft>
                <a:spcPct val="0"/>
              </a:spcAft>
            </a:pPr>
            <a:r>
              <a:rPr lang="zh-CN" altLang="en-US" sz="1200" dirty="0">
                <a:solidFill>
                  <a:srgbClr val="FFFFFF"/>
                </a:solidFill>
                <a:latin typeface="微软雅黑" panose="020B0503020204020204" pitchFamily="34" charset="-122"/>
                <a:ea typeface="微软雅黑" panose="020B0503020204020204" pitchFamily="34" charset="-122"/>
              </a:rPr>
              <a:t>机器人感</a:t>
            </a:r>
            <a:r>
              <a:rPr lang="zh-CN" altLang="en-US" sz="1200" dirty="0" smtClean="0">
                <a:solidFill>
                  <a:srgbClr val="FFFFFF"/>
                </a:solidFill>
                <a:latin typeface="微软雅黑" panose="020B0503020204020204" pitchFamily="34" charset="-122"/>
                <a:ea typeface="微软雅黑" panose="020B0503020204020204" pitchFamily="34" charset="-122"/>
              </a:rPr>
              <a:t>知、学</a:t>
            </a:r>
            <a:r>
              <a:rPr lang="zh-CN" altLang="en-US" sz="1200" dirty="0">
                <a:solidFill>
                  <a:srgbClr val="FFFFFF"/>
                </a:solidFill>
                <a:latin typeface="微软雅黑" panose="020B0503020204020204" pitchFamily="34" charset="-122"/>
                <a:ea typeface="微软雅黑" panose="020B0503020204020204" pitchFamily="34" charset="-122"/>
              </a:rPr>
              <a:t>习与控</a:t>
            </a:r>
            <a:r>
              <a:rPr lang="zh-CN" altLang="en-US" sz="1200" dirty="0" smtClean="0">
                <a:solidFill>
                  <a:srgbClr val="FFFFFF"/>
                </a:solidFill>
                <a:latin typeface="微软雅黑" panose="020B0503020204020204" pitchFamily="34" charset="-122"/>
                <a:ea typeface="微软雅黑" panose="020B0503020204020204" pitchFamily="34" charset="-122"/>
              </a:rPr>
              <a:t>制；多</a:t>
            </a:r>
            <a:r>
              <a:rPr lang="zh-CN" altLang="en-US" sz="1200" dirty="0">
                <a:solidFill>
                  <a:srgbClr val="FFFFFF"/>
                </a:solidFill>
                <a:latin typeface="微软雅黑" panose="020B0503020204020204" pitchFamily="34" charset="-122"/>
                <a:ea typeface="微软雅黑" panose="020B0503020204020204" pitchFamily="34" charset="-122"/>
              </a:rPr>
              <a:t>模态信息融合</a:t>
            </a:r>
            <a:endParaRPr lang="en-US" altLang="zh-CN" sz="1200" dirty="0" smtClean="0">
              <a:solidFill>
                <a:srgbClr val="FFFFFF"/>
              </a:solidFill>
              <a:latin typeface="微软雅黑" panose="020B0503020204020204" pitchFamily="34" charset="-122"/>
              <a:ea typeface="微软雅黑" panose="020B0503020204020204" pitchFamily="34" charset="-122"/>
            </a:endParaRPr>
          </a:p>
        </p:txBody>
      </p:sp>
      <p:sp>
        <p:nvSpPr>
          <p:cNvPr id="21" name="Rectangle 20"/>
          <p:cNvSpPr/>
          <p:nvPr/>
        </p:nvSpPr>
        <p:spPr bwMode="auto">
          <a:xfrm>
            <a:off x="6418258" y="5408841"/>
            <a:ext cx="2361470" cy="1134834"/>
          </a:xfrm>
          <a:prstGeom prst="rect">
            <a:avLst/>
          </a:prstGeom>
          <a:solidFill>
            <a:srgbClr val="6817FF"/>
          </a:solidFill>
          <a:ln w="9525" cap="flat" cmpd="sng" algn="ctr">
            <a:no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algn="ctr" defTabSz="914400" fontAlgn="base">
              <a:spcBef>
                <a:spcPct val="50000"/>
              </a:spcBef>
              <a:spcAft>
                <a:spcPct val="0"/>
              </a:spcAft>
            </a:pPr>
            <a:r>
              <a:rPr lang="zh-CN" altLang="en-US" sz="1400" b="1" dirty="0">
                <a:solidFill>
                  <a:srgbClr val="FFFFFF"/>
                </a:solidFill>
                <a:latin typeface="微软雅黑" panose="020B0503020204020204" pitchFamily="34" charset="-122"/>
                <a:ea typeface="微软雅黑" panose="020B0503020204020204" pitchFamily="34" charset="-122"/>
              </a:rPr>
              <a:t>周杰 </a:t>
            </a:r>
            <a:endParaRPr lang="en-US" altLang="zh-CN" sz="1400" b="1" dirty="0" smtClean="0">
              <a:solidFill>
                <a:srgbClr val="FFFFFF"/>
              </a:solidFill>
              <a:latin typeface="微软雅黑" panose="020B0503020204020204" pitchFamily="34" charset="-122"/>
              <a:ea typeface="微软雅黑" panose="020B0503020204020204" pitchFamily="34" charset="-122"/>
            </a:endParaRPr>
          </a:p>
          <a:p>
            <a:pPr algn="ctr" defTabSz="914400" fontAlgn="base">
              <a:spcBef>
                <a:spcPct val="50000"/>
              </a:spcBef>
              <a:spcAft>
                <a:spcPct val="0"/>
              </a:spcAft>
            </a:pPr>
            <a:r>
              <a:rPr lang="zh-CN" altLang="en-US" sz="1200" dirty="0">
                <a:solidFill>
                  <a:srgbClr val="FFFFFF"/>
                </a:solidFill>
                <a:latin typeface="微软雅黑" panose="020B0503020204020204" pitchFamily="34" charset="-122"/>
                <a:ea typeface="微软雅黑" panose="020B0503020204020204" pitchFamily="34" charset="-122"/>
              </a:rPr>
              <a:t>信息科学技术学院 副院长</a:t>
            </a:r>
          </a:p>
          <a:p>
            <a:pPr algn="ctr" defTabSz="914400" fontAlgn="base">
              <a:spcBef>
                <a:spcPct val="50000"/>
              </a:spcBef>
              <a:spcAft>
                <a:spcPct val="0"/>
              </a:spcAft>
            </a:pPr>
            <a:r>
              <a:rPr lang="zh-CN" altLang="en-US" sz="1200" dirty="0">
                <a:solidFill>
                  <a:srgbClr val="FFFFFF"/>
                </a:solidFill>
                <a:latin typeface="微软雅黑" panose="020B0503020204020204" pitchFamily="34" charset="-122"/>
                <a:ea typeface="微软雅黑" panose="020B0503020204020204" pitchFamily="34" charset="-122"/>
              </a:rPr>
              <a:t>自动化系 主任</a:t>
            </a:r>
            <a:endParaRPr lang="en-US" altLang="zh-CN" sz="1200" dirty="0" smtClean="0">
              <a:solidFill>
                <a:srgbClr val="FFFFFF"/>
              </a:solidFill>
              <a:latin typeface="微软雅黑" panose="020B0503020204020204" pitchFamily="34" charset="-122"/>
              <a:ea typeface="微软雅黑" panose="020B0503020204020204" pitchFamily="34" charset="-122"/>
            </a:endParaRPr>
          </a:p>
          <a:p>
            <a:pPr algn="ctr" defTabSz="914400" fontAlgn="base">
              <a:spcBef>
                <a:spcPct val="50000"/>
              </a:spcBef>
              <a:spcAft>
                <a:spcPct val="0"/>
              </a:spcAft>
            </a:pPr>
            <a:r>
              <a:rPr lang="zh-CN" altLang="en-US" sz="1200" dirty="0">
                <a:solidFill>
                  <a:srgbClr val="FFFFFF"/>
                </a:solidFill>
                <a:latin typeface="微软雅黑" panose="020B0503020204020204" pitchFamily="34" charset="-122"/>
                <a:ea typeface="微软雅黑" panose="020B0503020204020204" pitchFamily="34" charset="-122"/>
              </a:rPr>
              <a:t>模式识</a:t>
            </a:r>
            <a:r>
              <a:rPr lang="zh-CN" altLang="en-US" sz="1200" dirty="0" smtClean="0">
                <a:solidFill>
                  <a:srgbClr val="FFFFFF"/>
                </a:solidFill>
                <a:latin typeface="微软雅黑" panose="020B0503020204020204" pitchFamily="34" charset="-122"/>
                <a:ea typeface="微软雅黑" panose="020B0503020204020204" pitchFamily="34" charset="-122"/>
              </a:rPr>
              <a:t>别；计</a:t>
            </a:r>
            <a:r>
              <a:rPr lang="zh-CN" altLang="en-US" sz="1200" dirty="0">
                <a:solidFill>
                  <a:srgbClr val="FFFFFF"/>
                </a:solidFill>
                <a:latin typeface="微软雅黑" panose="020B0503020204020204" pitchFamily="34" charset="-122"/>
                <a:ea typeface="微软雅黑" panose="020B0503020204020204" pitchFamily="34" charset="-122"/>
              </a:rPr>
              <a:t>算机视</a:t>
            </a:r>
            <a:r>
              <a:rPr lang="zh-CN" altLang="en-US" sz="1200" dirty="0" smtClean="0">
                <a:solidFill>
                  <a:srgbClr val="FFFFFF"/>
                </a:solidFill>
                <a:latin typeface="微软雅黑" panose="020B0503020204020204" pitchFamily="34" charset="-122"/>
                <a:ea typeface="微软雅黑" panose="020B0503020204020204" pitchFamily="34" charset="-122"/>
              </a:rPr>
              <a:t>觉</a:t>
            </a:r>
            <a:endParaRPr lang="en-US" altLang="zh-CN" sz="1200" dirty="0" smtClean="0">
              <a:solidFill>
                <a:srgbClr val="FFFFFF"/>
              </a:solidFill>
              <a:latin typeface="微软雅黑" panose="020B0503020204020204" pitchFamily="34" charset="-122"/>
              <a:ea typeface="微软雅黑" panose="020B0503020204020204" pitchFamily="34" charset="-122"/>
            </a:endParaRPr>
          </a:p>
        </p:txBody>
      </p:sp>
      <p:pic>
        <p:nvPicPr>
          <p:cNvPr id="6" name="Picture 5"/>
          <p:cNvPicPr>
            <a:picLocks noChangeAspect="1"/>
          </p:cNvPicPr>
          <p:nvPr/>
        </p:nvPicPr>
        <p:blipFill>
          <a:blip r:embed="rId4"/>
          <a:stretch>
            <a:fillRect/>
          </a:stretch>
        </p:blipFill>
        <p:spPr>
          <a:xfrm>
            <a:off x="2406042" y="1010453"/>
            <a:ext cx="992311" cy="1518435"/>
          </a:xfrm>
          <a:prstGeom prst="rect">
            <a:avLst/>
          </a:prstGeom>
        </p:spPr>
      </p:pic>
      <p:pic>
        <p:nvPicPr>
          <p:cNvPr id="7" name="Picture 6"/>
          <p:cNvPicPr>
            <a:picLocks noChangeAspect="1"/>
          </p:cNvPicPr>
          <p:nvPr/>
        </p:nvPicPr>
        <p:blipFill>
          <a:blip r:embed="rId5"/>
          <a:stretch>
            <a:fillRect/>
          </a:stretch>
        </p:blipFill>
        <p:spPr>
          <a:xfrm>
            <a:off x="2181088" y="4384265"/>
            <a:ext cx="1047887" cy="1350890"/>
          </a:xfrm>
          <a:prstGeom prst="rect">
            <a:avLst/>
          </a:prstGeom>
        </p:spPr>
      </p:pic>
      <p:pic>
        <p:nvPicPr>
          <p:cNvPr id="8" name="Picture 7"/>
          <p:cNvPicPr>
            <a:picLocks noChangeAspect="1"/>
          </p:cNvPicPr>
          <p:nvPr/>
        </p:nvPicPr>
        <p:blipFill>
          <a:blip r:embed="rId6"/>
          <a:stretch>
            <a:fillRect/>
          </a:stretch>
        </p:blipFill>
        <p:spPr>
          <a:xfrm>
            <a:off x="5249347" y="1248578"/>
            <a:ext cx="1081422" cy="1518435"/>
          </a:xfrm>
          <a:prstGeom prst="rect">
            <a:avLst/>
          </a:prstGeom>
        </p:spPr>
      </p:pic>
      <p:pic>
        <p:nvPicPr>
          <p:cNvPr id="9" name="Picture 8"/>
          <p:cNvPicPr>
            <a:picLocks noChangeAspect="1"/>
          </p:cNvPicPr>
          <p:nvPr/>
        </p:nvPicPr>
        <p:blipFill>
          <a:blip r:embed="rId7"/>
          <a:stretch>
            <a:fillRect/>
          </a:stretch>
        </p:blipFill>
        <p:spPr>
          <a:xfrm>
            <a:off x="7307130" y="1224674"/>
            <a:ext cx="1199598" cy="1542340"/>
          </a:xfrm>
          <a:prstGeom prst="rect">
            <a:avLst/>
          </a:prstGeom>
        </p:spPr>
      </p:pic>
      <p:pic>
        <p:nvPicPr>
          <p:cNvPr id="10" name="Picture 9"/>
          <p:cNvPicPr>
            <a:picLocks noChangeAspect="1"/>
          </p:cNvPicPr>
          <p:nvPr/>
        </p:nvPicPr>
        <p:blipFill>
          <a:blip r:embed="rId8"/>
          <a:stretch>
            <a:fillRect/>
          </a:stretch>
        </p:blipFill>
        <p:spPr>
          <a:xfrm>
            <a:off x="5194249" y="5299862"/>
            <a:ext cx="1034255" cy="1340923"/>
          </a:xfrm>
          <a:prstGeom prst="rect">
            <a:avLst/>
          </a:prstGeom>
        </p:spPr>
      </p:pic>
      <p:pic>
        <p:nvPicPr>
          <p:cNvPr id="22" name="Picture 21"/>
          <p:cNvPicPr>
            <a:picLocks noChangeAspect="1"/>
          </p:cNvPicPr>
          <p:nvPr/>
        </p:nvPicPr>
        <p:blipFill>
          <a:blip r:embed="rId9"/>
          <a:stretch>
            <a:fillRect/>
          </a:stretch>
        </p:blipFill>
        <p:spPr>
          <a:xfrm>
            <a:off x="302639" y="34771"/>
            <a:ext cx="735585" cy="723863"/>
          </a:xfrm>
          <a:prstGeom prst="rect">
            <a:avLst/>
          </a:prstGeom>
        </p:spPr>
      </p:pic>
    </p:spTree>
    <p:extLst>
      <p:ext uri="{BB962C8B-B14F-4D97-AF65-F5344CB8AC3E}">
        <p14:creationId xmlns:p14="http://schemas.microsoft.com/office/powerpoint/2010/main" val="177898199"/>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078" y="197533"/>
            <a:ext cx="5724525" cy="679419"/>
          </a:xfrm>
        </p:spPr>
        <p:txBody>
          <a:bodyPr/>
          <a:lstStyle/>
          <a:p>
            <a:r>
              <a:rPr lang="zh-CN" altLang="en-US" dirty="0"/>
              <a:t>浙江大学</a:t>
            </a:r>
            <a:r>
              <a:rPr lang="en-US" altLang="zh-CN" dirty="0"/>
              <a:t>AI</a:t>
            </a:r>
            <a:r>
              <a:rPr lang="zh-CN" altLang="en-US" dirty="0"/>
              <a:t>领域论文主要贡献者</a:t>
            </a:r>
          </a:p>
        </p:txBody>
      </p:sp>
      <p:pic>
        <p:nvPicPr>
          <p:cNvPr id="3" name="Picture 2"/>
          <p:cNvPicPr>
            <a:picLocks noChangeAspect="1"/>
          </p:cNvPicPr>
          <p:nvPr/>
        </p:nvPicPr>
        <p:blipFill>
          <a:blip r:embed="rId3"/>
          <a:stretch>
            <a:fillRect/>
          </a:stretch>
        </p:blipFill>
        <p:spPr>
          <a:xfrm>
            <a:off x="356154" y="121501"/>
            <a:ext cx="695324" cy="688777"/>
          </a:xfrm>
          <a:prstGeom prst="rect">
            <a:avLst/>
          </a:prstGeom>
        </p:spPr>
      </p:pic>
      <p:pic>
        <p:nvPicPr>
          <p:cNvPr id="12" name="Picture 11"/>
          <p:cNvPicPr>
            <a:picLocks noChangeAspect="1"/>
          </p:cNvPicPr>
          <p:nvPr/>
        </p:nvPicPr>
        <p:blipFill>
          <a:blip r:embed="rId4"/>
          <a:stretch>
            <a:fillRect/>
          </a:stretch>
        </p:blipFill>
        <p:spPr>
          <a:xfrm>
            <a:off x="356154" y="915986"/>
            <a:ext cx="8528349" cy="5951639"/>
          </a:xfrm>
          <a:prstGeom prst="rect">
            <a:avLst/>
          </a:prstGeom>
        </p:spPr>
      </p:pic>
      <p:pic>
        <p:nvPicPr>
          <p:cNvPr id="11" name="Picture 10"/>
          <p:cNvPicPr>
            <a:picLocks noChangeAspect="1"/>
          </p:cNvPicPr>
          <p:nvPr/>
        </p:nvPicPr>
        <p:blipFill>
          <a:blip r:embed="rId5"/>
          <a:stretch>
            <a:fillRect/>
          </a:stretch>
        </p:blipFill>
        <p:spPr>
          <a:xfrm>
            <a:off x="2113608" y="4165512"/>
            <a:ext cx="1021058" cy="1439076"/>
          </a:xfrm>
          <a:prstGeom prst="rect">
            <a:avLst/>
          </a:prstGeom>
        </p:spPr>
      </p:pic>
      <p:sp>
        <p:nvSpPr>
          <p:cNvPr id="13" name="Rectangle 12"/>
          <p:cNvSpPr/>
          <p:nvPr/>
        </p:nvSpPr>
        <p:spPr bwMode="auto">
          <a:xfrm>
            <a:off x="1447800" y="5676900"/>
            <a:ext cx="2543175" cy="1047750"/>
          </a:xfrm>
          <a:prstGeom prst="rect">
            <a:avLst/>
          </a:prstGeom>
          <a:solidFill>
            <a:srgbClr val="6817FF"/>
          </a:solidFill>
          <a:ln w="9525" cap="flat" cmpd="sng" algn="ctr">
            <a:no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algn="ctr" defTabSz="914400" fontAlgn="base">
              <a:spcBef>
                <a:spcPct val="50000"/>
              </a:spcBef>
              <a:spcAft>
                <a:spcPct val="0"/>
              </a:spcAft>
            </a:pPr>
            <a:r>
              <a:rPr lang="zh-CN" altLang="en-US" sz="1400" b="1" dirty="0">
                <a:solidFill>
                  <a:srgbClr val="FFFFFF"/>
                </a:solidFill>
                <a:latin typeface="微软雅黑" panose="020B0503020204020204" pitchFamily="34" charset="-122"/>
                <a:ea typeface="微软雅黑" panose="020B0503020204020204" pitchFamily="34" charset="-122"/>
              </a:rPr>
              <a:t>苏宏</a:t>
            </a:r>
            <a:r>
              <a:rPr lang="zh-CN" altLang="en-US" sz="1400" b="1" dirty="0" smtClean="0">
                <a:solidFill>
                  <a:srgbClr val="FFFFFF"/>
                </a:solidFill>
                <a:latin typeface="微软雅黑" panose="020B0503020204020204" pitchFamily="34" charset="-122"/>
                <a:ea typeface="微软雅黑" panose="020B0503020204020204" pitchFamily="34" charset="-122"/>
              </a:rPr>
              <a:t>业</a:t>
            </a:r>
            <a:endParaRPr lang="en-US" altLang="zh-CN" sz="1400" b="1" dirty="0" smtClean="0">
              <a:solidFill>
                <a:srgbClr val="FFFFFF"/>
              </a:solidFill>
              <a:latin typeface="微软雅黑" panose="020B0503020204020204" pitchFamily="34" charset="-122"/>
              <a:ea typeface="微软雅黑" panose="020B0503020204020204" pitchFamily="34" charset="-122"/>
            </a:endParaRPr>
          </a:p>
          <a:p>
            <a:pPr algn="ctr" defTabSz="914400" fontAlgn="base">
              <a:spcBef>
                <a:spcPct val="50000"/>
              </a:spcBef>
              <a:spcAft>
                <a:spcPct val="0"/>
              </a:spcAft>
            </a:pPr>
            <a:r>
              <a:rPr lang="zh-CN" altLang="en-US" sz="1200" dirty="0">
                <a:solidFill>
                  <a:srgbClr val="FFFFFF"/>
                </a:solidFill>
                <a:latin typeface="微软雅黑" panose="020B0503020204020204" pitchFamily="34" charset="-122"/>
                <a:ea typeface="微软雅黑" panose="020B0503020204020204" pitchFamily="34" charset="-122"/>
              </a:rPr>
              <a:t>智能系统与控制研究所 所</a:t>
            </a:r>
            <a:r>
              <a:rPr lang="zh-CN" altLang="en-US" sz="1200" dirty="0" smtClean="0">
                <a:solidFill>
                  <a:srgbClr val="FFFFFF"/>
                </a:solidFill>
                <a:latin typeface="微软雅黑" panose="020B0503020204020204" pitchFamily="34" charset="-122"/>
                <a:ea typeface="微软雅黑" panose="020B0503020204020204" pitchFamily="34" charset="-122"/>
              </a:rPr>
              <a:t>长</a:t>
            </a:r>
            <a:endParaRPr lang="en-US" altLang="zh-CN" sz="1200" dirty="0" smtClean="0">
              <a:solidFill>
                <a:srgbClr val="FFFFFF"/>
              </a:solidFill>
              <a:latin typeface="微软雅黑" panose="020B0503020204020204" pitchFamily="34" charset="-122"/>
              <a:ea typeface="微软雅黑" panose="020B0503020204020204" pitchFamily="34" charset="-122"/>
            </a:endParaRPr>
          </a:p>
          <a:p>
            <a:pPr algn="ctr" defTabSz="914400" fontAlgn="base">
              <a:spcBef>
                <a:spcPct val="50000"/>
              </a:spcBef>
              <a:spcAft>
                <a:spcPct val="0"/>
              </a:spcAft>
            </a:pPr>
            <a:r>
              <a:rPr lang="zh-CN" altLang="en-US" sz="1200" dirty="0">
                <a:solidFill>
                  <a:srgbClr val="FFFFFF"/>
                </a:solidFill>
                <a:latin typeface="微软雅黑" panose="020B0503020204020204" pitchFamily="34" charset="-122"/>
                <a:ea typeface="微软雅黑" panose="020B0503020204020204" pitchFamily="34" charset="-122"/>
              </a:rPr>
              <a:t>控制理论与控制工程；过程控制与优</a:t>
            </a:r>
            <a:r>
              <a:rPr lang="zh-CN" altLang="en-US" sz="1200" dirty="0" smtClean="0">
                <a:solidFill>
                  <a:srgbClr val="FFFFFF"/>
                </a:solidFill>
                <a:latin typeface="微软雅黑" panose="020B0503020204020204" pitchFamily="34" charset="-122"/>
                <a:ea typeface="微软雅黑" panose="020B0503020204020204" pitchFamily="34" charset="-122"/>
              </a:rPr>
              <a:t>化</a:t>
            </a:r>
            <a:r>
              <a:rPr lang="zh-CN" altLang="en-US" sz="1200" dirty="0">
                <a:solidFill>
                  <a:srgbClr val="FFFFFF"/>
                </a:solidFill>
                <a:latin typeface="微软雅黑" panose="020B0503020204020204" pitchFamily="34" charset="-122"/>
                <a:ea typeface="微软雅黑" panose="020B0503020204020204" pitchFamily="34" charset="-122"/>
              </a:rPr>
              <a:t>；</a:t>
            </a:r>
            <a:r>
              <a:rPr lang="zh-CN" altLang="en-US" sz="1200" dirty="0" smtClean="0">
                <a:solidFill>
                  <a:srgbClr val="FFFFFF"/>
                </a:solidFill>
                <a:latin typeface="微软雅黑" panose="020B0503020204020204" pitchFamily="34" charset="-122"/>
                <a:ea typeface="微软雅黑" panose="020B0503020204020204" pitchFamily="34" charset="-122"/>
              </a:rPr>
              <a:t>机</a:t>
            </a:r>
            <a:r>
              <a:rPr lang="zh-CN" altLang="en-US" sz="1200" dirty="0">
                <a:solidFill>
                  <a:srgbClr val="FFFFFF"/>
                </a:solidFill>
                <a:latin typeface="微软雅黑" panose="020B0503020204020204" pitchFamily="34" charset="-122"/>
                <a:ea typeface="微软雅黑" panose="020B0503020204020204" pitchFamily="34" charset="-122"/>
              </a:rPr>
              <a:t>器人技</a:t>
            </a:r>
            <a:r>
              <a:rPr lang="zh-CN" altLang="en-US" sz="1200" dirty="0" smtClean="0">
                <a:solidFill>
                  <a:srgbClr val="FFFFFF"/>
                </a:solidFill>
                <a:latin typeface="微软雅黑" panose="020B0503020204020204" pitchFamily="34" charset="-122"/>
                <a:ea typeface="微软雅黑" panose="020B0503020204020204" pitchFamily="34" charset="-122"/>
              </a:rPr>
              <a:t>术；智</a:t>
            </a:r>
            <a:r>
              <a:rPr lang="zh-CN" altLang="en-US" sz="1200" dirty="0">
                <a:solidFill>
                  <a:srgbClr val="FFFFFF"/>
                </a:solidFill>
                <a:latin typeface="微软雅黑" panose="020B0503020204020204" pitchFamily="34" charset="-122"/>
                <a:ea typeface="微软雅黑" panose="020B0503020204020204" pitchFamily="34" charset="-122"/>
              </a:rPr>
              <a:t>能工厂</a:t>
            </a:r>
            <a:endParaRPr lang="en-US" altLang="zh-CN" sz="1200" dirty="0" smtClean="0">
              <a:solidFill>
                <a:srgbClr val="FFFFFF"/>
              </a:solidFill>
              <a:latin typeface="微软雅黑" panose="020B0503020204020204" pitchFamily="34" charset="-122"/>
              <a:ea typeface="微软雅黑" panose="020B0503020204020204" pitchFamily="34" charset="-122"/>
            </a:endParaRPr>
          </a:p>
        </p:txBody>
      </p:sp>
      <p:pic>
        <p:nvPicPr>
          <p:cNvPr id="14" name="Picture 13"/>
          <p:cNvPicPr>
            <a:picLocks noChangeAspect="1"/>
          </p:cNvPicPr>
          <p:nvPr/>
        </p:nvPicPr>
        <p:blipFill>
          <a:blip r:embed="rId6"/>
          <a:stretch>
            <a:fillRect/>
          </a:stretch>
        </p:blipFill>
        <p:spPr>
          <a:xfrm>
            <a:off x="2113607" y="1019927"/>
            <a:ext cx="1115367" cy="1532774"/>
          </a:xfrm>
          <a:prstGeom prst="rect">
            <a:avLst/>
          </a:prstGeom>
        </p:spPr>
      </p:pic>
      <p:sp>
        <p:nvSpPr>
          <p:cNvPr id="15" name="Rectangle 14"/>
          <p:cNvSpPr/>
          <p:nvPr/>
        </p:nvSpPr>
        <p:spPr bwMode="auto">
          <a:xfrm>
            <a:off x="1447799" y="2673306"/>
            <a:ext cx="2543176" cy="1050970"/>
          </a:xfrm>
          <a:prstGeom prst="rect">
            <a:avLst/>
          </a:prstGeom>
          <a:solidFill>
            <a:srgbClr val="6817FF"/>
          </a:solidFill>
          <a:ln w="9525" cap="flat" cmpd="sng" algn="ctr">
            <a:no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algn="ctr" defTabSz="914400" fontAlgn="base">
              <a:spcBef>
                <a:spcPct val="50000"/>
              </a:spcBef>
              <a:spcAft>
                <a:spcPct val="0"/>
              </a:spcAft>
            </a:pPr>
            <a:r>
              <a:rPr lang="zh-CN" altLang="en-US" sz="1400" b="1" dirty="0">
                <a:solidFill>
                  <a:srgbClr val="FFFFFF"/>
                </a:solidFill>
                <a:latin typeface="微软雅黑" panose="020B0503020204020204" pitchFamily="34" charset="-122"/>
                <a:ea typeface="微软雅黑" panose="020B0503020204020204" pitchFamily="34" charset="-122"/>
              </a:rPr>
              <a:t>何勇</a:t>
            </a:r>
            <a:endParaRPr lang="en-US" altLang="zh-CN" sz="1400" b="1" dirty="0" smtClean="0">
              <a:solidFill>
                <a:srgbClr val="FFFFFF"/>
              </a:solidFill>
              <a:latin typeface="微软雅黑" panose="020B0503020204020204" pitchFamily="34" charset="-122"/>
              <a:ea typeface="微软雅黑" panose="020B0503020204020204" pitchFamily="34" charset="-122"/>
            </a:endParaRPr>
          </a:p>
          <a:p>
            <a:pPr algn="ctr" defTabSz="914400" fontAlgn="base">
              <a:spcBef>
                <a:spcPct val="50000"/>
              </a:spcBef>
              <a:spcAft>
                <a:spcPct val="0"/>
              </a:spcAft>
            </a:pPr>
            <a:r>
              <a:rPr lang="zh-CN" altLang="en-US" sz="1200" dirty="0">
                <a:solidFill>
                  <a:srgbClr val="FFFFFF"/>
                </a:solidFill>
                <a:latin typeface="微软雅黑" panose="020B0503020204020204" pitchFamily="34" charset="-122"/>
                <a:ea typeface="微软雅黑" panose="020B0503020204020204" pitchFamily="34" charset="-122"/>
              </a:rPr>
              <a:t>生物系统工程与食品科学学</a:t>
            </a:r>
            <a:r>
              <a:rPr lang="zh-CN" altLang="en-US" sz="1200" dirty="0" smtClean="0">
                <a:solidFill>
                  <a:srgbClr val="FFFFFF"/>
                </a:solidFill>
                <a:latin typeface="微软雅黑" panose="020B0503020204020204" pitchFamily="34" charset="-122"/>
                <a:ea typeface="微软雅黑" panose="020B0503020204020204" pitchFamily="34" charset="-122"/>
              </a:rPr>
              <a:t>院 院长</a:t>
            </a:r>
            <a:endParaRPr lang="en-US" altLang="zh-CN" sz="1200" dirty="0" smtClean="0">
              <a:solidFill>
                <a:srgbClr val="FFFFFF"/>
              </a:solidFill>
              <a:latin typeface="微软雅黑" panose="020B0503020204020204" pitchFamily="34" charset="-122"/>
              <a:ea typeface="微软雅黑" panose="020B0503020204020204" pitchFamily="34" charset="-122"/>
            </a:endParaRPr>
          </a:p>
          <a:p>
            <a:pPr algn="ctr" defTabSz="914400" fontAlgn="base">
              <a:spcBef>
                <a:spcPct val="50000"/>
              </a:spcBef>
              <a:spcAft>
                <a:spcPct val="0"/>
              </a:spcAft>
            </a:pPr>
            <a:r>
              <a:rPr lang="zh-CN" altLang="en-US" sz="1200" dirty="0">
                <a:solidFill>
                  <a:srgbClr val="FFFFFF"/>
                </a:solidFill>
                <a:latin typeface="微软雅黑" panose="020B0503020204020204" pitchFamily="34" charset="-122"/>
                <a:ea typeface="微软雅黑" panose="020B0503020204020204" pitchFamily="34" charset="-122"/>
              </a:rPr>
              <a:t>智慧农</a:t>
            </a:r>
            <a:r>
              <a:rPr lang="zh-CN" altLang="en-US" sz="1200" dirty="0" smtClean="0">
                <a:solidFill>
                  <a:srgbClr val="FFFFFF"/>
                </a:solidFill>
                <a:latin typeface="微软雅黑" panose="020B0503020204020204" pitchFamily="34" charset="-122"/>
                <a:ea typeface="微软雅黑" panose="020B0503020204020204" pitchFamily="34" charset="-122"/>
              </a:rPr>
              <a:t>业；数</a:t>
            </a:r>
            <a:r>
              <a:rPr lang="zh-CN" altLang="en-US" sz="1200" dirty="0">
                <a:solidFill>
                  <a:srgbClr val="FFFFFF"/>
                </a:solidFill>
                <a:latin typeface="微软雅黑" panose="020B0503020204020204" pitchFamily="34" charset="-122"/>
                <a:ea typeface="微软雅黑" panose="020B0503020204020204" pitchFamily="34" charset="-122"/>
              </a:rPr>
              <a:t>字农</a:t>
            </a:r>
            <a:r>
              <a:rPr lang="zh-CN" altLang="en-US" sz="1200" dirty="0" smtClean="0">
                <a:solidFill>
                  <a:srgbClr val="FFFFFF"/>
                </a:solidFill>
                <a:latin typeface="微软雅黑" panose="020B0503020204020204" pitchFamily="34" charset="-122"/>
                <a:ea typeface="微软雅黑" panose="020B0503020204020204" pitchFamily="34" charset="-122"/>
              </a:rPr>
              <a:t>业；农</a:t>
            </a:r>
            <a:r>
              <a:rPr lang="zh-CN" altLang="en-US" sz="1200" dirty="0">
                <a:solidFill>
                  <a:srgbClr val="FFFFFF"/>
                </a:solidFill>
                <a:latin typeface="微软雅黑" panose="020B0503020204020204" pitchFamily="34" charset="-122"/>
                <a:ea typeface="微软雅黑" panose="020B0503020204020204" pitchFamily="34" charset="-122"/>
              </a:rPr>
              <a:t>业物</a:t>
            </a:r>
            <a:r>
              <a:rPr lang="zh-CN" altLang="en-US" sz="1200" dirty="0" smtClean="0">
                <a:solidFill>
                  <a:srgbClr val="FFFFFF"/>
                </a:solidFill>
                <a:latin typeface="微软雅黑" panose="020B0503020204020204" pitchFamily="34" charset="-122"/>
                <a:ea typeface="微软雅黑" panose="020B0503020204020204" pitchFamily="34" charset="-122"/>
              </a:rPr>
              <a:t>联</a:t>
            </a:r>
            <a:r>
              <a:rPr lang="zh-CN" altLang="en-US" sz="1200" dirty="0">
                <a:solidFill>
                  <a:srgbClr val="FFFFFF"/>
                </a:solidFill>
                <a:latin typeface="微软雅黑" panose="020B0503020204020204" pitchFamily="34" charset="-122"/>
                <a:ea typeface="微软雅黑" panose="020B0503020204020204" pitchFamily="34" charset="-122"/>
              </a:rPr>
              <a:t>；</a:t>
            </a:r>
            <a:r>
              <a:rPr lang="zh-CN" altLang="en-US" sz="1200" dirty="0" smtClean="0">
                <a:solidFill>
                  <a:srgbClr val="FFFFFF"/>
                </a:solidFill>
                <a:latin typeface="微软雅黑" panose="020B0503020204020204" pitchFamily="34" charset="-122"/>
                <a:ea typeface="微软雅黑" panose="020B0503020204020204" pitchFamily="34" charset="-122"/>
              </a:rPr>
              <a:t>农</a:t>
            </a:r>
            <a:r>
              <a:rPr lang="zh-CN" altLang="en-US" sz="1200" dirty="0">
                <a:solidFill>
                  <a:srgbClr val="FFFFFF"/>
                </a:solidFill>
                <a:latin typeface="微软雅黑" panose="020B0503020204020204" pitchFamily="34" charset="-122"/>
                <a:ea typeface="微软雅黑" panose="020B0503020204020204" pitchFamily="34" charset="-122"/>
              </a:rPr>
              <a:t>用无人</a:t>
            </a:r>
            <a:r>
              <a:rPr lang="zh-CN" altLang="en-US" sz="1200" dirty="0" smtClean="0">
                <a:solidFill>
                  <a:srgbClr val="FFFFFF"/>
                </a:solidFill>
                <a:latin typeface="微软雅黑" panose="020B0503020204020204" pitchFamily="34" charset="-122"/>
                <a:ea typeface="微软雅黑" panose="020B0503020204020204" pitchFamily="34" charset="-122"/>
              </a:rPr>
              <a:t>机；智</a:t>
            </a:r>
            <a:r>
              <a:rPr lang="zh-CN" altLang="en-US" sz="1200" dirty="0">
                <a:solidFill>
                  <a:srgbClr val="FFFFFF"/>
                </a:solidFill>
                <a:latin typeface="微软雅黑" panose="020B0503020204020204" pitchFamily="34" charset="-122"/>
                <a:ea typeface="微软雅黑" panose="020B0503020204020204" pitchFamily="34" charset="-122"/>
              </a:rPr>
              <a:t>能农业装备</a:t>
            </a:r>
            <a:endParaRPr lang="en-US" altLang="zh-CN" sz="1200" dirty="0" smtClean="0">
              <a:solidFill>
                <a:srgbClr val="FFFFFF"/>
              </a:solidFill>
              <a:latin typeface="微软雅黑" panose="020B0503020204020204" pitchFamily="34" charset="-122"/>
              <a:ea typeface="微软雅黑" panose="020B0503020204020204" pitchFamily="34" charset="-122"/>
            </a:endParaRPr>
          </a:p>
        </p:txBody>
      </p:sp>
      <p:pic>
        <p:nvPicPr>
          <p:cNvPr id="16" name="Picture 15"/>
          <p:cNvPicPr>
            <a:picLocks noChangeAspect="1"/>
          </p:cNvPicPr>
          <p:nvPr/>
        </p:nvPicPr>
        <p:blipFill>
          <a:blip r:embed="rId7"/>
          <a:stretch>
            <a:fillRect/>
          </a:stretch>
        </p:blipFill>
        <p:spPr>
          <a:xfrm>
            <a:off x="5177870" y="1149311"/>
            <a:ext cx="1065072" cy="1403389"/>
          </a:xfrm>
          <a:prstGeom prst="rect">
            <a:avLst/>
          </a:prstGeom>
        </p:spPr>
      </p:pic>
      <p:sp>
        <p:nvSpPr>
          <p:cNvPr id="17" name="Rectangle 16"/>
          <p:cNvSpPr/>
          <p:nvPr/>
        </p:nvSpPr>
        <p:spPr bwMode="auto">
          <a:xfrm>
            <a:off x="4741236" y="2673306"/>
            <a:ext cx="1938339" cy="1231944"/>
          </a:xfrm>
          <a:prstGeom prst="rect">
            <a:avLst/>
          </a:prstGeom>
          <a:solidFill>
            <a:srgbClr val="6817FF"/>
          </a:solidFill>
          <a:ln w="9525" cap="flat" cmpd="sng" algn="ctr">
            <a:no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algn="ctr" defTabSz="914400" fontAlgn="base">
              <a:spcBef>
                <a:spcPct val="50000"/>
              </a:spcBef>
              <a:spcAft>
                <a:spcPct val="0"/>
              </a:spcAft>
            </a:pPr>
            <a:r>
              <a:rPr lang="zh-CN" altLang="en-US" sz="1400" b="1" dirty="0">
                <a:solidFill>
                  <a:srgbClr val="FFFFFF"/>
                </a:solidFill>
                <a:latin typeface="微软雅黑" panose="020B0503020204020204" pitchFamily="34" charset="-122"/>
                <a:ea typeface="微软雅黑" panose="020B0503020204020204" pitchFamily="34" charset="-122"/>
              </a:rPr>
              <a:t>吴朝晖</a:t>
            </a:r>
            <a:endParaRPr lang="en-US" altLang="zh-CN" sz="1400" b="1" dirty="0" smtClean="0">
              <a:solidFill>
                <a:srgbClr val="FFFFFF"/>
              </a:solidFill>
              <a:latin typeface="微软雅黑" panose="020B0503020204020204" pitchFamily="34" charset="-122"/>
              <a:ea typeface="微软雅黑" panose="020B0503020204020204" pitchFamily="34" charset="-122"/>
            </a:endParaRPr>
          </a:p>
          <a:p>
            <a:pPr algn="ctr" defTabSz="914400" fontAlgn="base">
              <a:spcBef>
                <a:spcPct val="50000"/>
              </a:spcBef>
              <a:spcAft>
                <a:spcPct val="0"/>
              </a:spcAft>
            </a:pPr>
            <a:r>
              <a:rPr lang="zh-CN" altLang="en-US" sz="1200" dirty="0">
                <a:solidFill>
                  <a:srgbClr val="FFFFFF"/>
                </a:solidFill>
                <a:latin typeface="微软雅黑" panose="020B0503020204020204" pitchFamily="34" charset="-122"/>
                <a:ea typeface="微软雅黑" panose="020B0503020204020204" pitchFamily="34" charset="-122"/>
              </a:rPr>
              <a:t>浙江大学校</a:t>
            </a:r>
            <a:r>
              <a:rPr lang="zh-CN" altLang="en-US" sz="1200" dirty="0" smtClean="0">
                <a:solidFill>
                  <a:srgbClr val="FFFFFF"/>
                </a:solidFill>
                <a:latin typeface="微软雅黑" panose="020B0503020204020204" pitchFamily="34" charset="-122"/>
                <a:ea typeface="微软雅黑" panose="020B0503020204020204" pitchFamily="34" charset="-122"/>
              </a:rPr>
              <a:t>长</a:t>
            </a:r>
            <a:endParaRPr lang="en-US" altLang="zh-CN" sz="1200" dirty="0" smtClean="0">
              <a:solidFill>
                <a:srgbClr val="FFFFFF"/>
              </a:solidFill>
              <a:latin typeface="微软雅黑" panose="020B0503020204020204" pitchFamily="34" charset="-122"/>
              <a:ea typeface="微软雅黑" panose="020B0503020204020204" pitchFamily="34" charset="-122"/>
            </a:endParaRPr>
          </a:p>
          <a:p>
            <a:pPr algn="ctr" defTabSz="914400" fontAlgn="base">
              <a:spcBef>
                <a:spcPct val="50000"/>
              </a:spcBef>
              <a:spcAft>
                <a:spcPct val="0"/>
              </a:spcAft>
            </a:pPr>
            <a:r>
              <a:rPr lang="zh-CN" altLang="en-US" sz="1200" dirty="0" smtClean="0">
                <a:solidFill>
                  <a:srgbClr val="FFFFFF"/>
                </a:solidFill>
                <a:latin typeface="微软雅黑" panose="020B0503020204020204" pitchFamily="34" charset="-122"/>
                <a:ea typeface="微软雅黑" panose="020B0503020204020204" pitchFamily="34" charset="-122"/>
              </a:rPr>
              <a:t>中</a:t>
            </a:r>
            <a:r>
              <a:rPr lang="zh-CN" altLang="en-US" sz="1200" dirty="0">
                <a:solidFill>
                  <a:srgbClr val="FFFFFF"/>
                </a:solidFill>
                <a:latin typeface="微软雅黑" panose="020B0503020204020204" pitchFamily="34" charset="-122"/>
                <a:ea typeface="微软雅黑" panose="020B0503020204020204" pitchFamily="34" charset="-122"/>
              </a:rPr>
              <a:t>国科学院院</a:t>
            </a:r>
            <a:r>
              <a:rPr lang="zh-CN" altLang="en-US" sz="1200" dirty="0" smtClean="0">
                <a:solidFill>
                  <a:srgbClr val="FFFFFF"/>
                </a:solidFill>
                <a:latin typeface="微软雅黑" panose="020B0503020204020204" pitchFamily="34" charset="-122"/>
                <a:ea typeface="微软雅黑" panose="020B0503020204020204" pitchFamily="34" charset="-122"/>
              </a:rPr>
              <a:t>士</a:t>
            </a:r>
            <a:endParaRPr lang="en-US" altLang="zh-CN" sz="1200" dirty="0" smtClean="0">
              <a:solidFill>
                <a:srgbClr val="FFFFFF"/>
              </a:solidFill>
              <a:latin typeface="微软雅黑" panose="020B0503020204020204" pitchFamily="34" charset="-122"/>
              <a:ea typeface="微软雅黑" panose="020B0503020204020204" pitchFamily="34" charset="-122"/>
            </a:endParaRPr>
          </a:p>
          <a:p>
            <a:pPr algn="ctr" defTabSz="914400" fontAlgn="base">
              <a:spcBef>
                <a:spcPct val="50000"/>
              </a:spcBef>
              <a:spcAft>
                <a:spcPct val="0"/>
              </a:spcAft>
            </a:pPr>
            <a:r>
              <a:rPr lang="zh-CN" altLang="en-US" sz="1200" dirty="0">
                <a:solidFill>
                  <a:srgbClr val="FFFFFF"/>
                </a:solidFill>
                <a:latin typeface="微软雅黑" panose="020B0503020204020204" pitchFamily="34" charset="-122"/>
                <a:ea typeface="微软雅黑" panose="020B0503020204020204" pitchFamily="34" charset="-122"/>
              </a:rPr>
              <a:t>复杂服务计</a:t>
            </a:r>
            <a:r>
              <a:rPr lang="zh-CN" altLang="en-US" sz="1200" dirty="0" smtClean="0">
                <a:solidFill>
                  <a:srgbClr val="FFFFFF"/>
                </a:solidFill>
                <a:latin typeface="微软雅黑" panose="020B0503020204020204" pitchFamily="34" charset="-122"/>
                <a:ea typeface="微软雅黑" panose="020B0503020204020204" pitchFamily="34" charset="-122"/>
              </a:rPr>
              <a:t>算；人</a:t>
            </a:r>
            <a:r>
              <a:rPr lang="zh-CN" altLang="en-US" sz="1200" dirty="0">
                <a:solidFill>
                  <a:srgbClr val="FFFFFF"/>
                </a:solidFill>
                <a:latin typeface="微软雅黑" panose="020B0503020204020204" pitchFamily="34" charset="-122"/>
                <a:ea typeface="微软雅黑" panose="020B0503020204020204" pitchFamily="34" charset="-122"/>
              </a:rPr>
              <a:t>工智能</a:t>
            </a:r>
            <a:endParaRPr lang="en-US" altLang="zh-CN" sz="1200" dirty="0" smtClean="0">
              <a:solidFill>
                <a:srgbClr val="FFFFFF"/>
              </a:solidFill>
              <a:latin typeface="微软雅黑" panose="020B0503020204020204" pitchFamily="34" charset="-122"/>
              <a:ea typeface="微软雅黑" panose="020B0503020204020204" pitchFamily="34" charset="-122"/>
            </a:endParaRPr>
          </a:p>
        </p:txBody>
      </p:sp>
      <p:pic>
        <p:nvPicPr>
          <p:cNvPr id="18" name="Picture 17"/>
          <p:cNvPicPr>
            <a:picLocks noChangeAspect="1"/>
          </p:cNvPicPr>
          <p:nvPr/>
        </p:nvPicPr>
        <p:blipFill>
          <a:blip r:embed="rId8"/>
          <a:stretch>
            <a:fillRect/>
          </a:stretch>
        </p:blipFill>
        <p:spPr>
          <a:xfrm>
            <a:off x="7393306" y="1149311"/>
            <a:ext cx="1068066" cy="1403389"/>
          </a:xfrm>
          <a:prstGeom prst="rect">
            <a:avLst/>
          </a:prstGeom>
        </p:spPr>
      </p:pic>
      <p:sp>
        <p:nvSpPr>
          <p:cNvPr id="19" name="Rectangle 18"/>
          <p:cNvSpPr/>
          <p:nvPr/>
        </p:nvSpPr>
        <p:spPr bwMode="auto">
          <a:xfrm>
            <a:off x="7064214" y="2676553"/>
            <a:ext cx="1726249" cy="2038321"/>
          </a:xfrm>
          <a:prstGeom prst="rect">
            <a:avLst/>
          </a:prstGeom>
          <a:solidFill>
            <a:srgbClr val="6817FF"/>
          </a:solidFill>
          <a:ln w="9525" cap="flat" cmpd="sng" algn="ctr">
            <a:no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algn="ctr" defTabSz="914400" fontAlgn="base">
              <a:spcBef>
                <a:spcPct val="50000"/>
              </a:spcBef>
              <a:spcAft>
                <a:spcPct val="0"/>
              </a:spcAft>
            </a:pPr>
            <a:r>
              <a:rPr lang="zh-CN" altLang="en-US" sz="1400" b="1" dirty="0">
                <a:solidFill>
                  <a:srgbClr val="FFFFFF"/>
                </a:solidFill>
                <a:latin typeface="微软雅黑" panose="020B0503020204020204" pitchFamily="34" charset="-122"/>
                <a:ea typeface="微软雅黑" panose="020B0503020204020204" pitchFamily="34" charset="-122"/>
              </a:rPr>
              <a:t>蔡登</a:t>
            </a:r>
            <a:endParaRPr lang="en-US" altLang="zh-CN" sz="1400" b="1" dirty="0" smtClean="0">
              <a:solidFill>
                <a:srgbClr val="FFFFFF"/>
              </a:solidFill>
              <a:latin typeface="微软雅黑" panose="020B0503020204020204" pitchFamily="34" charset="-122"/>
              <a:ea typeface="微软雅黑" panose="020B0503020204020204" pitchFamily="34" charset="-122"/>
            </a:endParaRPr>
          </a:p>
          <a:p>
            <a:pPr algn="ctr" defTabSz="914400" fontAlgn="base">
              <a:spcBef>
                <a:spcPct val="50000"/>
              </a:spcBef>
              <a:spcAft>
                <a:spcPct val="0"/>
              </a:spcAft>
            </a:pPr>
            <a:r>
              <a:rPr lang="zh-CN" altLang="en-US" sz="1200" dirty="0">
                <a:solidFill>
                  <a:srgbClr val="FFFFFF"/>
                </a:solidFill>
                <a:latin typeface="微软雅黑" panose="020B0503020204020204" pitchFamily="34" charset="-122"/>
                <a:ea typeface="微软雅黑" panose="020B0503020204020204" pitchFamily="34" charset="-122"/>
              </a:rPr>
              <a:t>计算机科学与技术学</a:t>
            </a:r>
            <a:r>
              <a:rPr lang="zh-CN" altLang="en-US" sz="1200" dirty="0" smtClean="0">
                <a:solidFill>
                  <a:srgbClr val="FFFFFF"/>
                </a:solidFill>
                <a:latin typeface="微软雅黑" panose="020B0503020204020204" pitchFamily="34" charset="-122"/>
                <a:ea typeface="微软雅黑" panose="020B0503020204020204" pitchFamily="34" charset="-122"/>
              </a:rPr>
              <a:t>院</a:t>
            </a:r>
            <a:endParaRPr lang="en-US" altLang="zh-CN" sz="1200" dirty="0" smtClean="0">
              <a:solidFill>
                <a:srgbClr val="FFFFFF"/>
              </a:solidFill>
              <a:latin typeface="微软雅黑" panose="020B0503020204020204" pitchFamily="34" charset="-122"/>
              <a:ea typeface="微软雅黑" panose="020B0503020204020204" pitchFamily="34" charset="-122"/>
            </a:endParaRPr>
          </a:p>
          <a:p>
            <a:pPr algn="ctr" defTabSz="914400" fontAlgn="base">
              <a:spcBef>
                <a:spcPct val="50000"/>
              </a:spcBef>
              <a:spcAft>
                <a:spcPct val="0"/>
              </a:spcAft>
            </a:pPr>
            <a:r>
              <a:rPr lang="zh-CN" altLang="en-US" sz="1200" dirty="0">
                <a:solidFill>
                  <a:srgbClr val="FFFFFF"/>
                </a:solidFill>
                <a:latin typeface="微软雅黑" panose="020B0503020204020204" pitchFamily="34" charset="-122"/>
                <a:ea typeface="微软雅黑" panose="020B0503020204020204" pitchFamily="34" charset="-122"/>
              </a:rPr>
              <a:t>国家优秀青年基</a:t>
            </a:r>
            <a:r>
              <a:rPr lang="zh-CN" altLang="en-US" sz="1200" dirty="0" smtClean="0">
                <a:solidFill>
                  <a:srgbClr val="FFFFFF"/>
                </a:solidFill>
                <a:latin typeface="微软雅黑" panose="020B0503020204020204" pitchFamily="34" charset="-122"/>
                <a:ea typeface="微软雅黑" panose="020B0503020204020204" pitchFamily="34" charset="-122"/>
              </a:rPr>
              <a:t>金、</a:t>
            </a:r>
            <a:r>
              <a:rPr lang="zh-CN" altLang="en-US" sz="1200" dirty="0">
                <a:solidFill>
                  <a:srgbClr val="FFFFFF"/>
                </a:solidFill>
                <a:latin typeface="微软雅黑" panose="020B0503020204020204" pitchFamily="34" charset="-122"/>
                <a:ea typeface="微软雅黑" panose="020B0503020204020204" pitchFamily="34" charset="-122"/>
              </a:rPr>
              <a:t>万人计划青年拔尖人才、青年</a:t>
            </a:r>
            <a:r>
              <a:rPr lang="en-US" altLang="zh-CN" sz="1200" dirty="0">
                <a:solidFill>
                  <a:srgbClr val="FFFFFF"/>
                </a:solidFill>
                <a:latin typeface="微软雅黑" panose="020B0503020204020204" pitchFamily="34" charset="-122"/>
                <a:ea typeface="微软雅黑" panose="020B0503020204020204" pitchFamily="34" charset="-122"/>
              </a:rPr>
              <a:t>973</a:t>
            </a:r>
            <a:r>
              <a:rPr lang="zh-CN" altLang="en-US" sz="1200" dirty="0">
                <a:solidFill>
                  <a:srgbClr val="FFFFFF"/>
                </a:solidFill>
                <a:latin typeface="微软雅黑" panose="020B0503020204020204" pitchFamily="34" charset="-122"/>
                <a:ea typeface="微软雅黑" panose="020B0503020204020204" pitchFamily="34" charset="-122"/>
              </a:rPr>
              <a:t>首席科学</a:t>
            </a:r>
            <a:r>
              <a:rPr lang="zh-CN" altLang="en-US" sz="1200" dirty="0" smtClean="0">
                <a:solidFill>
                  <a:srgbClr val="FFFFFF"/>
                </a:solidFill>
                <a:latin typeface="微软雅黑" panose="020B0503020204020204" pitchFamily="34" charset="-122"/>
                <a:ea typeface="微软雅黑" panose="020B0503020204020204" pitchFamily="34" charset="-122"/>
              </a:rPr>
              <a:t>家</a:t>
            </a:r>
            <a:endParaRPr lang="en-US" altLang="zh-CN" sz="1200" dirty="0" smtClean="0">
              <a:solidFill>
                <a:srgbClr val="FFFFFF"/>
              </a:solidFill>
              <a:latin typeface="微软雅黑" panose="020B0503020204020204" pitchFamily="34" charset="-122"/>
              <a:ea typeface="微软雅黑" panose="020B0503020204020204" pitchFamily="34" charset="-122"/>
            </a:endParaRPr>
          </a:p>
          <a:p>
            <a:pPr algn="ctr" defTabSz="914400" fontAlgn="base">
              <a:spcBef>
                <a:spcPct val="50000"/>
              </a:spcBef>
              <a:spcAft>
                <a:spcPct val="0"/>
              </a:spcAft>
            </a:pPr>
            <a:endParaRPr lang="en-US" altLang="zh-CN" sz="1200" dirty="0" smtClean="0">
              <a:solidFill>
                <a:srgbClr val="FFFFFF"/>
              </a:solidFill>
              <a:latin typeface="微软雅黑" panose="020B0503020204020204" pitchFamily="34" charset="-122"/>
              <a:ea typeface="微软雅黑" panose="020B0503020204020204" pitchFamily="34" charset="-122"/>
            </a:endParaRPr>
          </a:p>
          <a:p>
            <a:pPr algn="ctr" defTabSz="914400" fontAlgn="base">
              <a:spcBef>
                <a:spcPct val="50000"/>
              </a:spcBef>
              <a:spcAft>
                <a:spcPct val="0"/>
              </a:spcAft>
            </a:pPr>
            <a:r>
              <a:rPr lang="zh-CN" altLang="en-US" sz="1200" dirty="0">
                <a:solidFill>
                  <a:srgbClr val="FFFFFF"/>
                </a:solidFill>
                <a:latin typeface="微软雅黑" panose="020B0503020204020204" pitchFamily="34" charset="-122"/>
                <a:ea typeface="微软雅黑" panose="020B0503020204020204" pitchFamily="34" charset="-122"/>
              </a:rPr>
              <a:t>机器学</a:t>
            </a:r>
            <a:r>
              <a:rPr lang="zh-CN" altLang="en-US" sz="1200" dirty="0" smtClean="0">
                <a:solidFill>
                  <a:srgbClr val="FFFFFF"/>
                </a:solidFill>
                <a:latin typeface="微软雅黑" panose="020B0503020204020204" pitchFamily="34" charset="-122"/>
                <a:ea typeface="微软雅黑" panose="020B0503020204020204" pitchFamily="34" charset="-122"/>
              </a:rPr>
              <a:t>习；数</a:t>
            </a:r>
            <a:r>
              <a:rPr lang="zh-CN" altLang="en-US" sz="1200" dirty="0">
                <a:solidFill>
                  <a:srgbClr val="FFFFFF"/>
                </a:solidFill>
                <a:latin typeface="微软雅黑" panose="020B0503020204020204" pitchFamily="34" charset="-122"/>
                <a:ea typeface="微软雅黑" panose="020B0503020204020204" pitchFamily="34" charset="-122"/>
              </a:rPr>
              <a:t>据挖</a:t>
            </a:r>
            <a:r>
              <a:rPr lang="zh-CN" altLang="en-US" sz="1200" dirty="0" smtClean="0">
                <a:solidFill>
                  <a:srgbClr val="FFFFFF"/>
                </a:solidFill>
                <a:latin typeface="微软雅黑" panose="020B0503020204020204" pitchFamily="34" charset="-122"/>
                <a:ea typeface="微软雅黑" panose="020B0503020204020204" pitchFamily="34" charset="-122"/>
              </a:rPr>
              <a:t>掘；计</a:t>
            </a:r>
            <a:r>
              <a:rPr lang="zh-CN" altLang="en-US" sz="1200" dirty="0">
                <a:solidFill>
                  <a:srgbClr val="FFFFFF"/>
                </a:solidFill>
                <a:latin typeface="微软雅黑" panose="020B0503020204020204" pitchFamily="34" charset="-122"/>
                <a:ea typeface="微软雅黑" panose="020B0503020204020204" pitchFamily="34" charset="-122"/>
              </a:rPr>
              <a:t>算机视觉</a:t>
            </a:r>
            <a:endParaRPr lang="en-US" altLang="zh-CN" sz="1200" dirty="0" smtClean="0">
              <a:solidFill>
                <a:srgbClr val="FFFFFF"/>
              </a:solidFill>
              <a:latin typeface="微软雅黑" panose="020B0503020204020204" pitchFamily="34" charset="-122"/>
              <a:ea typeface="微软雅黑" panose="020B0503020204020204" pitchFamily="34" charset="-122"/>
            </a:endParaRPr>
          </a:p>
        </p:txBody>
      </p:sp>
      <p:pic>
        <p:nvPicPr>
          <p:cNvPr id="20" name="Picture 19"/>
          <p:cNvPicPr>
            <a:picLocks noChangeAspect="1"/>
          </p:cNvPicPr>
          <p:nvPr/>
        </p:nvPicPr>
        <p:blipFill>
          <a:blip r:embed="rId9"/>
          <a:stretch>
            <a:fillRect/>
          </a:stretch>
        </p:blipFill>
        <p:spPr>
          <a:xfrm>
            <a:off x="5177871" y="5280523"/>
            <a:ext cx="1065072" cy="1336181"/>
          </a:xfrm>
          <a:prstGeom prst="rect">
            <a:avLst/>
          </a:prstGeom>
        </p:spPr>
      </p:pic>
      <p:sp>
        <p:nvSpPr>
          <p:cNvPr id="21" name="Rectangle 20"/>
          <p:cNvSpPr/>
          <p:nvPr/>
        </p:nvSpPr>
        <p:spPr bwMode="auto">
          <a:xfrm>
            <a:off x="6418258" y="5332641"/>
            <a:ext cx="2361470" cy="1231944"/>
          </a:xfrm>
          <a:prstGeom prst="rect">
            <a:avLst/>
          </a:prstGeom>
          <a:solidFill>
            <a:srgbClr val="6817FF"/>
          </a:solidFill>
          <a:ln w="9525" cap="flat" cmpd="sng" algn="ctr">
            <a:no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algn="ctr" defTabSz="914400" fontAlgn="base">
              <a:spcBef>
                <a:spcPct val="50000"/>
              </a:spcBef>
              <a:spcAft>
                <a:spcPct val="0"/>
              </a:spcAft>
            </a:pPr>
            <a:r>
              <a:rPr lang="zh-CN" altLang="en-US" sz="1400" b="1" dirty="0">
                <a:solidFill>
                  <a:srgbClr val="FFFFFF"/>
                </a:solidFill>
                <a:latin typeface="微软雅黑" panose="020B0503020204020204" pitchFamily="34" charset="-122"/>
                <a:ea typeface="微软雅黑" panose="020B0503020204020204" pitchFamily="34" charset="-122"/>
              </a:rPr>
              <a:t>刘兴高</a:t>
            </a:r>
            <a:endParaRPr lang="en-US" altLang="zh-CN" sz="1400" b="1" dirty="0" smtClean="0">
              <a:solidFill>
                <a:srgbClr val="FFFFFF"/>
              </a:solidFill>
              <a:latin typeface="微软雅黑" panose="020B0503020204020204" pitchFamily="34" charset="-122"/>
              <a:ea typeface="微软雅黑" panose="020B0503020204020204" pitchFamily="34" charset="-122"/>
            </a:endParaRPr>
          </a:p>
          <a:p>
            <a:pPr algn="ctr" defTabSz="914400" fontAlgn="base">
              <a:spcBef>
                <a:spcPct val="50000"/>
              </a:spcBef>
              <a:spcAft>
                <a:spcPct val="0"/>
              </a:spcAft>
            </a:pPr>
            <a:r>
              <a:rPr lang="zh-CN" altLang="en-US" sz="1200" dirty="0">
                <a:solidFill>
                  <a:srgbClr val="FFFFFF"/>
                </a:solidFill>
                <a:latin typeface="微软雅黑" panose="020B0503020204020204" pitchFamily="34" charset="-122"/>
                <a:ea typeface="微软雅黑" panose="020B0503020204020204" pitchFamily="34" charset="-122"/>
              </a:rPr>
              <a:t>控制科学与工程学院</a:t>
            </a:r>
            <a:endParaRPr lang="en-US" altLang="zh-CN" sz="1200" dirty="0" smtClean="0">
              <a:solidFill>
                <a:srgbClr val="FFFFFF"/>
              </a:solidFill>
              <a:latin typeface="微软雅黑" panose="020B0503020204020204" pitchFamily="34" charset="-122"/>
              <a:ea typeface="微软雅黑" panose="020B0503020204020204" pitchFamily="34" charset="-122"/>
            </a:endParaRPr>
          </a:p>
          <a:p>
            <a:pPr algn="ctr" defTabSz="914400" fontAlgn="base">
              <a:spcBef>
                <a:spcPct val="50000"/>
              </a:spcBef>
              <a:spcAft>
                <a:spcPct val="0"/>
              </a:spcAft>
            </a:pPr>
            <a:r>
              <a:rPr lang="zh-CN" altLang="en-US" sz="1200" dirty="0" smtClean="0">
                <a:solidFill>
                  <a:srgbClr val="FFFFFF"/>
                </a:solidFill>
                <a:latin typeface="微软雅黑" panose="020B0503020204020204" pitchFamily="34" charset="-122"/>
                <a:ea typeface="微软雅黑" panose="020B0503020204020204" pitchFamily="34" charset="-122"/>
              </a:rPr>
              <a:t>复</a:t>
            </a:r>
            <a:r>
              <a:rPr lang="zh-CN" altLang="en-US" sz="1200" dirty="0">
                <a:solidFill>
                  <a:srgbClr val="FFFFFF"/>
                </a:solidFill>
                <a:latin typeface="微软雅黑" panose="020B0503020204020204" pitchFamily="34" charset="-122"/>
                <a:ea typeface="微软雅黑" panose="020B0503020204020204" pitchFamily="34" charset="-122"/>
              </a:rPr>
              <a:t>杂系统建模、优化与控</a:t>
            </a:r>
            <a:r>
              <a:rPr lang="zh-CN" altLang="en-US" sz="1200" dirty="0" smtClean="0">
                <a:solidFill>
                  <a:srgbClr val="FFFFFF"/>
                </a:solidFill>
                <a:latin typeface="微软雅黑" panose="020B0503020204020204" pitchFamily="34" charset="-122"/>
                <a:ea typeface="微软雅黑" panose="020B0503020204020204" pitchFamily="34" charset="-122"/>
              </a:rPr>
              <a:t>制；大</a:t>
            </a:r>
            <a:r>
              <a:rPr lang="zh-CN" altLang="en-US" sz="1200" dirty="0">
                <a:solidFill>
                  <a:srgbClr val="FFFFFF"/>
                </a:solidFill>
                <a:latin typeface="微软雅黑" panose="020B0503020204020204" pitchFamily="34" charset="-122"/>
                <a:ea typeface="微软雅黑" panose="020B0503020204020204" pitchFamily="34" charset="-122"/>
              </a:rPr>
              <a:t>数据、人工智能与深度学</a:t>
            </a:r>
            <a:r>
              <a:rPr lang="zh-CN" altLang="en-US" sz="1200" dirty="0" smtClean="0">
                <a:solidFill>
                  <a:srgbClr val="FFFFFF"/>
                </a:solidFill>
                <a:latin typeface="微软雅黑" panose="020B0503020204020204" pitchFamily="34" charset="-122"/>
                <a:ea typeface="微软雅黑" panose="020B0503020204020204" pitchFamily="34" charset="-122"/>
              </a:rPr>
              <a:t>习；目</a:t>
            </a:r>
            <a:r>
              <a:rPr lang="zh-CN" altLang="en-US" sz="1200" dirty="0">
                <a:solidFill>
                  <a:srgbClr val="FFFFFF"/>
                </a:solidFill>
                <a:latin typeface="微软雅黑" panose="020B0503020204020204" pitchFamily="34" charset="-122"/>
                <a:ea typeface="微软雅黑" panose="020B0503020204020204" pitchFamily="34" charset="-122"/>
              </a:rPr>
              <a:t>标监测、故障诊断与轨迹优化</a:t>
            </a:r>
            <a:endParaRPr lang="en-US" altLang="zh-CN" sz="1200" dirty="0" smtClean="0">
              <a:solidFill>
                <a:srgbClr val="FFFFFF"/>
              </a:solidFill>
              <a:latin typeface="微软雅黑" panose="020B0503020204020204" pitchFamily="34" charset="-122"/>
              <a:ea typeface="微软雅黑" panose="020B0503020204020204" pitchFamily="34" charset="-122"/>
            </a:endParaRPr>
          </a:p>
        </p:txBody>
      </p:sp>
      <p:pic>
        <p:nvPicPr>
          <p:cNvPr id="22" name="Picture 21"/>
          <p:cNvPicPr>
            <a:picLocks noChangeAspect="1"/>
          </p:cNvPicPr>
          <p:nvPr/>
        </p:nvPicPr>
        <p:blipFill>
          <a:blip r:embed="rId10"/>
          <a:stretch>
            <a:fillRect/>
          </a:stretch>
        </p:blipFill>
        <p:spPr>
          <a:xfrm>
            <a:off x="1447799" y="2285876"/>
            <a:ext cx="2543175" cy="389053"/>
          </a:xfrm>
          <a:prstGeom prst="rect">
            <a:avLst/>
          </a:prstGeom>
        </p:spPr>
      </p:pic>
    </p:spTree>
    <p:extLst>
      <p:ext uri="{BB962C8B-B14F-4D97-AF65-F5344CB8AC3E}">
        <p14:creationId xmlns:p14="http://schemas.microsoft.com/office/powerpoint/2010/main" val="2933642717"/>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29570" y="232337"/>
            <a:ext cx="8390828" cy="399311"/>
          </a:xfrm>
        </p:spPr>
        <p:txBody>
          <a:bodyPr vert="horz" lIns="0" tIns="0" rIns="0" bIns="0"/>
          <a:lstStyle/>
          <a:p>
            <a:pPr algn="l" defTabSz="457189"/>
            <a:r>
              <a:rPr lang="zh-CN" altLang="en-US" dirty="0">
                <a:solidFill>
                  <a:schemeClr val="accent1"/>
                </a:solidFill>
                <a:latin typeface="微软雅黑" panose="020B0503020204020204" pitchFamily="34" charset="-122"/>
                <a:ea typeface="微软雅黑" panose="020B0503020204020204" pitchFamily="34" charset="-122"/>
              </a:rPr>
              <a:t>全球</a:t>
            </a:r>
            <a:r>
              <a:rPr lang="en-US" altLang="zh-CN" dirty="0">
                <a:solidFill>
                  <a:schemeClr val="accent1"/>
                </a:solidFill>
                <a:latin typeface="微软雅黑" panose="020B0503020204020204" pitchFamily="34" charset="-122"/>
                <a:ea typeface="微软雅黑" panose="020B0503020204020204" pitchFamily="34" charset="-122"/>
              </a:rPr>
              <a:t>AI</a:t>
            </a:r>
            <a:r>
              <a:rPr lang="zh-CN" altLang="en-US" dirty="0">
                <a:solidFill>
                  <a:schemeClr val="accent1"/>
                </a:solidFill>
                <a:latin typeface="微软雅黑" panose="020B0503020204020204" pitchFamily="34" charset="-122"/>
                <a:ea typeface="微软雅黑" panose="020B0503020204020204" pitchFamily="34" charset="-122"/>
              </a:rPr>
              <a:t>领域论文主</a:t>
            </a:r>
            <a:r>
              <a:rPr lang="zh-CN" altLang="en-US" dirty="0" smtClean="0">
                <a:solidFill>
                  <a:schemeClr val="accent1"/>
                </a:solidFill>
                <a:latin typeface="微软雅黑" panose="020B0503020204020204" pitchFamily="34" charset="-122"/>
                <a:ea typeface="微软雅黑" panose="020B0503020204020204" pitchFamily="34" charset="-122"/>
              </a:rPr>
              <a:t>要发表会议</a:t>
            </a:r>
            <a:endParaRPr lang="zh-CN" altLang="en-US" dirty="0">
              <a:solidFill>
                <a:schemeClr val="accent1"/>
              </a:solidFill>
              <a:latin typeface="微软雅黑" panose="020B0503020204020204" pitchFamily="34" charset="-122"/>
              <a:ea typeface="微软雅黑" panose="020B0503020204020204" pitchFamily="34" charset="-122"/>
              <a:cs typeface="+mj-cs"/>
            </a:endParaRPr>
          </a:p>
        </p:txBody>
      </p:sp>
      <p:pic>
        <p:nvPicPr>
          <p:cNvPr id="3" name="Picture 2"/>
          <p:cNvPicPr>
            <a:picLocks noChangeAspect="1"/>
          </p:cNvPicPr>
          <p:nvPr/>
        </p:nvPicPr>
        <p:blipFill>
          <a:blip r:embed="rId3"/>
          <a:stretch>
            <a:fillRect/>
          </a:stretch>
        </p:blipFill>
        <p:spPr>
          <a:xfrm>
            <a:off x="0" y="940917"/>
            <a:ext cx="9131737" cy="4478808"/>
          </a:xfrm>
          <a:prstGeom prst="rect">
            <a:avLst/>
          </a:prstGeom>
        </p:spPr>
      </p:pic>
      <p:pic>
        <p:nvPicPr>
          <p:cNvPr id="4" name="Picture 3"/>
          <p:cNvPicPr>
            <a:picLocks noChangeAspect="1"/>
          </p:cNvPicPr>
          <p:nvPr/>
        </p:nvPicPr>
        <p:blipFill>
          <a:blip r:embed="rId4"/>
          <a:stretch>
            <a:fillRect/>
          </a:stretch>
        </p:blipFill>
        <p:spPr>
          <a:xfrm>
            <a:off x="800099" y="1789767"/>
            <a:ext cx="1672725" cy="1128783"/>
          </a:xfrm>
          <a:prstGeom prst="rect">
            <a:avLst/>
          </a:prstGeom>
        </p:spPr>
      </p:pic>
      <p:pic>
        <p:nvPicPr>
          <p:cNvPr id="5" name="Picture 4"/>
          <p:cNvPicPr>
            <a:picLocks noChangeAspect="1"/>
          </p:cNvPicPr>
          <p:nvPr/>
        </p:nvPicPr>
        <p:blipFill>
          <a:blip r:embed="rId5"/>
          <a:stretch>
            <a:fillRect/>
          </a:stretch>
        </p:blipFill>
        <p:spPr>
          <a:xfrm>
            <a:off x="699154" y="4238017"/>
            <a:ext cx="1874613" cy="737879"/>
          </a:xfrm>
          <a:prstGeom prst="rect">
            <a:avLst/>
          </a:prstGeom>
        </p:spPr>
      </p:pic>
      <p:pic>
        <p:nvPicPr>
          <p:cNvPr id="7" name="Picture 6"/>
          <p:cNvPicPr>
            <a:picLocks noChangeAspect="1"/>
          </p:cNvPicPr>
          <p:nvPr/>
        </p:nvPicPr>
        <p:blipFill>
          <a:blip r:embed="rId6"/>
          <a:stretch>
            <a:fillRect/>
          </a:stretch>
        </p:blipFill>
        <p:spPr>
          <a:xfrm>
            <a:off x="4377588" y="3488021"/>
            <a:ext cx="1823188" cy="597959"/>
          </a:xfrm>
          <a:prstGeom prst="rect">
            <a:avLst/>
          </a:prstGeom>
        </p:spPr>
      </p:pic>
      <p:pic>
        <p:nvPicPr>
          <p:cNvPr id="8" name="Picture 7"/>
          <p:cNvPicPr>
            <a:picLocks noChangeAspect="1"/>
          </p:cNvPicPr>
          <p:nvPr/>
        </p:nvPicPr>
        <p:blipFill>
          <a:blip r:embed="rId7"/>
          <a:stretch>
            <a:fillRect/>
          </a:stretch>
        </p:blipFill>
        <p:spPr>
          <a:xfrm>
            <a:off x="7663713" y="2092107"/>
            <a:ext cx="1367993" cy="524101"/>
          </a:xfrm>
          <a:prstGeom prst="rect">
            <a:avLst/>
          </a:prstGeom>
        </p:spPr>
      </p:pic>
    </p:spTree>
    <p:extLst>
      <p:ext uri="{BB962C8B-B14F-4D97-AF65-F5344CB8AC3E}">
        <p14:creationId xmlns:p14="http://schemas.microsoft.com/office/powerpoint/2010/main" val="119257280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0430"/>
          <a:stretch/>
        </p:blipFill>
        <p:spPr>
          <a:xfrm>
            <a:off x="219221" y="780787"/>
            <a:ext cx="7275871" cy="5925084"/>
          </a:xfrm>
          <a:prstGeom prst="rect">
            <a:avLst/>
          </a:prstGeom>
        </p:spPr>
      </p:pic>
      <p:sp>
        <p:nvSpPr>
          <p:cNvPr id="2" name="标题 1"/>
          <p:cNvSpPr>
            <a:spLocks noGrp="1"/>
          </p:cNvSpPr>
          <p:nvPr>
            <p:ph type="title"/>
          </p:nvPr>
        </p:nvSpPr>
        <p:spPr>
          <a:xfrm>
            <a:off x="219221" y="315647"/>
            <a:ext cx="8390828" cy="399311"/>
          </a:xfrm>
        </p:spPr>
        <p:txBody>
          <a:bodyPr vert="horz" lIns="0" tIns="0" rIns="0" bIns="0"/>
          <a:lstStyle/>
          <a:p>
            <a:pPr algn="l" defTabSz="457189"/>
            <a:r>
              <a:rPr lang="zh-CN" altLang="en-US" dirty="0" smtClean="0">
                <a:solidFill>
                  <a:schemeClr val="accent1"/>
                </a:solidFill>
                <a:latin typeface="微软雅黑" panose="020B0503020204020204" pitchFamily="34" charset="-122"/>
                <a:ea typeface="微软雅黑" panose="020B0503020204020204" pitchFamily="34" charset="-122"/>
                <a:cs typeface="+mj-cs"/>
              </a:rPr>
              <a:t>借助会议论文定位核心文献</a:t>
            </a:r>
            <a:endParaRPr lang="zh-CN" altLang="en-US" dirty="0">
              <a:solidFill>
                <a:schemeClr val="accent1"/>
              </a:solidFill>
              <a:latin typeface="微软雅黑" panose="020B0503020204020204" pitchFamily="34" charset="-122"/>
              <a:ea typeface="微软雅黑" panose="020B0503020204020204" pitchFamily="34" charset="-122"/>
              <a:cs typeface="+mj-cs"/>
            </a:endParaRPr>
          </a:p>
        </p:txBody>
      </p:sp>
      <p:pic>
        <p:nvPicPr>
          <p:cNvPr id="3" name="Picture 2"/>
          <p:cNvPicPr>
            <a:picLocks noChangeAspect="1"/>
          </p:cNvPicPr>
          <p:nvPr/>
        </p:nvPicPr>
        <p:blipFill>
          <a:blip r:embed="rId4"/>
          <a:stretch>
            <a:fillRect/>
          </a:stretch>
        </p:blipFill>
        <p:spPr>
          <a:xfrm>
            <a:off x="4004161" y="259651"/>
            <a:ext cx="4939263" cy="407021"/>
          </a:xfrm>
          <a:prstGeom prst="rect">
            <a:avLst/>
          </a:prstGeom>
          <a:ln w="28575">
            <a:solidFill>
              <a:schemeClr val="accent1"/>
            </a:solidFill>
          </a:ln>
          <a:effectLst>
            <a:outerShdw blurRad="50800" dist="38100" dir="2700000" algn="tl" rotWithShape="0">
              <a:prstClr val="black">
                <a:alpha val="40000"/>
              </a:prstClr>
            </a:outerShdw>
          </a:effectLst>
        </p:spPr>
      </p:pic>
      <p:sp>
        <p:nvSpPr>
          <p:cNvPr id="19" name="Rectangle 18">
            <a:extLst>
              <a:ext uri="{FF2B5EF4-FFF2-40B4-BE49-F238E27FC236}">
                <a16:creationId xmlns:a16="http://schemas.microsoft.com/office/drawing/2014/main" xmlns="" id="{C494D0C9-C515-422D-8DC5-68A5A95BD782}"/>
              </a:ext>
            </a:extLst>
          </p:cNvPr>
          <p:cNvSpPr>
            <a:spLocks noChangeArrowheads="1"/>
          </p:cNvSpPr>
          <p:nvPr/>
        </p:nvSpPr>
        <p:spPr bwMode="auto">
          <a:xfrm>
            <a:off x="890816" y="2598895"/>
            <a:ext cx="6137552" cy="1116162"/>
          </a:xfrm>
          <a:prstGeom prst="rect">
            <a:avLst/>
          </a:prstGeom>
          <a:noFill/>
          <a:ln w="28575">
            <a:solidFill>
              <a:srgbClr val="1DC806"/>
            </a:solidFill>
            <a:round/>
            <a:headEnd/>
            <a:tailEnd type="triangle" w="med" len="med"/>
          </a:ln>
        </p:spPr>
        <p:txBody>
          <a:bodyPr/>
          <a:lstStyle/>
          <a:p>
            <a:endParaRPr lang="zh-CN" altLang="en-US">
              <a:solidFill>
                <a:srgbClr val="000000"/>
              </a:solidFill>
            </a:endParaRPr>
          </a:p>
        </p:txBody>
      </p:sp>
    </p:spTree>
    <p:extLst>
      <p:ext uri="{BB962C8B-B14F-4D97-AF65-F5344CB8AC3E}">
        <p14:creationId xmlns:p14="http://schemas.microsoft.com/office/powerpoint/2010/main" val="2984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1146" y="144197"/>
            <a:ext cx="8390828" cy="399311"/>
          </a:xfrm>
        </p:spPr>
        <p:txBody>
          <a:bodyPr vert="horz" lIns="0" tIns="0" rIns="0" bIns="0"/>
          <a:lstStyle/>
          <a:p>
            <a:pPr algn="l" defTabSz="457189"/>
            <a:r>
              <a:rPr lang="zh-CN" altLang="en-US" dirty="0" smtClean="0">
                <a:solidFill>
                  <a:schemeClr val="accent1"/>
                </a:solidFill>
                <a:latin typeface="微软雅黑" panose="020B0503020204020204" pitchFamily="34" charset="-122"/>
                <a:ea typeface="微软雅黑" panose="020B0503020204020204" pitchFamily="34" charset="-122"/>
                <a:cs typeface="+mj-cs"/>
              </a:rPr>
              <a:t>借助会议论文定位核心文献</a:t>
            </a:r>
            <a:endParaRPr lang="zh-CN" altLang="en-US" dirty="0">
              <a:solidFill>
                <a:schemeClr val="accent1"/>
              </a:solidFill>
              <a:latin typeface="微软雅黑" panose="020B0503020204020204" pitchFamily="34" charset="-122"/>
              <a:ea typeface="微软雅黑" panose="020B0503020204020204" pitchFamily="34" charset="-122"/>
              <a:cs typeface="+mj-cs"/>
            </a:endParaRPr>
          </a:p>
        </p:txBody>
      </p:sp>
      <p:pic>
        <p:nvPicPr>
          <p:cNvPr id="4" name="Picture 3"/>
          <p:cNvPicPr>
            <a:picLocks noChangeAspect="1"/>
          </p:cNvPicPr>
          <p:nvPr/>
        </p:nvPicPr>
        <p:blipFill>
          <a:blip r:embed="rId3"/>
          <a:stretch>
            <a:fillRect/>
          </a:stretch>
        </p:blipFill>
        <p:spPr>
          <a:xfrm>
            <a:off x="152400" y="618615"/>
            <a:ext cx="8791575" cy="6182235"/>
          </a:xfrm>
          <a:prstGeom prst="rect">
            <a:avLst/>
          </a:prstGeom>
        </p:spPr>
      </p:pic>
      <p:pic>
        <p:nvPicPr>
          <p:cNvPr id="5" name="Picture 4"/>
          <p:cNvPicPr>
            <a:picLocks noChangeAspect="1"/>
          </p:cNvPicPr>
          <p:nvPr/>
        </p:nvPicPr>
        <p:blipFill>
          <a:blip r:embed="rId4"/>
          <a:stretch>
            <a:fillRect/>
          </a:stretch>
        </p:blipFill>
        <p:spPr>
          <a:xfrm>
            <a:off x="4204218" y="1523899"/>
            <a:ext cx="1996557" cy="1720197"/>
          </a:xfrm>
          <a:prstGeom prst="rect">
            <a:avLst/>
          </a:prstGeom>
        </p:spPr>
      </p:pic>
      <p:sp>
        <p:nvSpPr>
          <p:cNvPr id="8" name="Rectangle 7">
            <a:extLst>
              <a:ext uri="{FF2B5EF4-FFF2-40B4-BE49-F238E27FC236}">
                <a16:creationId xmlns:a16="http://schemas.microsoft.com/office/drawing/2014/main" xmlns="" id="{C494D0C9-C515-422D-8DC5-68A5A95BD782}"/>
              </a:ext>
            </a:extLst>
          </p:cNvPr>
          <p:cNvSpPr>
            <a:spLocks noChangeArrowheads="1"/>
          </p:cNvSpPr>
          <p:nvPr/>
        </p:nvSpPr>
        <p:spPr bwMode="auto">
          <a:xfrm>
            <a:off x="529948" y="890712"/>
            <a:ext cx="1451252" cy="176088"/>
          </a:xfrm>
          <a:prstGeom prst="rect">
            <a:avLst/>
          </a:prstGeom>
          <a:noFill/>
          <a:ln w="28575">
            <a:solidFill>
              <a:srgbClr val="1DC806"/>
            </a:solidFill>
            <a:round/>
            <a:headEnd/>
            <a:tailEnd type="triangle" w="med" len="med"/>
          </a:ln>
        </p:spPr>
        <p:txBody>
          <a:bodyPr/>
          <a:lstStyle/>
          <a:p>
            <a:endParaRPr lang="zh-CN" altLang="en-US">
              <a:solidFill>
                <a:srgbClr val="000000"/>
              </a:solidFill>
            </a:endParaRPr>
          </a:p>
        </p:txBody>
      </p:sp>
      <p:sp>
        <p:nvSpPr>
          <p:cNvPr id="9" name="TextBox 8"/>
          <p:cNvSpPr txBox="1"/>
          <p:nvPr/>
        </p:nvSpPr>
        <p:spPr>
          <a:xfrm>
            <a:off x="3463855" y="3327473"/>
            <a:ext cx="3394145" cy="1174603"/>
          </a:xfrm>
          <a:prstGeom prst="rect">
            <a:avLst/>
          </a:prstGeom>
          <a:solidFill>
            <a:srgbClr val="1DC80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algn="just">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b="1" dirty="0" smtClean="0">
                <a:solidFill>
                  <a:srgbClr val="FFFFFF"/>
                </a:solidFill>
              </a:rPr>
              <a:t>Christian </a:t>
            </a:r>
            <a:r>
              <a:rPr lang="en-US" altLang="zh-CN" b="1" dirty="0" err="1" smtClean="0">
                <a:solidFill>
                  <a:srgbClr val="FFFFFF"/>
                </a:solidFill>
              </a:rPr>
              <a:t>Szegedy</a:t>
            </a:r>
            <a:r>
              <a:rPr lang="zh-CN" altLang="en-US" b="1" dirty="0" smtClean="0">
                <a:solidFill>
                  <a:srgbClr val="FFFFFF"/>
                </a:solidFill>
              </a:rPr>
              <a:t>：</a:t>
            </a:r>
            <a:endParaRPr lang="en-US" altLang="zh-CN" b="1" dirty="0" smtClean="0">
              <a:solidFill>
                <a:srgbClr val="FFFFFF"/>
              </a:solidFill>
            </a:endParaRPr>
          </a:p>
          <a:p>
            <a:r>
              <a:rPr lang="zh-CN" altLang="en-US" b="1" dirty="0">
                <a:solidFill>
                  <a:srgbClr val="FFFFFF"/>
                </a:solidFill>
              </a:rPr>
              <a:t>全</a:t>
            </a:r>
            <a:r>
              <a:rPr lang="zh-CN" altLang="en-US" b="1" dirty="0" smtClean="0">
                <a:solidFill>
                  <a:srgbClr val="FFFFFF"/>
                </a:solidFill>
              </a:rPr>
              <a:t>新深</a:t>
            </a:r>
            <a:r>
              <a:rPr lang="zh-CN" altLang="en-US" b="1" dirty="0">
                <a:solidFill>
                  <a:srgbClr val="FFFFFF"/>
                </a:solidFill>
              </a:rPr>
              <a:t>度学习结</a:t>
            </a:r>
            <a:r>
              <a:rPr lang="zh-CN" altLang="en-US" b="1" dirty="0" smtClean="0">
                <a:solidFill>
                  <a:srgbClr val="FFFFFF"/>
                </a:solidFill>
              </a:rPr>
              <a:t>构</a:t>
            </a:r>
            <a:r>
              <a:rPr lang="en-US" altLang="zh-CN" b="1" dirty="0">
                <a:solidFill>
                  <a:srgbClr val="FFFFFF"/>
                </a:solidFill>
              </a:rPr>
              <a:t>I</a:t>
            </a:r>
            <a:r>
              <a:rPr lang="en-US" altLang="zh-CN" b="1" dirty="0" smtClean="0">
                <a:solidFill>
                  <a:srgbClr val="FFFFFF"/>
                </a:solidFill>
              </a:rPr>
              <a:t>nception</a:t>
            </a:r>
            <a:r>
              <a:rPr lang="en-US" altLang="zh-CN" b="1" dirty="0">
                <a:solidFill>
                  <a:srgbClr val="FFFFFF"/>
                </a:solidFill>
              </a:rPr>
              <a:t>(</a:t>
            </a:r>
            <a:r>
              <a:rPr lang="zh-CN" altLang="en-US" b="1" dirty="0">
                <a:solidFill>
                  <a:srgbClr val="FFFFFF"/>
                </a:solidFill>
              </a:rPr>
              <a:t>也称</a:t>
            </a:r>
            <a:r>
              <a:rPr lang="en-US" altLang="zh-CN" b="1" dirty="0" err="1">
                <a:solidFill>
                  <a:srgbClr val="FFFFFF"/>
                </a:solidFill>
              </a:rPr>
              <a:t>GoogLeNet</a:t>
            </a:r>
            <a:r>
              <a:rPr lang="en-US" altLang="zh-CN" b="1" dirty="0" smtClean="0">
                <a:solidFill>
                  <a:srgbClr val="FFFFFF"/>
                </a:solidFill>
              </a:rPr>
              <a:t>)</a:t>
            </a:r>
            <a:r>
              <a:rPr lang="zh-CN" altLang="en-US" b="1" dirty="0" smtClean="0">
                <a:solidFill>
                  <a:srgbClr val="FFFFFF"/>
                </a:solidFill>
              </a:rPr>
              <a:t>的主要创始人</a:t>
            </a:r>
            <a:endParaRPr lang="zh-CN" altLang="en-US" dirty="0">
              <a:solidFill>
                <a:srgbClr val="FFFFFF"/>
              </a:solidFill>
            </a:endParaRPr>
          </a:p>
        </p:txBody>
      </p:sp>
    </p:spTree>
    <p:extLst>
      <p:ext uri="{BB962C8B-B14F-4D97-AF65-F5344CB8AC3E}">
        <p14:creationId xmlns:p14="http://schemas.microsoft.com/office/powerpoint/2010/main" val="385425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F9B7F473-5D97-4722-83B4-9A5575E4D2B6}"/>
              </a:ext>
            </a:extLst>
          </p:cNvPr>
          <p:cNvSpPr>
            <a:spLocks noGrp="1"/>
          </p:cNvSpPr>
          <p:nvPr>
            <p:ph type="body" sz="quarter" idx="13"/>
          </p:nvPr>
        </p:nvSpPr>
        <p:spPr/>
        <p:txBody>
          <a:bodyPr/>
          <a:lstStyle/>
          <a:p>
            <a:endParaRPr lang="en-US"/>
          </a:p>
        </p:txBody>
      </p:sp>
      <p:sp>
        <p:nvSpPr>
          <p:cNvPr id="130051" name="TextBox 2">
            <a:extLst>
              <a:ext uri="{FF2B5EF4-FFF2-40B4-BE49-F238E27FC236}">
                <a16:creationId xmlns="" xmlns:a16="http://schemas.microsoft.com/office/drawing/2014/main" id="{2DB0E2A8-573F-4EA7-B1CE-F849A24B1C81}"/>
              </a:ext>
            </a:extLst>
          </p:cNvPr>
          <p:cNvSpPr txBox="1">
            <a:spLocks noChangeArrowheads="1"/>
          </p:cNvSpPr>
          <p:nvPr/>
        </p:nvSpPr>
        <p:spPr bwMode="auto">
          <a:xfrm>
            <a:off x="1601391" y="1495425"/>
            <a:ext cx="62519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ea typeface="宋体" panose="02010600030101010101" pitchFamily="2" charset="-122"/>
              </a:defRPr>
            </a:lvl1pPr>
            <a:lvl2pPr marL="742950" indent="-285750" defTabSz="457200">
              <a:defRPr>
                <a:solidFill>
                  <a:schemeClr val="tx1"/>
                </a:solidFill>
                <a:latin typeface="Arial" panose="020B0604020202020204" pitchFamily="34" charset="0"/>
                <a:ea typeface="宋体" panose="02010600030101010101" pitchFamily="2" charset="-122"/>
              </a:defRPr>
            </a:lvl2pPr>
            <a:lvl3pPr marL="1143000" indent="-228600" defTabSz="457200">
              <a:defRPr>
                <a:solidFill>
                  <a:schemeClr val="tx1"/>
                </a:solidFill>
                <a:latin typeface="Arial" panose="020B0604020202020204" pitchFamily="34" charset="0"/>
                <a:ea typeface="宋体" panose="02010600030101010101" pitchFamily="2" charset="-122"/>
              </a:defRPr>
            </a:lvl3pPr>
            <a:lvl4pPr marL="1600200" indent="-228600" defTabSz="457200">
              <a:defRPr>
                <a:solidFill>
                  <a:schemeClr val="tx1"/>
                </a:solidFill>
                <a:latin typeface="Arial" panose="020B0604020202020204" pitchFamily="34" charset="0"/>
                <a:ea typeface="宋体" panose="02010600030101010101" pitchFamily="2" charset="-122"/>
              </a:defRPr>
            </a:lvl4pPr>
            <a:lvl5pPr marL="2057400" indent="-228600" defTabSz="4572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b="1" dirty="0">
                <a:solidFill>
                  <a:srgbClr val="6816FF"/>
                </a:solidFill>
                <a:latin typeface="微软雅黑" panose="020B0503020204020204" pitchFamily="34" charset="-122"/>
                <a:ea typeface="微软雅黑" panose="020B0503020204020204" pitchFamily="34" charset="-122"/>
              </a:rPr>
              <a:t>从</a:t>
            </a:r>
            <a:r>
              <a:rPr lang="en-US" altLang="en-US" b="1" dirty="0">
                <a:solidFill>
                  <a:srgbClr val="6816FF"/>
                </a:solidFill>
                <a:latin typeface="微软雅黑" panose="020B0503020204020204" pitchFamily="34" charset="-122"/>
                <a:ea typeface="微软雅黑" panose="020B0503020204020204" pitchFamily="34" charset="-122"/>
              </a:rPr>
              <a:t>SSCI</a:t>
            </a:r>
            <a:r>
              <a:rPr lang="zh-CN" altLang="en-US" b="1" dirty="0">
                <a:solidFill>
                  <a:srgbClr val="6816FF"/>
                </a:solidFill>
                <a:latin typeface="微软雅黑" panose="020B0503020204020204" pitchFamily="34" charset="-122"/>
                <a:ea typeface="微软雅黑" panose="020B0503020204020204" pitchFamily="34" charset="-122"/>
              </a:rPr>
              <a:t>看中国 </a:t>
            </a:r>
            <a:r>
              <a:rPr lang="en-US" altLang="zh-CN" sz="1500" b="1" dirty="0">
                <a:solidFill>
                  <a:srgbClr val="6816FF"/>
                </a:solidFill>
                <a:latin typeface="微软雅黑" panose="020B0503020204020204" pitchFamily="34" charset="-122"/>
                <a:ea typeface="微软雅黑" panose="020B0503020204020204" pitchFamily="34" charset="-122"/>
              </a:rPr>
              <a:t>— </a:t>
            </a:r>
            <a:r>
              <a:rPr lang="zh-CN" altLang="en-US" sz="1500" b="1" dirty="0">
                <a:solidFill>
                  <a:srgbClr val="6816FF"/>
                </a:solidFill>
                <a:latin typeface="微软雅黑" panose="020B0503020204020204" pitchFamily="34" charset="-122"/>
                <a:ea typeface="微软雅黑" panose="020B0503020204020204" pitchFamily="34" charset="-122"/>
              </a:rPr>
              <a:t>国际顶尖社科高校关注中国话题</a:t>
            </a:r>
            <a:r>
              <a:rPr lang="en-US" altLang="zh-CN" sz="1500" b="1" dirty="0">
                <a:solidFill>
                  <a:srgbClr val="6816FF"/>
                </a:solidFill>
                <a:latin typeface="微软雅黑" panose="020B0503020204020204" pitchFamily="34" charset="-122"/>
                <a:ea typeface="微软雅黑" panose="020B0503020204020204" pitchFamily="34" charset="-122"/>
              </a:rPr>
              <a:t>·</a:t>
            </a:r>
            <a:r>
              <a:rPr lang="zh-CN" altLang="en-US" sz="1500" b="1" dirty="0">
                <a:solidFill>
                  <a:srgbClr val="6816FF"/>
                </a:solidFill>
                <a:latin typeface="微软雅黑" panose="020B0503020204020204" pitchFamily="34" charset="-122"/>
                <a:ea typeface="微软雅黑" panose="020B0503020204020204" pitchFamily="34" charset="-122"/>
              </a:rPr>
              <a:t>伦敦政治经济学院</a:t>
            </a:r>
            <a:endParaRPr lang="en-US" altLang="en-US" sz="1500" b="1" dirty="0">
              <a:solidFill>
                <a:srgbClr val="6816FF"/>
              </a:solidFill>
              <a:latin typeface="微软雅黑" panose="020B0503020204020204" pitchFamily="34" charset="-122"/>
              <a:ea typeface="微软雅黑" panose="020B0503020204020204" pitchFamily="34" charset="-122"/>
            </a:endParaRPr>
          </a:p>
        </p:txBody>
      </p:sp>
      <p:pic>
        <p:nvPicPr>
          <p:cNvPr id="130052" name="Picture 4">
            <a:extLst>
              <a:ext uri="{FF2B5EF4-FFF2-40B4-BE49-F238E27FC236}">
                <a16:creationId xmlns="" xmlns:a16="http://schemas.microsoft.com/office/drawing/2014/main" id="{58B6FE9C-628F-4DE8-AE54-9EF132B015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026" y="2052639"/>
            <a:ext cx="5400675" cy="308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3" name="TextBox 5">
            <a:extLst>
              <a:ext uri="{FF2B5EF4-FFF2-40B4-BE49-F238E27FC236}">
                <a16:creationId xmlns="" xmlns:a16="http://schemas.microsoft.com/office/drawing/2014/main" id="{3E607042-5F62-4DD2-B396-727AB1021525}"/>
              </a:ext>
            </a:extLst>
          </p:cNvPr>
          <p:cNvSpPr txBox="1">
            <a:spLocks noChangeArrowheads="1"/>
          </p:cNvSpPr>
          <p:nvPr/>
        </p:nvSpPr>
        <p:spPr bwMode="auto">
          <a:xfrm>
            <a:off x="1269208" y="5158979"/>
            <a:ext cx="5168403"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anose="020B0604020202020204" pitchFamily="34" charset="0"/>
                <a:ea typeface="宋体" panose="02010600030101010101" pitchFamily="2" charset="-122"/>
              </a:defRPr>
            </a:lvl1pPr>
            <a:lvl2pPr marL="742950" indent="-285750" defTabSz="457200">
              <a:defRPr>
                <a:solidFill>
                  <a:schemeClr val="tx1"/>
                </a:solidFill>
                <a:latin typeface="Arial" panose="020B0604020202020204" pitchFamily="34" charset="0"/>
                <a:ea typeface="宋体" panose="02010600030101010101" pitchFamily="2" charset="-122"/>
              </a:defRPr>
            </a:lvl2pPr>
            <a:lvl3pPr marL="1143000" indent="-228600" defTabSz="457200">
              <a:defRPr>
                <a:solidFill>
                  <a:schemeClr val="tx1"/>
                </a:solidFill>
                <a:latin typeface="Arial" panose="020B0604020202020204" pitchFamily="34" charset="0"/>
                <a:ea typeface="宋体" panose="02010600030101010101" pitchFamily="2" charset="-122"/>
              </a:defRPr>
            </a:lvl3pPr>
            <a:lvl4pPr marL="1600200" indent="-228600" defTabSz="457200">
              <a:defRPr>
                <a:solidFill>
                  <a:schemeClr val="tx1"/>
                </a:solidFill>
                <a:latin typeface="Arial" panose="020B0604020202020204" pitchFamily="34" charset="0"/>
                <a:ea typeface="宋体" panose="02010600030101010101" pitchFamily="2" charset="-122"/>
              </a:defRPr>
            </a:lvl4pPr>
            <a:lvl5pPr marL="2057400" indent="-228600" defTabSz="4572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675">
                <a:solidFill>
                  <a:srgbClr val="000000"/>
                </a:solidFill>
                <a:latin typeface="微软雅黑" panose="020B0503020204020204" pitchFamily="34" charset="-122"/>
                <a:ea typeface="微软雅黑" panose="020B0503020204020204" pitchFamily="34" charset="-122"/>
              </a:rPr>
              <a:t>机构扩展</a:t>
            </a:r>
            <a:r>
              <a:rPr lang="en-US" altLang="zh-CN" sz="675">
                <a:solidFill>
                  <a:srgbClr val="000000"/>
                </a:solidFill>
                <a:latin typeface="微软雅黑" panose="020B0503020204020204" pitchFamily="34" charset="-122"/>
                <a:ea typeface="微软雅黑" panose="020B0503020204020204" pitchFamily="34" charset="-122"/>
              </a:rPr>
              <a:t>: (London School Economics &amp; Political Science) </a:t>
            </a:r>
            <a:r>
              <a:rPr lang="zh-CN" altLang="en-US" sz="675">
                <a:solidFill>
                  <a:srgbClr val="000000"/>
                </a:solidFill>
                <a:latin typeface="微软雅黑" panose="020B0503020204020204" pitchFamily="34" charset="-122"/>
                <a:ea typeface="微软雅黑" panose="020B0503020204020204" pitchFamily="34" charset="-122"/>
              </a:rPr>
              <a:t>精炼依据</a:t>
            </a:r>
            <a:r>
              <a:rPr lang="en-US" altLang="zh-CN" sz="675">
                <a:solidFill>
                  <a:srgbClr val="000000"/>
                </a:solidFill>
                <a:latin typeface="微软雅黑" panose="020B0503020204020204" pitchFamily="34" charset="-122"/>
                <a:ea typeface="微软雅黑" panose="020B0503020204020204" pitchFamily="34" charset="-122"/>
              </a:rPr>
              <a:t>: </a:t>
            </a:r>
            <a:r>
              <a:rPr lang="zh-CN" altLang="en-US" sz="675">
                <a:solidFill>
                  <a:srgbClr val="000000"/>
                </a:solidFill>
                <a:latin typeface="微软雅黑" panose="020B0503020204020204" pitchFamily="34" charset="-122"/>
                <a:ea typeface="微软雅黑" panose="020B0503020204020204" pitchFamily="34" charset="-122"/>
              </a:rPr>
              <a:t>主题</a:t>
            </a:r>
            <a:r>
              <a:rPr lang="en-US" altLang="zh-CN" sz="675">
                <a:solidFill>
                  <a:srgbClr val="000000"/>
                </a:solidFill>
                <a:latin typeface="微软雅黑" panose="020B0503020204020204" pitchFamily="34" charset="-122"/>
                <a:ea typeface="微软雅黑" panose="020B0503020204020204" pitchFamily="34" charset="-122"/>
              </a:rPr>
              <a:t>: (china OR chinese) </a:t>
            </a:r>
            <a:r>
              <a:rPr lang="zh-CN" altLang="en-US" sz="675">
                <a:solidFill>
                  <a:srgbClr val="000000"/>
                </a:solidFill>
                <a:latin typeface="微软雅黑" panose="020B0503020204020204" pitchFamily="34" charset="-122"/>
                <a:ea typeface="微软雅黑" panose="020B0503020204020204" pitchFamily="34" charset="-122"/>
              </a:rPr>
              <a:t>时间跨度</a:t>
            </a:r>
            <a:r>
              <a:rPr lang="en-US" altLang="zh-CN" sz="675">
                <a:solidFill>
                  <a:srgbClr val="000000"/>
                </a:solidFill>
                <a:latin typeface="微软雅黑" panose="020B0503020204020204" pitchFamily="34" charset="-122"/>
                <a:ea typeface="微软雅黑" panose="020B0503020204020204" pitchFamily="34" charset="-122"/>
              </a:rPr>
              <a:t>: </a:t>
            </a:r>
            <a:r>
              <a:rPr lang="zh-CN" altLang="en-US" sz="675">
                <a:solidFill>
                  <a:srgbClr val="000000"/>
                </a:solidFill>
                <a:latin typeface="微软雅黑" panose="020B0503020204020204" pitchFamily="34" charset="-122"/>
                <a:ea typeface="微软雅黑" panose="020B0503020204020204" pitchFamily="34" charset="-122"/>
              </a:rPr>
              <a:t>所有年份</a:t>
            </a:r>
            <a:r>
              <a:rPr lang="en-US" altLang="zh-CN" sz="675">
                <a:solidFill>
                  <a:srgbClr val="000000"/>
                </a:solidFill>
                <a:latin typeface="微软雅黑" panose="020B0503020204020204" pitchFamily="34" charset="-122"/>
                <a:ea typeface="微软雅黑" panose="020B0503020204020204" pitchFamily="34" charset="-122"/>
              </a:rPr>
              <a:t>. </a:t>
            </a:r>
            <a:r>
              <a:rPr lang="zh-CN" altLang="en-US" sz="675">
                <a:solidFill>
                  <a:srgbClr val="000000"/>
                </a:solidFill>
                <a:latin typeface="微软雅黑" panose="020B0503020204020204" pitchFamily="34" charset="-122"/>
                <a:ea typeface="微软雅黑" panose="020B0503020204020204" pitchFamily="34" charset="-122"/>
              </a:rPr>
              <a:t>索引</a:t>
            </a:r>
            <a:r>
              <a:rPr lang="en-US" altLang="zh-CN" sz="675">
                <a:solidFill>
                  <a:srgbClr val="000000"/>
                </a:solidFill>
                <a:latin typeface="微软雅黑" panose="020B0503020204020204" pitchFamily="34" charset="-122"/>
                <a:ea typeface="微软雅黑" panose="020B0503020204020204" pitchFamily="34" charset="-122"/>
              </a:rPr>
              <a:t>: SSCI. </a:t>
            </a:r>
            <a:endParaRPr lang="en-US" altLang="en-US" sz="675">
              <a:solidFill>
                <a:srgbClr val="000000"/>
              </a:solidFill>
              <a:latin typeface="微软雅黑" panose="020B0503020204020204" pitchFamily="34" charset="-122"/>
              <a:ea typeface="微软雅黑" panose="020B0503020204020204" pitchFamily="34" charset="-122"/>
            </a:endParaRPr>
          </a:p>
        </p:txBody>
      </p:sp>
      <p:sp>
        <p:nvSpPr>
          <p:cNvPr id="7" name="Rectangle 6">
            <a:extLst>
              <a:ext uri="{FF2B5EF4-FFF2-40B4-BE49-F238E27FC236}">
                <a16:creationId xmlns="" xmlns:a16="http://schemas.microsoft.com/office/drawing/2014/main" id="{A8DB0318-AC28-42B0-91B0-2596B9572FD9}"/>
              </a:ext>
            </a:extLst>
          </p:cNvPr>
          <p:cNvSpPr/>
          <p:nvPr/>
        </p:nvSpPr>
        <p:spPr>
          <a:xfrm>
            <a:off x="1343026" y="2521745"/>
            <a:ext cx="1045369" cy="801291"/>
          </a:xfrm>
          <a:prstGeom prst="rect">
            <a:avLst/>
          </a:prstGeom>
          <a:noFill/>
          <a:ln w="19050">
            <a:solidFill>
              <a:srgbClr val="6816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a:solidFill>
                <a:prstClr val="white"/>
              </a:solidFill>
            </a:endParaRPr>
          </a:p>
        </p:txBody>
      </p:sp>
      <p:pic>
        <p:nvPicPr>
          <p:cNvPr id="130055" name="Picture 3">
            <a:extLst>
              <a:ext uri="{FF2B5EF4-FFF2-40B4-BE49-F238E27FC236}">
                <a16:creationId xmlns="" xmlns:a16="http://schemas.microsoft.com/office/drawing/2014/main" id="{8EF4DBF3-542A-4999-979B-8147D27982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0850" y="2052638"/>
            <a:ext cx="1148954" cy="396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 xmlns:a16="http://schemas.microsoft.com/office/drawing/2014/main" id="{9B11A993-FFE0-40ED-A21E-73C5D659876F}"/>
              </a:ext>
            </a:extLst>
          </p:cNvPr>
          <p:cNvPicPr>
            <a:picLocks noChangeAspect="1"/>
          </p:cNvPicPr>
          <p:nvPr/>
        </p:nvPicPr>
        <p:blipFill>
          <a:blip r:embed="rId4"/>
          <a:stretch>
            <a:fillRect/>
          </a:stretch>
        </p:blipFill>
        <p:spPr>
          <a:xfrm>
            <a:off x="2502694" y="2549128"/>
            <a:ext cx="5032772" cy="2090738"/>
          </a:xfrm>
          <a:prstGeom prst="rect">
            <a:avLst/>
          </a:prstGeom>
          <a:ln>
            <a:solidFill>
              <a:srgbClr val="6816FF"/>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09754679"/>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1" y="365128"/>
            <a:ext cx="7990057" cy="481157"/>
          </a:xfrm>
        </p:spPr>
        <p:txBody>
          <a:bodyPr/>
          <a:lstStyle/>
          <a:p>
            <a:pPr algn="l">
              <a:lnSpc>
                <a:spcPct val="125000"/>
              </a:lnSpc>
            </a:pPr>
            <a:r>
              <a:rPr lang="en-US" altLang="zh-CN" sz="2000" dirty="0"/>
              <a:t>Web of Science</a:t>
            </a:r>
            <a:r>
              <a:rPr lang="en-US" altLang="zh-CN" sz="2000" baseline="30000" dirty="0"/>
              <a:t>TM</a:t>
            </a:r>
            <a:r>
              <a:rPr lang="zh-CN" altLang="en-US" sz="2000" dirty="0"/>
              <a:t>核心合集为科研人员建立整合的创新研究平台</a:t>
            </a:r>
          </a:p>
        </p:txBody>
      </p:sp>
      <p:sp>
        <p:nvSpPr>
          <p:cNvPr id="6" name="Rectangle 34"/>
          <p:cNvSpPr/>
          <p:nvPr/>
        </p:nvSpPr>
        <p:spPr>
          <a:xfrm rot="7777309">
            <a:off x="4420478" y="3012775"/>
            <a:ext cx="1071563" cy="125412"/>
          </a:xfrm>
          <a:prstGeom prst="rect">
            <a:avLst/>
          </a:prstGeom>
          <a:solidFill>
            <a:schemeClr val="bg2"/>
          </a:solidFill>
          <a:ln w="12700" cap="flat" cmpd="sng" algn="ctr">
            <a:solidFill>
              <a:schemeClr val="bg2"/>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7" name="Rectangle 33"/>
          <p:cNvSpPr/>
          <p:nvPr/>
        </p:nvSpPr>
        <p:spPr>
          <a:xfrm rot="14499115">
            <a:off x="3552014" y="3177712"/>
            <a:ext cx="623683" cy="152171"/>
          </a:xfrm>
          <a:prstGeom prst="rect">
            <a:avLst/>
          </a:prstGeom>
          <a:solidFill>
            <a:schemeClr val="accent3"/>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8" name="Rectangle 32"/>
          <p:cNvSpPr/>
          <p:nvPr/>
        </p:nvSpPr>
        <p:spPr>
          <a:xfrm rot="19252124">
            <a:off x="1912174" y="2873283"/>
            <a:ext cx="444500" cy="125412"/>
          </a:xfrm>
          <a:prstGeom prst="rect">
            <a:avLst/>
          </a:prstGeom>
          <a:solidFill>
            <a:schemeClr val="accent3"/>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nvGrpSpPr>
          <p:cNvPr id="9" name="Group 37"/>
          <p:cNvGrpSpPr>
            <a:grpSpLocks/>
          </p:cNvGrpSpPr>
          <p:nvPr/>
        </p:nvGrpSpPr>
        <p:grpSpPr bwMode="auto">
          <a:xfrm>
            <a:off x="399177" y="2747087"/>
            <a:ext cx="1698016" cy="1634567"/>
            <a:chOff x="327943" y="2635713"/>
            <a:chExt cx="2520000" cy="2520000"/>
          </a:xfrm>
        </p:grpSpPr>
        <p:sp>
          <p:nvSpPr>
            <p:cNvPr id="10" name="Oval 5"/>
            <p:cNvSpPr/>
            <p:nvPr/>
          </p:nvSpPr>
          <p:spPr>
            <a:xfrm>
              <a:off x="327943" y="2635713"/>
              <a:ext cx="2520000" cy="2520000"/>
            </a:xfrm>
            <a:prstGeom prst="ellipse">
              <a:avLst/>
            </a:prstGeom>
            <a:noFill/>
            <a:ln w="1016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1" name="Oval 3"/>
            <p:cNvSpPr/>
            <p:nvPr/>
          </p:nvSpPr>
          <p:spPr>
            <a:xfrm>
              <a:off x="986922" y="3265713"/>
              <a:ext cx="1440228" cy="1439319"/>
            </a:xfrm>
            <a:prstGeom prst="ellipse">
              <a:avLst/>
            </a:prstGeom>
            <a:solidFill>
              <a:schemeClr val="bg1">
                <a:lumMod val="50000"/>
              </a:schemeClr>
            </a:solidFill>
            <a:ln w="127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2" name="Oval 6"/>
            <p:cNvSpPr/>
            <p:nvPr/>
          </p:nvSpPr>
          <p:spPr>
            <a:xfrm>
              <a:off x="807489" y="3086393"/>
              <a:ext cx="1799092" cy="1799547"/>
            </a:xfrm>
            <a:prstGeom prst="ellipse">
              <a:avLst/>
            </a:prstGeom>
            <a:noFill/>
            <a:ln w="762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3" name="TextBox 7"/>
            <p:cNvSpPr txBox="1"/>
            <p:nvPr/>
          </p:nvSpPr>
          <p:spPr>
            <a:xfrm>
              <a:off x="1091251" y="3699314"/>
              <a:ext cx="1213158" cy="616847"/>
            </a:xfrm>
            <a:prstGeom prst="rect">
              <a:avLst/>
            </a:prstGeom>
            <a:noFill/>
            <a:ln>
              <a:solidFill>
                <a:schemeClr val="bg1">
                  <a:lumMod val="50000"/>
                </a:schemeClr>
              </a:solidFill>
            </a:ln>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检索</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grpSp>
      <p:grpSp>
        <p:nvGrpSpPr>
          <p:cNvPr id="14" name="Group 38"/>
          <p:cNvGrpSpPr>
            <a:grpSpLocks/>
          </p:cNvGrpSpPr>
          <p:nvPr/>
        </p:nvGrpSpPr>
        <p:grpSpPr bwMode="auto">
          <a:xfrm>
            <a:off x="2245579" y="1579834"/>
            <a:ext cx="1699087" cy="1634567"/>
            <a:chOff x="2876971" y="1024103"/>
            <a:chExt cx="2520000" cy="2520000"/>
          </a:xfrm>
        </p:grpSpPr>
        <p:sp>
          <p:nvSpPr>
            <p:cNvPr id="15" name="Oval 8"/>
            <p:cNvSpPr/>
            <p:nvPr/>
          </p:nvSpPr>
          <p:spPr>
            <a:xfrm>
              <a:off x="3237198" y="1646168"/>
              <a:ext cx="1439319" cy="1439319"/>
            </a:xfrm>
            <a:prstGeom prst="ellipse">
              <a:avLst/>
            </a:prstGeom>
            <a:solidFill>
              <a:schemeClr val="bg1">
                <a:lumMod val="50000"/>
              </a:schemeClr>
            </a:solidFill>
            <a:ln w="127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6" name="Oval 9"/>
            <p:cNvSpPr/>
            <p:nvPr/>
          </p:nvSpPr>
          <p:spPr>
            <a:xfrm>
              <a:off x="3051530" y="1465262"/>
              <a:ext cx="1799547" cy="1801133"/>
            </a:xfrm>
            <a:prstGeom prst="ellipse">
              <a:avLst/>
            </a:prstGeom>
            <a:noFill/>
            <a:ln w="762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7" name="TextBox 10"/>
            <p:cNvSpPr txBox="1"/>
            <p:nvPr/>
          </p:nvSpPr>
          <p:spPr>
            <a:xfrm>
              <a:off x="3339393" y="2082507"/>
              <a:ext cx="1152116" cy="616847"/>
            </a:xfrm>
            <a:prstGeom prst="rect">
              <a:avLst/>
            </a:prstGeom>
            <a:noFill/>
            <a:ln>
              <a:solidFill>
                <a:schemeClr val="bg1">
                  <a:lumMod val="50000"/>
                </a:schemeClr>
              </a:solidFill>
            </a:ln>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分析</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sp>
          <p:nvSpPr>
            <p:cNvPr id="18" name="Oval 20"/>
            <p:cNvSpPr/>
            <p:nvPr/>
          </p:nvSpPr>
          <p:spPr>
            <a:xfrm>
              <a:off x="2876971" y="1024103"/>
              <a:ext cx="2520000" cy="2520000"/>
            </a:xfrm>
            <a:prstGeom prst="ellipse">
              <a:avLst/>
            </a:prstGeom>
            <a:noFill/>
            <a:ln w="1016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grpSp>
        <p:nvGrpSpPr>
          <p:cNvPr id="19" name="Group 39"/>
          <p:cNvGrpSpPr>
            <a:grpSpLocks/>
          </p:cNvGrpSpPr>
          <p:nvPr/>
        </p:nvGrpSpPr>
        <p:grpSpPr bwMode="auto">
          <a:xfrm>
            <a:off x="3533543" y="3427721"/>
            <a:ext cx="1699087" cy="1633537"/>
            <a:chOff x="3996331" y="3895713"/>
            <a:chExt cx="2520000" cy="2520000"/>
          </a:xfrm>
        </p:grpSpPr>
        <p:sp>
          <p:nvSpPr>
            <p:cNvPr id="20" name="Oval 11"/>
            <p:cNvSpPr/>
            <p:nvPr/>
          </p:nvSpPr>
          <p:spPr>
            <a:xfrm>
              <a:off x="4450185" y="4222821"/>
              <a:ext cx="1440907" cy="1440227"/>
            </a:xfrm>
            <a:prstGeom prst="ellipse">
              <a:avLst/>
            </a:prstGeom>
            <a:solidFill>
              <a:schemeClr val="bg2"/>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21" name="Oval 12"/>
            <p:cNvSpPr/>
            <p:nvPr/>
          </p:nvSpPr>
          <p:spPr>
            <a:xfrm>
              <a:off x="4264517" y="4043388"/>
              <a:ext cx="1801134" cy="1800680"/>
            </a:xfrm>
            <a:prstGeom prst="ellipse">
              <a:avLst/>
            </a:prstGeom>
            <a:noFill/>
            <a:ln w="76200" cap="flat" cmpd="sng" algn="ctr">
              <a:solidFill>
                <a:schemeClr val="bg2"/>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22" name="TextBox 13"/>
            <p:cNvSpPr txBox="1"/>
            <p:nvPr/>
          </p:nvSpPr>
          <p:spPr>
            <a:xfrm>
              <a:off x="4534295" y="4669645"/>
              <a:ext cx="1213982" cy="617236"/>
            </a:xfrm>
            <a:prstGeom prst="rect">
              <a:avLst/>
            </a:prstGeom>
            <a:noFill/>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管理</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sp>
          <p:nvSpPr>
            <p:cNvPr id="23" name="Oval 21"/>
            <p:cNvSpPr/>
            <p:nvPr/>
          </p:nvSpPr>
          <p:spPr>
            <a:xfrm>
              <a:off x="3996331" y="3895713"/>
              <a:ext cx="2520000" cy="2520000"/>
            </a:xfrm>
            <a:prstGeom prst="ellipse">
              <a:avLst/>
            </a:prstGeom>
            <a:noFill/>
            <a:ln w="101600" cap="flat" cmpd="sng" algn="ctr">
              <a:solidFill>
                <a:schemeClr val="bg2"/>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sp>
        <p:nvSpPr>
          <p:cNvPr id="34" name="Rectangle 46">
            <a:extLst>
              <a:ext uri="{FF2B5EF4-FFF2-40B4-BE49-F238E27FC236}">
                <a16:creationId xmlns:a16="http://schemas.microsoft.com/office/drawing/2014/main" xmlns="" id="{E30273F9-8157-44FB-BE4E-A732C1337AA0}"/>
              </a:ext>
            </a:extLst>
          </p:cNvPr>
          <p:cNvSpPr/>
          <p:nvPr/>
        </p:nvSpPr>
        <p:spPr>
          <a:xfrm>
            <a:off x="6105236" y="1875571"/>
            <a:ext cx="2884320" cy="2677656"/>
          </a:xfrm>
          <a:prstGeom prst="rect">
            <a:avLst/>
          </a:prstGeom>
          <a:noFill/>
        </p:spPr>
        <p:style>
          <a:lnRef idx="0">
            <a:schemeClr val="accent1"/>
          </a:lnRef>
          <a:fillRef idx="3">
            <a:schemeClr val="accent1"/>
          </a:fillRef>
          <a:effectRef idx="3">
            <a:schemeClr val="accent1"/>
          </a:effectRef>
          <a:fontRef idx="minor">
            <a:schemeClr val="lt1"/>
          </a:fontRef>
        </p:style>
        <p:txBody>
          <a:bodyPr wrap="square">
            <a:spAutoFit/>
          </a:bodyPr>
          <a:lstStyle/>
          <a:p>
            <a:pPr>
              <a:lnSpc>
                <a:spcPct val="150000"/>
              </a:lnSpc>
              <a:defRPr/>
            </a:pPr>
            <a:r>
              <a:rPr lang="zh-CN" altLang="en-US" sz="1600" b="1" dirty="0">
                <a:solidFill>
                  <a:srgbClr val="3213ED"/>
                </a:solidFill>
                <a:latin typeface="微软雅黑" pitchFamily="34" charset="-122"/>
                <a:ea typeface="微软雅黑" pitchFamily="34" charset="-122"/>
              </a:rPr>
              <a:t>管理</a:t>
            </a:r>
            <a:endParaRPr lang="en-US" altLang="zh-CN" sz="1600" b="1" dirty="0">
              <a:solidFill>
                <a:srgbClr val="3213ED"/>
              </a:solidFill>
              <a:latin typeface="微软雅黑" pitchFamily="34" charset="-122"/>
              <a:ea typeface="微软雅黑" pitchFamily="34" charset="-122"/>
            </a:endParaRPr>
          </a:p>
          <a:p>
            <a:pPr>
              <a:lnSpc>
                <a:spcPct val="150000"/>
              </a:lnSpc>
              <a:defRPr/>
            </a:pPr>
            <a:r>
              <a:rPr lang="en-US" altLang="zh-CN" sz="1600" dirty="0">
                <a:solidFill>
                  <a:srgbClr val="3213ED"/>
                </a:solidFill>
                <a:latin typeface="微软雅黑" pitchFamily="34" charset="-122"/>
                <a:ea typeface="微软雅黑" pitchFamily="34" charset="-122"/>
              </a:rPr>
              <a:t>- </a:t>
            </a:r>
            <a:r>
              <a:rPr lang="zh-CN" altLang="en-US" sz="1600" b="1" dirty="0">
                <a:solidFill>
                  <a:srgbClr val="3213ED"/>
                </a:solidFill>
                <a:latin typeface="微软雅黑" pitchFamily="34" charset="-122"/>
                <a:ea typeface="微软雅黑" pitchFamily="34" charset="-122"/>
              </a:rPr>
              <a:t>跟踪最新研究进展</a:t>
            </a:r>
            <a:endParaRPr lang="en-US" altLang="zh-CN" sz="1600" b="1" dirty="0">
              <a:solidFill>
                <a:srgbClr val="3213ED"/>
              </a:solidFill>
              <a:latin typeface="微软雅黑" pitchFamily="34" charset="-122"/>
              <a:ea typeface="微软雅黑" pitchFamily="34" charset="-122"/>
            </a:endParaRPr>
          </a:p>
          <a:p>
            <a:pPr>
              <a:lnSpc>
                <a:spcPct val="150000"/>
              </a:lnSpc>
              <a:buFont typeface="Wingdings" pitchFamily="2" charset="2"/>
              <a:buChar char="Ø"/>
              <a:defRPr/>
            </a:pPr>
            <a:r>
              <a:rPr lang="zh-CN" altLang="en-US" sz="1600" dirty="0">
                <a:solidFill>
                  <a:srgbClr val="3213ED"/>
                </a:solidFill>
                <a:latin typeface="微软雅黑" pitchFamily="34" charset="-122"/>
                <a:ea typeface="微软雅黑" pitchFamily="34" charset="-122"/>
              </a:rPr>
              <a:t>定题跟踪</a:t>
            </a:r>
            <a:endParaRPr lang="en-US" altLang="zh-CN" sz="1600" dirty="0">
              <a:solidFill>
                <a:srgbClr val="3213ED"/>
              </a:solidFill>
              <a:latin typeface="微软雅黑" pitchFamily="34" charset="-122"/>
              <a:ea typeface="微软雅黑" pitchFamily="34" charset="-122"/>
            </a:endParaRPr>
          </a:p>
          <a:p>
            <a:pPr>
              <a:lnSpc>
                <a:spcPct val="150000"/>
              </a:lnSpc>
              <a:buFont typeface="Wingdings" pitchFamily="2" charset="2"/>
              <a:buChar char="Ø"/>
              <a:defRPr/>
            </a:pPr>
            <a:r>
              <a:rPr lang="zh-CN" altLang="en-US" sz="1600" dirty="0">
                <a:solidFill>
                  <a:srgbClr val="3213ED"/>
                </a:solidFill>
                <a:latin typeface="微软雅黑" pitchFamily="34" charset="-122"/>
                <a:ea typeface="微软雅黑" pitchFamily="34" charset="-122"/>
              </a:rPr>
              <a:t>引文跟踪</a:t>
            </a:r>
            <a:endParaRPr lang="en-US" altLang="zh-CN" sz="1600" dirty="0">
              <a:solidFill>
                <a:srgbClr val="3213ED"/>
              </a:solidFill>
              <a:latin typeface="微软雅黑" pitchFamily="34" charset="-122"/>
              <a:ea typeface="微软雅黑" pitchFamily="34" charset="-122"/>
            </a:endParaRPr>
          </a:p>
          <a:p>
            <a:pPr>
              <a:lnSpc>
                <a:spcPct val="150000"/>
              </a:lnSpc>
              <a:defRPr/>
            </a:pPr>
            <a:r>
              <a:rPr lang="en-US" altLang="zh-CN" sz="1600" b="1" dirty="0">
                <a:solidFill>
                  <a:srgbClr val="3213ED"/>
                </a:solidFill>
                <a:latin typeface="微软雅黑" pitchFamily="34" charset="-122"/>
                <a:ea typeface="微软雅黑" pitchFamily="34" charset="-122"/>
              </a:rPr>
              <a:t>- </a:t>
            </a:r>
            <a:r>
              <a:rPr lang="zh-CN" altLang="en-US" sz="1600" b="1" dirty="0">
                <a:solidFill>
                  <a:srgbClr val="3213ED"/>
                </a:solidFill>
                <a:latin typeface="微软雅黑" pitchFamily="34" charset="-122"/>
                <a:ea typeface="微软雅黑" pitchFamily="34" charset="-122"/>
              </a:rPr>
              <a:t>高质量论文的收藏和管理</a:t>
            </a:r>
            <a:endParaRPr lang="en-US" altLang="zh-CN" sz="1600" b="1" dirty="0">
              <a:solidFill>
                <a:srgbClr val="3213ED"/>
              </a:solidFill>
              <a:latin typeface="微软雅黑" pitchFamily="34" charset="-122"/>
              <a:ea typeface="微软雅黑" pitchFamily="34" charset="-122"/>
            </a:endParaRPr>
          </a:p>
          <a:p>
            <a:pPr>
              <a:lnSpc>
                <a:spcPct val="150000"/>
              </a:lnSpc>
              <a:buFont typeface="Wingdings" pitchFamily="2" charset="2"/>
              <a:buChar char="Ø"/>
              <a:defRPr/>
            </a:pPr>
            <a:r>
              <a:rPr lang="zh-CN" altLang="en-US" sz="1600" dirty="0">
                <a:solidFill>
                  <a:srgbClr val="3213ED"/>
                </a:solidFill>
                <a:latin typeface="微软雅黑" pitchFamily="34" charset="-122"/>
                <a:ea typeface="微软雅黑" pitchFamily="34" charset="-122"/>
              </a:rPr>
              <a:t>对参考文献进行分类、统一管理收藏及联合检索</a:t>
            </a:r>
          </a:p>
        </p:txBody>
      </p:sp>
    </p:spTree>
    <p:extLst>
      <p:ext uri="{BB962C8B-B14F-4D97-AF65-F5344CB8AC3E}">
        <p14:creationId xmlns:p14="http://schemas.microsoft.com/office/powerpoint/2010/main" val="38986976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250"/>
                                        <p:tgtEl>
                                          <p:spTgt spid="8"/>
                                        </p:tgtEl>
                                      </p:cBhvr>
                                    </p:animEffect>
                                  </p:childTnLst>
                                </p:cTn>
                              </p:par>
                            </p:childTnLst>
                          </p:cTn>
                        </p:par>
                        <p:par>
                          <p:cTn id="12" fill="hold">
                            <p:stCondLst>
                              <p:cond delay="750"/>
                            </p:stCondLst>
                            <p:childTnLst>
                              <p:par>
                                <p:cTn id="13" presetID="6" presetClass="entr" presetSubtype="16"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500"/>
                                        <p:tgtEl>
                                          <p:spTgt spid="14"/>
                                        </p:tgtEl>
                                      </p:cBhvr>
                                    </p:animEffect>
                                  </p:childTnLst>
                                </p:cTn>
                              </p:par>
                            </p:childTnLst>
                          </p:cTn>
                        </p:par>
                        <p:par>
                          <p:cTn id="16" fill="hold">
                            <p:stCondLst>
                              <p:cond delay="125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250"/>
                                        <p:tgtEl>
                                          <p:spTgt spid="7"/>
                                        </p:tgtEl>
                                      </p:cBhvr>
                                    </p:animEffect>
                                  </p:childTnLst>
                                </p:cTn>
                              </p:par>
                            </p:childTnLst>
                          </p:cTn>
                        </p:par>
                        <p:par>
                          <p:cTn id="20" fill="hold">
                            <p:stCondLst>
                              <p:cond delay="1500"/>
                            </p:stCondLst>
                            <p:childTnLst>
                              <p:par>
                                <p:cTn id="21" presetID="6" presetClass="entr" presetSubtype="16"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ircle(in)">
                                      <p:cBhvr>
                                        <p:cTn id="23" dur="500"/>
                                        <p:tgtEl>
                                          <p:spTgt spid="19"/>
                                        </p:tgtEl>
                                      </p:cBhvr>
                                    </p:animEffect>
                                  </p:childTnLst>
                                </p:cTn>
                              </p:par>
                            </p:childTnLst>
                          </p:cTn>
                        </p:par>
                        <p:par>
                          <p:cTn id="24" fill="hold">
                            <p:stCondLst>
                              <p:cond delay="2000"/>
                            </p:stCondLst>
                            <p:childTnLst>
                              <p:par>
                                <p:cTn id="25" presetID="22" presetClass="entr" presetSubtype="4"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25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title"/>
          </p:nvPr>
        </p:nvSpPr>
        <p:spPr>
          <a:xfrm>
            <a:off x="628652" y="365128"/>
            <a:ext cx="6885331" cy="679419"/>
          </a:xfrm>
        </p:spPr>
        <p:txBody>
          <a:bodyPr/>
          <a:lstStyle/>
          <a:p>
            <a:pPr eaLnBrk="1" hangingPunct="1"/>
            <a:r>
              <a:rPr lang="zh-CN" altLang="en-US" dirty="0">
                <a:latin typeface="微软雅黑" pitchFamily="34" charset="-122"/>
                <a:ea typeface="微软雅黑" pitchFamily="34" charset="-122"/>
              </a:rPr>
              <a:t>利用</a:t>
            </a:r>
            <a:r>
              <a:rPr lang="en-US" altLang="zh-CN" dirty="0">
                <a:latin typeface="微软雅黑" pitchFamily="34" charset="-122"/>
                <a:ea typeface="微软雅黑" pitchFamily="34" charset="-122"/>
              </a:rPr>
              <a:t>Web of Science</a:t>
            </a:r>
            <a:r>
              <a:rPr lang="en-US" altLang="zh-CN" baseline="30000" dirty="0">
                <a:latin typeface="微软雅黑" pitchFamily="34" charset="-122"/>
                <a:ea typeface="微软雅黑" pitchFamily="34" charset="-122"/>
              </a:rPr>
              <a:t>TM</a:t>
            </a:r>
            <a:r>
              <a:rPr lang="zh-CN" altLang="en-US" dirty="0">
                <a:latin typeface="微软雅黑" pitchFamily="34" charset="-122"/>
                <a:ea typeface="微软雅黑" pitchFamily="34" charset="-122"/>
              </a:rPr>
              <a:t>跟踪最新研究进展</a:t>
            </a:r>
          </a:p>
        </p:txBody>
      </p:sp>
      <p:sp>
        <p:nvSpPr>
          <p:cNvPr id="6" name="内容占位符 5"/>
          <p:cNvSpPr>
            <a:spLocks noGrp="1"/>
          </p:cNvSpPr>
          <p:nvPr>
            <p:ph idx="4294967295"/>
          </p:nvPr>
        </p:nvSpPr>
        <p:spPr>
          <a:xfrm>
            <a:off x="726709" y="1620571"/>
            <a:ext cx="6491213" cy="3214079"/>
          </a:xfrm>
          <a:prstGeom prst="rect">
            <a:avLst/>
          </a:prstGeom>
        </p:spPr>
        <p:txBody>
          <a:bodyPr/>
          <a:lstStyle/>
          <a:p>
            <a:pPr eaLnBrk="1" hangingPunct="1">
              <a:lnSpc>
                <a:spcPct val="150000"/>
              </a:lnSpc>
            </a:pPr>
            <a:r>
              <a:rPr lang="zh-CN" altLang="en-US" sz="2000" dirty="0">
                <a:latin typeface="微软雅黑" panose="020B0503020204020204" pitchFamily="34" charset="-122"/>
                <a:ea typeface="微软雅黑" panose="020B0503020204020204" pitchFamily="34" charset="-122"/>
              </a:rPr>
              <a:t>怎样利用</a:t>
            </a:r>
            <a:r>
              <a:rPr lang="en-US" altLang="zh-CN" sz="2000" dirty="0">
                <a:latin typeface="微软雅黑" panose="020B0503020204020204" pitchFamily="34" charset="-122"/>
                <a:ea typeface="微软雅黑" panose="020B0503020204020204" pitchFamily="34" charset="-122"/>
              </a:rPr>
              <a:t>Web of Science</a:t>
            </a:r>
            <a:r>
              <a:rPr lang="en-US" altLang="zh-CN" sz="2000" baseline="30000" dirty="0">
                <a:latin typeface="微软雅黑" panose="020B0503020204020204" pitchFamily="34" charset="-122"/>
                <a:ea typeface="微软雅黑" panose="020B0503020204020204" pitchFamily="34" charset="-122"/>
              </a:rPr>
              <a:t>TM</a:t>
            </a:r>
            <a:r>
              <a:rPr lang="zh-CN" altLang="en-US" sz="2000" dirty="0">
                <a:latin typeface="微软雅黑" panose="020B0503020204020204" pitchFamily="34" charset="-122"/>
                <a:ea typeface="微软雅黑" panose="020B0503020204020204" pitchFamily="34" charset="-122"/>
              </a:rPr>
              <a:t>将有关课题的最新文献信息自动发送到您的</a:t>
            </a:r>
            <a:r>
              <a:rPr lang="en-US" altLang="zh-CN" sz="2000" dirty="0">
                <a:latin typeface="微软雅黑" panose="020B0503020204020204" pitchFamily="34" charset="-122"/>
                <a:ea typeface="微软雅黑" panose="020B0503020204020204" pitchFamily="34" charset="-122"/>
              </a:rPr>
              <a:t>Email</a:t>
            </a:r>
            <a:r>
              <a:rPr lang="zh-CN" altLang="en-US" sz="2000" dirty="0">
                <a:latin typeface="微软雅黑" panose="020B0503020204020204" pitchFamily="34" charset="-122"/>
                <a:ea typeface="微软雅黑" panose="020B0503020204020204" pitchFamily="34" charset="-122"/>
              </a:rPr>
              <a:t>邮箱</a:t>
            </a:r>
            <a:r>
              <a:rPr lang="en-US" altLang="zh-CN" sz="2000" dirty="0">
                <a:latin typeface="微软雅黑" panose="020B0503020204020204" pitchFamily="34" charset="-122"/>
                <a:ea typeface="微软雅黑" panose="020B0503020204020204" pitchFamily="34" charset="-122"/>
              </a:rPr>
              <a:t>?</a:t>
            </a:r>
          </a:p>
          <a:p>
            <a:pPr eaLnBrk="1" hangingPunct="1"/>
            <a:endParaRPr lang="en-US" altLang="zh-CN" sz="2400" dirty="0">
              <a:latin typeface="微软雅黑" panose="020B0503020204020204" pitchFamily="34" charset="-122"/>
              <a:ea typeface="微软雅黑" panose="020B0503020204020204" pitchFamily="34" charset="-122"/>
            </a:endParaRPr>
          </a:p>
          <a:p>
            <a:pPr lvl="1" eaLnBrk="1" hangingPunct="1">
              <a:lnSpc>
                <a:spcPct val="150000"/>
              </a:lnSpc>
            </a:pPr>
            <a:r>
              <a:rPr lang="en-US" altLang="zh-CN" sz="2000" dirty="0">
                <a:solidFill>
                  <a:srgbClr val="1DC806"/>
                </a:solidFill>
                <a:latin typeface="微软雅黑" panose="020B0503020204020204" pitchFamily="34" charset="-122"/>
                <a:ea typeface="微软雅黑" panose="020B0503020204020204" pitchFamily="34" charset="-122"/>
              </a:rPr>
              <a:t> </a:t>
            </a:r>
            <a:r>
              <a:rPr lang="zh-CN" altLang="en-US" sz="2000" dirty="0">
                <a:solidFill>
                  <a:srgbClr val="1DC806"/>
                </a:solidFill>
                <a:latin typeface="微软雅黑" panose="020B0503020204020204" pitchFamily="34" charset="-122"/>
                <a:ea typeface="微软雅黑" panose="020B0503020204020204" pitchFamily="34" charset="-122"/>
              </a:rPr>
              <a:t>定题跟踪 </a:t>
            </a:r>
          </a:p>
          <a:p>
            <a:pPr lvl="1" eaLnBrk="1" hangingPunct="1">
              <a:lnSpc>
                <a:spcPct val="150000"/>
              </a:lnSpc>
            </a:pPr>
            <a:r>
              <a:rPr lang="zh-CN" altLang="en-US" sz="2000" dirty="0">
                <a:solidFill>
                  <a:srgbClr val="1DC806"/>
                </a:solidFill>
                <a:latin typeface="微软雅黑" panose="020B0503020204020204" pitchFamily="34" charset="-122"/>
                <a:ea typeface="微软雅黑" panose="020B0503020204020204" pitchFamily="34" charset="-122"/>
              </a:rPr>
              <a:t> 引文跟踪</a:t>
            </a:r>
          </a:p>
          <a:p>
            <a:pPr eaLnBrk="1" hangingPunct="1">
              <a:lnSpc>
                <a:spcPct val="150000"/>
              </a:lnSpc>
            </a:pPr>
            <a:endParaRPr lang="zh-CN" altLang="en-US" dirty="0">
              <a:latin typeface="微软雅黑" panose="020B0503020204020204" pitchFamily="34" charset="-122"/>
              <a:ea typeface="微软雅黑" panose="020B0503020204020204" pitchFamily="34" charset="-122"/>
            </a:endParaRPr>
          </a:p>
        </p:txBody>
      </p:sp>
      <p:pic>
        <p:nvPicPr>
          <p:cNvPr id="7" name="Picture 3" descr="C:\Users\U6025425\AppData\Local\Microsoft\Windows\Temporary Internet Files\Content.IE5\9F2857VD\MP900385349[1].jpg"/>
          <p:cNvPicPr>
            <a:picLocks noChangeAspect="1" noChangeArrowheads="1"/>
          </p:cNvPicPr>
          <p:nvPr/>
        </p:nvPicPr>
        <p:blipFill>
          <a:blip r:embed="rId2" cstate="print"/>
          <a:srcRect/>
          <a:stretch>
            <a:fillRect/>
          </a:stretch>
        </p:blipFill>
        <p:spPr bwMode="auto">
          <a:xfrm>
            <a:off x="4726637" y="2974325"/>
            <a:ext cx="3168352" cy="2263109"/>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0F67B66-3E33-4F3F-A764-E39C6DF16741}"/>
              </a:ext>
            </a:extLst>
          </p:cNvPr>
          <p:cNvSpPr>
            <a:spLocks noGrp="1"/>
          </p:cNvSpPr>
          <p:nvPr>
            <p:ph type="title"/>
          </p:nvPr>
        </p:nvSpPr>
        <p:spPr>
          <a:xfrm>
            <a:off x="628651" y="365128"/>
            <a:ext cx="4585376" cy="679419"/>
          </a:xfrm>
        </p:spPr>
        <p:txBody>
          <a:bodyPr/>
          <a:lstStyle/>
          <a:p>
            <a:r>
              <a:rPr lang="zh-CN" altLang="en-US" dirty="0"/>
              <a:t>保存检索历史</a:t>
            </a:r>
            <a:r>
              <a:rPr lang="en-US" altLang="zh-CN" dirty="0"/>
              <a:t>,</a:t>
            </a:r>
            <a:r>
              <a:rPr lang="zh-CN" altLang="en-US" dirty="0"/>
              <a:t>创建定题跟踪</a:t>
            </a:r>
            <a:br>
              <a:rPr lang="zh-CN" altLang="en-US" dirty="0"/>
            </a:br>
            <a:endParaRPr lang="zh-CN" altLang="en-US" dirty="0"/>
          </a:p>
        </p:txBody>
      </p:sp>
      <p:pic>
        <p:nvPicPr>
          <p:cNvPr id="5" name="Picture 4" descr="C:\Users\u0168419\Desktop\应用中心截屏_2014-01-19T08-54-03.802Z.png"/>
          <p:cNvPicPr>
            <a:picLocks noChangeAspect="1" noChangeArrowheads="1"/>
          </p:cNvPicPr>
          <p:nvPr/>
        </p:nvPicPr>
        <p:blipFill rotWithShape="1">
          <a:blip r:embed="rId2" cstate="print"/>
          <a:srcRect t="17554" b="14660"/>
          <a:stretch/>
        </p:blipFill>
        <p:spPr bwMode="auto">
          <a:xfrm>
            <a:off x="282106" y="870290"/>
            <a:ext cx="8424863" cy="5180395"/>
          </a:xfrm>
          <a:prstGeom prst="rect">
            <a:avLst/>
          </a:prstGeom>
          <a:noFill/>
          <a:ln w="9525">
            <a:noFill/>
            <a:miter lim="800000"/>
            <a:headEnd/>
            <a:tailEnd/>
          </a:ln>
        </p:spPr>
      </p:pic>
      <p:cxnSp>
        <p:nvCxnSpPr>
          <p:cNvPr id="4" name="直接连接符 3">
            <a:extLst>
              <a:ext uri="{FF2B5EF4-FFF2-40B4-BE49-F238E27FC236}">
                <a16:creationId xmlns:a16="http://schemas.microsoft.com/office/drawing/2014/main" xmlns="" id="{E97140CA-EE92-4D5F-A630-C293806B8AB8}"/>
              </a:ext>
            </a:extLst>
          </p:cNvPr>
          <p:cNvCxnSpPr>
            <a:cxnSpLocks/>
          </p:cNvCxnSpPr>
          <p:nvPr/>
        </p:nvCxnSpPr>
        <p:spPr>
          <a:xfrm>
            <a:off x="1311965" y="2673626"/>
            <a:ext cx="145111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A86F8EB6-30A2-4B7C-AB66-2A32BDA03507}"/>
              </a:ext>
            </a:extLst>
          </p:cNvPr>
          <p:cNvPicPr>
            <a:picLocks noChangeAspect="1"/>
          </p:cNvPicPr>
          <p:nvPr/>
        </p:nvPicPr>
        <p:blipFill>
          <a:blip r:embed="rId2"/>
          <a:stretch>
            <a:fillRect/>
          </a:stretch>
        </p:blipFill>
        <p:spPr>
          <a:xfrm>
            <a:off x="0" y="916575"/>
            <a:ext cx="9144000" cy="5063764"/>
          </a:xfrm>
          <a:prstGeom prst="rect">
            <a:avLst/>
          </a:prstGeom>
        </p:spPr>
      </p:pic>
      <p:sp>
        <p:nvSpPr>
          <p:cNvPr id="2" name="标题 1">
            <a:extLst>
              <a:ext uri="{FF2B5EF4-FFF2-40B4-BE49-F238E27FC236}">
                <a16:creationId xmlns:a16="http://schemas.microsoft.com/office/drawing/2014/main" xmlns="" id="{76E0A79D-9BA3-461F-B552-992CCF4D081B}"/>
              </a:ext>
            </a:extLst>
          </p:cNvPr>
          <p:cNvSpPr>
            <a:spLocks noGrp="1"/>
          </p:cNvSpPr>
          <p:nvPr>
            <p:ph type="title"/>
          </p:nvPr>
        </p:nvSpPr>
        <p:spPr>
          <a:xfrm>
            <a:off x="628652" y="365128"/>
            <a:ext cx="6939469" cy="679419"/>
          </a:xfrm>
        </p:spPr>
        <p:txBody>
          <a:bodyPr/>
          <a:lstStyle/>
          <a:p>
            <a:r>
              <a:rPr lang="zh-CN" altLang="en-US" dirty="0"/>
              <a:t>创建“定题跟踪”</a:t>
            </a:r>
            <a:r>
              <a:rPr lang="en-US" altLang="zh-CN" dirty="0"/>
              <a:t>- </a:t>
            </a:r>
            <a:r>
              <a:rPr lang="zh-CN" altLang="en-US" dirty="0"/>
              <a:t>实时跟踪最新研究进展</a:t>
            </a:r>
            <a:r>
              <a:rPr lang="en-US" altLang="zh-CN" dirty="0"/>
              <a:t/>
            </a:r>
            <a:br>
              <a:rPr lang="en-US" altLang="zh-CN" dirty="0"/>
            </a:br>
            <a:endParaRPr lang="zh-CN" altLang="en-US" dirty="0"/>
          </a:p>
        </p:txBody>
      </p:sp>
      <p:sp>
        <p:nvSpPr>
          <p:cNvPr id="6" name="圆角矩形 10"/>
          <p:cNvSpPr>
            <a:spLocks noChangeArrowheads="1"/>
          </p:cNvSpPr>
          <p:nvPr/>
        </p:nvSpPr>
        <p:spPr bwMode="auto">
          <a:xfrm>
            <a:off x="179389" y="2897317"/>
            <a:ext cx="1071563" cy="288925"/>
          </a:xfrm>
          <a:prstGeom prst="roundRect">
            <a:avLst>
              <a:gd name="adj" fmla="val 16667"/>
            </a:avLst>
          </a:prstGeom>
          <a:noFill/>
          <a:ln w="25400" algn="ctr">
            <a:solidFill>
              <a:srgbClr val="1DC806"/>
            </a:solidFill>
            <a:round/>
            <a:headEnd/>
            <a:tailEnd/>
          </a:ln>
        </p:spPr>
        <p:txBody>
          <a:bodyPr vert="eaVert" wrap="none" anchor="ctr"/>
          <a:lstStyle/>
          <a:p>
            <a:pPr algn="ctr"/>
            <a:endParaRPr lang="zh-CN" altLang="en-US">
              <a:ea typeface="宋体" pitchFamily="2" charset="-122"/>
            </a:endParaRPr>
          </a:p>
        </p:txBody>
      </p:sp>
      <p:sp>
        <p:nvSpPr>
          <p:cNvPr id="7" name="TextBox 6"/>
          <p:cNvSpPr txBox="1"/>
          <p:nvPr/>
        </p:nvSpPr>
        <p:spPr>
          <a:xfrm>
            <a:off x="1824604" y="2657059"/>
            <a:ext cx="3930154" cy="940906"/>
          </a:xfrm>
          <a:prstGeom prst="rect">
            <a:avLst/>
          </a:prstGeom>
          <a:solidFill>
            <a:srgbClr val="1DC80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a:lnSpc>
                <a:spcPct val="150000"/>
              </a:lnSpc>
              <a:defRPr b="1">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b="0" dirty="0"/>
              <a:t>“定题跟踪”：可实时跟踪某课题、</a:t>
            </a:r>
            <a:endParaRPr lang="en-US" altLang="zh-CN" b="0" dirty="0"/>
          </a:p>
          <a:p>
            <a:r>
              <a:rPr lang="en-US" altLang="zh-CN" b="0" dirty="0"/>
              <a:t>  </a:t>
            </a:r>
            <a:r>
              <a:rPr lang="zh-CN" altLang="en-US" b="0" dirty="0"/>
              <a:t>某作者、</a:t>
            </a:r>
            <a:r>
              <a:rPr lang="en-US" altLang="zh-CN" b="0" dirty="0"/>
              <a:t> </a:t>
            </a:r>
            <a:r>
              <a:rPr lang="zh-CN" altLang="en-US" b="0" dirty="0"/>
              <a:t>某机构等的最新研究进展</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8BCC6A4-1F98-4B84-BD69-ECEB932AB964}"/>
              </a:ext>
            </a:extLst>
          </p:cNvPr>
          <p:cNvSpPr>
            <a:spLocks noGrp="1"/>
          </p:cNvSpPr>
          <p:nvPr>
            <p:ph type="title"/>
          </p:nvPr>
        </p:nvSpPr>
        <p:spPr>
          <a:xfrm>
            <a:off x="628650" y="365128"/>
            <a:ext cx="2698211" cy="679419"/>
          </a:xfrm>
        </p:spPr>
        <p:txBody>
          <a:bodyPr/>
          <a:lstStyle/>
          <a:p>
            <a:r>
              <a:rPr lang="zh-CN" altLang="en-US" dirty="0"/>
              <a:t>创建“定题跟踪”</a:t>
            </a:r>
          </a:p>
        </p:txBody>
      </p:sp>
      <p:sp>
        <p:nvSpPr>
          <p:cNvPr id="7" name="TextBox 6"/>
          <p:cNvSpPr txBox="1"/>
          <p:nvPr/>
        </p:nvSpPr>
        <p:spPr>
          <a:xfrm>
            <a:off x="3422899" y="258581"/>
            <a:ext cx="5330552" cy="961289"/>
          </a:xfrm>
          <a:prstGeom prst="rect">
            <a:avLst/>
          </a:prstGeom>
          <a:solidFill>
            <a:srgbClr val="3213ED"/>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a:spAutoFit/>
          </a:bodyPr>
          <a:lstStyle/>
          <a:p>
            <a:pPr eaLnBrk="0" hangingPunct="0">
              <a:lnSpc>
                <a:spcPct val="150000"/>
              </a:lnSpc>
              <a:defRPr/>
            </a:pPr>
            <a:r>
              <a:rPr lang="zh-CN" altLang="en-US" sz="2000" dirty="0">
                <a:solidFill>
                  <a:schemeClr val="bg1"/>
                </a:solidFill>
                <a:latin typeface="微软雅黑" pitchFamily="34" charset="-122"/>
                <a:ea typeface="微软雅黑" pitchFamily="34" charset="-122"/>
              </a:rPr>
              <a:t>保存检索历史在服务器或本地计算机上，订制定题服务</a:t>
            </a:r>
            <a:endParaRPr lang="en-US" altLang="zh-CN" sz="2000" dirty="0">
              <a:solidFill>
                <a:schemeClr val="bg1"/>
              </a:solidFill>
              <a:latin typeface="微软雅黑" pitchFamily="34" charset="-122"/>
              <a:ea typeface="微软雅黑" pitchFamily="34" charset="-122"/>
            </a:endParaRPr>
          </a:p>
        </p:txBody>
      </p:sp>
      <p:pic>
        <p:nvPicPr>
          <p:cNvPr id="2049" name="图片 1">
            <a:extLst>
              <a:ext uri="{FF2B5EF4-FFF2-40B4-BE49-F238E27FC236}">
                <a16:creationId xmlns:a16="http://schemas.microsoft.com/office/drawing/2014/main" xmlns="" id="{0D16F259-A87E-4EC6-9CFB-66BF7540F4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5165" y="1329293"/>
            <a:ext cx="5273675" cy="463232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a:extLst>
              <a:ext uri="{FF2B5EF4-FFF2-40B4-BE49-F238E27FC236}">
                <a16:creationId xmlns:a16="http://schemas.microsoft.com/office/drawing/2014/main" xmlns="" id="{B00D85CB-7F87-47B2-8F5A-39B2AAD9175A}"/>
              </a:ext>
            </a:extLst>
          </p:cNvPr>
          <p:cNvGrpSpPr/>
          <p:nvPr/>
        </p:nvGrpSpPr>
        <p:grpSpPr>
          <a:xfrm>
            <a:off x="2711806" y="1917175"/>
            <a:ext cx="3459357" cy="1799351"/>
            <a:chOff x="2711806" y="1917175"/>
            <a:chExt cx="3459357" cy="1799351"/>
          </a:xfrm>
        </p:grpSpPr>
        <p:sp>
          <p:nvSpPr>
            <p:cNvPr id="8" name="圆角矩形 9"/>
            <p:cNvSpPr>
              <a:spLocks noChangeArrowheads="1"/>
            </p:cNvSpPr>
            <p:nvPr/>
          </p:nvSpPr>
          <p:spPr bwMode="auto">
            <a:xfrm>
              <a:off x="2711806" y="2525187"/>
              <a:ext cx="972765" cy="205264"/>
            </a:xfrm>
            <a:prstGeom prst="roundRect">
              <a:avLst>
                <a:gd name="adj" fmla="val 16667"/>
              </a:avLst>
            </a:prstGeom>
            <a:noFill/>
            <a:ln w="25400" algn="ctr">
              <a:solidFill>
                <a:srgbClr val="1DC806"/>
              </a:solidFill>
              <a:round/>
              <a:headEnd/>
              <a:tailEnd/>
            </a:ln>
          </p:spPr>
          <p:txBody>
            <a:bodyPr vert="eaVert" wrap="none" anchor="ctr"/>
            <a:lstStyle/>
            <a:p>
              <a:pPr algn="ctr"/>
              <a:endParaRPr lang="zh-CN" altLang="en-US">
                <a:ea typeface="宋体" pitchFamily="2" charset="-122"/>
              </a:endParaRPr>
            </a:p>
          </p:txBody>
        </p:sp>
        <p:sp>
          <p:nvSpPr>
            <p:cNvPr id="9" name="圆角矩形 10"/>
            <p:cNvSpPr>
              <a:spLocks noChangeArrowheads="1"/>
            </p:cNvSpPr>
            <p:nvPr/>
          </p:nvSpPr>
          <p:spPr bwMode="auto">
            <a:xfrm>
              <a:off x="2711807" y="1917175"/>
              <a:ext cx="2840476" cy="225397"/>
            </a:xfrm>
            <a:prstGeom prst="roundRect">
              <a:avLst>
                <a:gd name="adj" fmla="val 16667"/>
              </a:avLst>
            </a:prstGeom>
            <a:noFill/>
            <a:ln w="25400" algn="ctr">
              <a:solidFill>
                <a:srgbClr val="1DC806"/>
              </a:solidFill>
              <a:round/>
              <a:headEnd/>
              <a:tailEnd/>
            </a:ln>
          </p:spPr>
          <p:txBody>
            <a:bodyPr vert="eaVert" wrap="none" anchor="ctr"/>
            <a:lstStyle/>
            <a:p>
              <a:pPr algn="ctr"/>
              <a:endParaRPr lang="zh-CN" altLang="en-US" dirty="0">
                <a:ea typeface="宋体" pitchFamily="2" charset="-122"/>
              </a:endParaRPr>
            </a:p>
          </p:txBody>
        </p:sp>
        <p:sp>
          <p:nvSpPr>
            <p:cNvPr id="10" name="圆角矩形 11"/>
            <p:cNvSpPr>
              <a:spLocks noChangeArrowheads="1"/>
            </p:cNvSpPr>
            <p:nvPr/>
          </p:nvSpPr>
          <p:spPr bwMode="auto">
            <a:xfrm>
              <a:off x="3499746" y="2813713"/>
              <a:ext cx="2671417" cy="313343"/>
            </a:xfrm>
            <a:prstGeom prst="roundRect">
              <a:avLst>
                <a:gd name="adj" fmla="val 16667"/>
              </a:avLst>
            </a:prstGeom>
            <a:noFill/>
            <a:ln w="25400" algn="ctr">
              <a:solidFill>
                <a:srgbClr val="1DC806"/>
              </a:solidFill>
              <a:round/>
              <a:headEnd/>
              <a:tailEnd/>
            </a:ln>
          </p:spPr>
          <p:txBody>
            <a:bodyPr vert="eaVert" wrap="none" anchor="ctr"/>
            <a:lstStyle/>
            <a:p>
              <a:pPr algn="ctr"/>
              <a:endParaRPr lang="zh-CN" altLang="en-US">
                <a:ea typeface="宋体" pitchFamily="2" charset="-122"/>
              </a:endParaRPr>
            </a:p>
          </p:txBody>
        </p:sp>
        <p:sp>
          <p:nvSpPr>
            <p:cNvPr id="11" name="圆角矩形 12"/>
            <p:cNvSpPr>
              <a:spLocks noChangeArrowheads="1"/>
            </p:cNvSpPr>
            <p:nvPr/>
          </p:nvSpPr>
          <p:spPr bwMode="auto">
            <a:xfrm>
              <a:off x="3499746" y="3430776"/>
              <a:ext cx="1555711" cy="285750"/>
            </a:xfrm>
            <a:prstGeom prst="roundRect">
              <a:avLst>
                <a:gd name="adj" fmla="val 16667"/>
              </a:avLst>
            </a:prstGeom>
            <a:noFill/>
            <a:ln w="25400" algn="ctr">
              <a:solidFill>
                <a:srgbClr val="1DC806"/>
              </a:solidFill>
              <a:round/>
              <a:headEnd/>
              <a:tailEnd/>
            </a:ln>
          </p:spPr>
          <p:txBody>
            <a:bodyPr vert="eaVert" wrap="none" anchor="ctr"/>
            <a:lstStyle/>
            <a:p>
              <a:pPr algn="ctr"/>
              <a:endParaRPr lang="zh-CN" altLang="en-US" dirty="0">
                <a:ea typeface="宋体" pitchFamily="2" charset="-122"/>
              </a:endParaRPr>
            </a:p>
          </p:txBody>
        </p:sp>
      </p:grpSp>
      <p:pic>
        <p:nvPicPr>
          <p:cNvPr id="16" name="Picture 6"/>
          <p:cNvPicPr>
            <a:picLocks noChangeAspect="1" noChangeArrowheads="1"/>
          </p:cNvPicPr>
          <p:nvPr/>
        </p:nvPicPr>
        <p:blipFill>
          <a:blip r:embed="rId3" cstate="print"/>
          <a:srcRect/>
          <a:stretch>
            <a:fillRect/>
          </a:stretch>
        </p:blipFill>
        <p:spPr bwMode="auto">
          <a:xfrm rot="19740000">
            <a:off x="4552433" y="4954850"/>
            <a:ext cx="398737" cy="515547"/>
          </a:xfrm>
          <a:prstGeom prst="rect">
            <a:avLst/>
          </a:prstGeom>
          <a:noFill/>
          <a:ln w="9525">
            <a:noFill/>
            <a:miter lim="800000"/>
            <a:headEnd/>
            <a:tailEnd/>
          </a:ln>
        </p:spPr>
      </p:pic>
      <p:sp>
        <p:nvSpPr>
          <p:cNvPr id="14" name="TextBox 13"/>
          <p:cNvSpPr txBox="1"/>
          <p:nvPr/>
        </p:nvSpPr>
        <p:spPr bwMode="auto">
          <a:xfrm>
            <a:off x="6587818" y="2509428"/>
            <a:ext cx="2165633" cy="1991451"/>
          </a:xfrm>
          <a:prstGeom prst="rect">
            <a:avLst/>
          </a:prstGeom>
          <a:solidFill>
            <a:srgbClr val="1DC80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800" b="1" dirty="0"/>
              <a:t>设定选项：</a:t>
            </a:r>
            <a:endParaRPr lang="en-US" altLang="zh-CN" sz="1800" b="1" dirty="0"/>
          </a:p>
          <a:p>
            <a:pPr marL="285750" indent="-285750">
              <a:buFont typeface="Arial" panose="020B0604020202020204" pitchFamily="34" charset="0"/>
              <a:buChar char="̵"/>
            </a:pPr>
            <a:r>
              <a:rPr lang="zh-CN" altLang="en-US" dirty="0"/>
              <a:t>检索历史名称</a:t>
            </a:r>
            <a:endParaRPr lang="en-US" altLang="zh-CN" dirty="0"/>
          </a:p>
          <a:p>
            <a:pPr marL="285750" indent="-285750">
              <a:buFont typeface="Arial" panose="020B0604020202020204" pitchFamily="34" charset="0"/>
              <a:buChar char="̵"/>
            </a:pPr>
            <a:r>
              <a:rPr lang="zh-CN" altLang="en-US" dirty="0"/>
              <a:t>电子邮箱</a:t>
            </a:r>
            <a:endParaRPr lang="en-US" altLang="zh-CN" dirty="0"/>
          </a:p>
          <a:p>
            <a:pPr marL="285750" indent="-285750">
              <a:buFont typeface="Arial" panose="020B0604020202020204" pitchFamily="34" charset="0"/>
              <a:buChar char="̵"/>
            </a:pPr>
            <a:r>
              <a:rPr lang="zh-CN" altLang="en-US" dirty="0"/>
              <a:t>定制类型及格式</a:t>
            </a:r>
            <a:endParaRPr lang="en-US" altLang="zh-CN" dirty="0"/>
          </a:p>
          <a:p>
            <a:pPr marL="285750" indent="-285750">
              <a:buFont typeface="Arial" panose="020B0604020202020204" pitchFamily="34" charset="0"/>
              <a:buChar char="̵"/>
            </a:pPr>
            <a:r>
              <a:rPr lang="zh-CN" altLang="en-US" dirty="0"/>
              <a:t>频率</a:t>
            </a:r>
            <a:endParaRPr lang="en-US" altLang="zh-CN"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9"/>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250"/>
                                  </p:stCondLst>
                                  <p:childTnLst>
                                    <p:set>
                                      <p:cBhvr>
                                        <p:cTn id="13" dur="1" fill="hold">
                                          <p:stCondLst>
                                            <p:cond delay="0"/>
                                          </p:stCondLst>
                                        </p:cTn>
                                        <p:tgtEl>
                                          <p:spTgt spid="3"/>
                                        </p:tgtEl>
                                        <p:attrNameLst>
                                          <p:attrName>style.visibility</p:attrName>
                                        </p:attrNameLst>
                                      </p:cBhvr>
                                      <p:to>
                                        <p:strVal val="visible"/>
                                      </p:to>
                                    </p:set>
                                  </p:childTnLst>
                                </p:cTn>
                              </p:par>
                            </p:childTnLst>
                          </p:cTn>
                        </p:par>
                        <p:par>
                          <p:cTn id="14" fill="hold">
                            <p:stCondLst>
                              <p:cond delay="250"/>
                            </p:stCondLst>
                            <p:childTnLst>
                              <p:par>
                                <p:cTn id="15" presetID="1" presetClass="entr" presetSubtype="0" fill="hold" nodeType="afterEffect">
                                  <p:stCondLst>
                                    <p:cond delay="250"/>
                                  </p:stCondLst>
                                  <p:childTnLst>
                                    <p:set>
                                      <p:cBhvr>
                                        <p:cTn id="16" dur="1" fill="hold">
                                          <p:stCondLst>
                                            <p:cond delay="0"/>
                                          </p:stCondLst>
                                        </p:cTn>
                                        <p:tgtEl>
                                          <p:spTgt spid="16"/>
                                        </p:tgtEl>
                                        <p:attrNameLst>
                                          <p:attrName>style.visibility</p:attrName>
                                        </p:attrNameLst>
                                      </p:cBhvr>
                                      <p:to>
                                        <p:strVal val="visible"/>
                                      </p:to>
                                    </p:se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41C7C104-F696-4E23-82A0-0414231B6724}"/>
              </a:ext>
            </a:extLst>
          </p:cNvPr>
          <p:cNvPicPr>
            <a:picLocks noChangeAspect="1"/>
          </p:cNvPicPr>
          <p:nvPr/>
        </p:nvPicPr>
        <p:blipFill>
          <a:blip r:embed="rId2"/>
          <a:stretch>
            <a:fillRect/>
          </a:stretch>
        </p:blipFill>
        <p:spPr>
          <a:xfrm>
            <a:off x="0" y="948988"/>
            <a:ext cx="9144000" cy="4960029"/>
          </a:xfrm>
          <a:prstGeom prst="rect">
            <a:avLst/>
          </a:prstGeom>
        </p:spPr>
      </p:pic>
      <p:sp>
        <p:nvSpPr>
          <p:cNvPr id="2" name="标题 1">
            <a:extLst>
              <a:ext uri="{FF2B5EF4-FFF2-40B4-BE49-F238E27FC236}">
                <a16:creationId xmlns:a16="http://schemas.microsoft.com/office/drawing/2014/main" xmlns="" id="{1528F254-6D25-48BE-8693-E4336AABA787}"/>
              </a:ext>
            </a:extLst>
          </p:cNvPr>
          <p:cNvSpPr>
            <a:spLocks noGrp="1"/>
          </p:cNvSpPr>
          <p:nvPr>
            <p:ph type="title"/>
          </p:nvPr>
        </p:nvSpPr>
        <p:spPr>
          <a:xfrm>
            <a:off x="628652" y="365128"/>
            <a:ext cx="6939469" cy="679419"/>
          </a:xfrm>
        </p:spPr>
        <p:txBody>
          <a:bodyPr/>
          <a:lstStyle/>
          <a:p>
            <a:r>
              <a:rPr lang="zh-CN" altLang="en-US" dirty="0"/>
              <a:t>创建“引文跟踪”－随时掌握最新研究进展</a:t>
            </a:r>
            <a:r>
              <a:rPr lang="en-US" altLang="zh-CN" dirty="0"/>
              <a:t/>
            </a:r>
            <a:br>
              <a:rPr lang="en-US" altLang="zh-CN" dirty="0"/>
            </a:br>
            <a:endParaRPr lang="zh-CN" altLang="en-US" dirty="0"/>
          </a:p>
        </p:txBody>
      </p:sp>
      <p:sp>
        <p:nvSpPr>
          <p:cNvPr id="7" name="圆角矩形 26"/>
          <p:cNvSpPr>
            <a:spLocks noChangeArrowheads="1"/>
          </p:cNvSpPr>
          <p:nvPr/>
        </p:nvSpPr>
        <p:spPr bwMode="auto">
          <a:xfrm>
            <a:off x="7229340" y="3519435"/>
            <a:ext cx="1008063" cy="215900"/>
          </a:xfrm>
          <a:prstGeom prst="roundRect">
            <a:avLst>
              <a:gd name="adj" fmla="val 16667"/>
            </a:avLst>
          </a:prstGeom>
          <a:noFill/>
          <a:ln w="25400" algn="ctr">
            <a:solidFill>
              <a:srgbClr val="1DC806"/>
            </a:solidFill>
            <a:round/>
            <a:headEnd/>
            <a:tailEnd/>
          </a:ln>
        </p:spPr>
        <p:txBody>
          <a:bodyPr lIns="0" tIns="0" rIns="182880" bIns="0"/>
          <a:lstStyle/>
          <a:p>
            <a:pPr>
              <a:spcBef>
                <a:spcPct val="50000"/>
              </a:spcBef>
            </a:pPr>
            <a:endParaRPr lang="zh-CN" altLang="en-US" sz="2400">
              <a:ea typeface="宋体" pitchFamily="2" charset="-122"/>
            </a:endParaRPr>
          </a:p>
        </p:txBody>
      </p:sp>
      <p:pic>
        <p:nvPicPr>
          <p:cNvPr id="9" name="图片 8">
            <a:extLst>
              <a:ext uri="{FF2B5EF4-FFF2-40B4-BE49-F238E27FC236}">
                <a16:creationId xmlns:a16="http://schemas.microsoft.com/office/drawing/2014/main" xmlns="" id="{486C0953-BFFE-49A4-85C6-170F2803E8A0}"/>
              </a:ext>
            </a:extLst>
          </p:cNvPr>
          <p:cNvPicPr>
            <a:picLocks noChangeAspect="1"/>
          </p:cNvPicPr>
          <p:nvPr/>
        </p:nvPicPr>
        <p:blipFill>
          <a:blip r:embed="rId3"/>
          <a:stretch>
            <a:fillRect/>
          </a:stretch>
        </p:blipFill>
        <p:spPr>
          <a:xfrm>
            <a:off x="1335896" y="2350910"/>
            <a:ext cx="5524979" cy="2911092"/>
          </a:xfrm>
          <a:prstGeom prst="rect">
            <a:avLst/>
          </a:prstGeom>
          <a:ln>
            <a:solidFill>
              <a:schemeClr val="bg2">
                <a:lumMod val="20000"/>
                <a:lumOff val="80000"/>
              </a:schemeClr>
            </a:solid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628654" y="365128"/>
            <a:ext cx="3680703" cy="679419"/>
          </a:xfrm>
        </p:spPr>
        <p:txBody>
          <a:bodyPr/>
          <a:lstStyle/>
          <a:p>
            <a:pPr eaLnBrk="1" hangingPunct="1"/>
            <a:r>
              <a:rPr lang="zh-CN" altLang="en-US" dirty="0">
                <a:latin typeface="微软雅黑" pitchFamily="34" charset="-122"/>
                <a:ea typeface="微软雅黑" pitchFamily="34" charset="-122"/>
              </a:rPr>
              <a:t>如何有效地管理文献？</a:t>
            </a:r>
          </a:p>
        </p:txBody>
      </p:sp>
      <p:pic>
        <p:nvPicPr>
          <p:cNvPr id="7" name="Picture 7" descr="filesmanagement.jpg"/>
          <p:cNvPicPr>
            <a:picLocks noChangeAspect="1"/>
          </p:cNvPicPr>
          <p:nvPr/>
        </p:nvPicPr>
        <p:blipFill>
          <a:blip r:embed="rId2" cstate="print"/>
          <a:srcRect/>
          <a:stretch>
            <a:fillRect/>
          </a:stretch>
        </p:blipFill>
        <p:spPr bwMode="auto">
          <a:xfrm>
            <a:off x="3808" y="1057294"/>
            <a:ext cx="9140192" cy="4847396"/>
          </a:xfrm>
          <a:prstGeom prst="rect">
            <a:avLst/>
          </a:prstGeom>
          <a:noFill/>
          <a:ln w="9525">
            <a:noFill/>
            <a:miter lim="800000"/>
            <a:headEnd/>
            <a:tailEnd/>
          </a:ln>
        </p:spPr>
      </p:pic>
    </p:spTree>
    <p:extLst>
      <p:ext uri="{BB962C8B-B14F-4D97-AF65-F5344CB8AC3E}">
        <p14:creationId xmlns:p14="http://schemas.microsoft.com/office/powerpoint/2010/main" val="3629971482"/>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701EA568-5924-4B7C-9587-74331BEDBF7B}"/>
              </a:ext>
            </a:extLst>
          </p:cNvPr>
          <p:cNvPicPr>
            <a:picLocks noChangeAspect="1"/>
          </p:cNvPicPr>
          <p:nvPr/>
        </p:nvPicPr>
        <p:blipFill>
          <a:blip r:embed="rId2"/>
          <a:stretch>
            <a:fillRect/>
          </a:stretch>
        </p:blipFill>
        <p:spPr>
          <a:xfrm>
            <a:off x="0" y="1007897"/>
            <a:ext cx="9144000" cy="5056227"/>
          </a:xfrm>
          <a:prstGeom prst="rect">
            <a:avLst/>
          </a:prstGeom>
        </p:spPr>
      </p:pic>
      <p:sp>
        <p:nvSpPr>
          <p:cNvPr id="6" name="标题 1"/>
          <p:cNvSpPr>
            <a:spLocks noGrp="1"/>
          </p:cNvSpPr>
          <p:nvPr>
            <p:ph type="title"/>
          </p:nvPr>
        </p:nvSpPr>
        <p:spPr>
          <a:xfrm>
            <a:off x="628652" y="365128"/>
            <a:ext cx="6949197" cy="679419"/>
          </a:xfrm>
        </p:spPr>
        <p:txBody>
          <a:bodyPr/>
          <a:lstStyle/>
          <a:p>
            <a:pPr eaLnBrk="1" hangingPunct="1"/>
            <a:r>
              <a:rPr lang="zh-CN" altLang="en-US" sz="3200" dirty="0"/>
              <a:t>文献管理工具</a:t>
            </a:r>
            <a:r>
              <a:rPr lang="en-US" altLang="zh-CN" sz="3200" dirty="0"/>
              <a:t>——</a:t>
            </a:r>
            <a:r>
              <a:rPr lang="en-US" altLang="zh-CN" sz="3200" dirty="0" err="1"/>
              <a:t>EndNote</a:t>
            </a:r>
            <a:r>
              <a:rPr lang="en-US" altLang="zh-CN" sz="3200" baseline="30000" dirty="0"/>
              <a:t>®</a:t>
            </a:r>
            <a:r>
              <a:rPr lang="en-US" altLang="zh-CN" sz="3200" dirty="0"/>
              <a:t> online</a:t>
            </a:r>
            <a:endParaRPr lang="zh-CN" altLang="en-US" sz="3200" dirty="0"/>
          </a:p>
        </p:txBody>
      </p:sp>
      <p:sp>
        <p:nvSpPr>
          <p:cNvPr id="8" name="圆角矩形 21"/>
          <p:cNvSpPr>
            <a:spLocks noChangeArrowheads="1"/>
          </p:cNvSpPr>
          <p:nvPr/>
        </p:nvSpPr>
        <p:spPr bwMode="auto">
          <a:xfrm>
            <a:off x="1967262" y="3028350"/>
            <a:ext cx="498475" cy="2555327"/>
          </a:xfrm>
          <a:prstGeom prst="roundRect">
            <a:avLst>
              <a:gd name="adj" fmla="val 16667"/>
            </a:avLst>
          </a:prstGeom>
          <a:noFill/>
          <a:ln w="25400" algn="ctr">
            <a:solidFill>
              <a:srgbClr val="1DC806"/>
            </a:solidFill>
            <a:round/>
            <a:headEnd/>
            <a:tailEnd/>
          </a:ln>
        </p:spPr>
        <p:txBody>
          <a:bodyPr lIns="0" tIns="0" rIns="182880" bIns="0"/>
          <a:lstStyle/>
          <a:p>
            <a:pPr>
              <a:spcBef>
                <a:spcPct val="50000"/>
              </a:spcBef>
            </a:pPr>
            <a:endParaRPr lang="zh-CN" altLang="en-US" sz="2400">
              <a:ln>
                <a:solidFill>
                  <a:srgbClr val="6817FF"/>
                </a:solidFill>
              </a:ln>
              <a:solidFill>
                <a:srgbClr val="000000"/>
              </a:solidFill>
              <a:ea typeface="宋体" pitchFamily="2" charset="-122"/>
            </a:endParaRPr>
          </a:p>
        </p:txBody>
      </p:sp>
      <p:sp>
        <p:nvSpPr>
          <p:cNvPr id="13" name="圆角矩形 21"/>
          <p:cNvSpPr>
            <a:spLocks noChangeArrowheads="1"/>
          </p:cNvSpPr>
          <p:nvPr/>
        </p:nvSpPr>
        <p:spPr bwMode="auto">
          <a:xfrm>
            <a:off x="3752083" y="2882727"/>
            <a:ext cx="1689101" cy="215900"/>
          </a:xfrm>
          <a:prstGeom prst="roundRect">
            <a:avLst>
              <a:gd name="adj" fmla="val 16667"/>
            </a:avLst>
          </a:prstGeom>
          <a:noFill/>
          <a:ln w="25400" algn="ctr">
            <a:solidFill>
              <a:srgbClr val="1DC806"/>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pic>
        <p:nvPicPr>
          <p:cNvPr id="3" name="图片 2">
            <a:extLst>
              <a:ext uri="{FF2B5EF4-FFF2-40B4-BE49-F238E27FC236}">
                <a16:creationId xmlns:a16="http://schemas.microsoft.com/office/drawing/2014/main" xmlns="" id="{7C25C139-1A5C-40AA-B8AB-9894A51E6D87}"/>
              </a:ext>
            </a:extLst>
          </p:cNvPr>
          <p:cNvPicPr>
            <a:picLocks noChangeAspect="1"/>
          </p:cNvPicPr>
          <p:nvPr/>
        </p:nvPicPr>
        <p:blipFill>
          <a:blip r:embed="rId3"/>
          <a:stretch>
            <a:fillRect/>
          </a:stretch>
        </p:blipFill>
        <p:spPr>
          <a:xfrm>
            <a:off x="6570234" y="1698488"/>
            <a:ext cx="1119715" cy="1569693"/>
          </a:xfrm>
          <a:prstGeom prst="rect">
            <a:avLst/>
          </a:prstGeom>
        </p:spPr>
      </p:pic>
      <p:sp>
        <p:nvSpPr>
          <p:cNvPr id="21" name="圆角矩形 21">
            <a:extLst>
              <a:ext uri="{FF2B5EF4-FFF2-40B4-BE49-F238E27FC236}">
                <a16:creationId xmlns:a16="http://schemas.microsoft.com/office/drawing/2014/main" xmlns="" id="{5A759CAC-455B-4AD2-8AE4-865BF1CD5710}"/>
              </a:ext>
            </a:extLst>
          </p:cNvPr>
          <p:cNvSpPr>
            <a:spLocks noChangeArrowheads="1"/>
          </p:cNvSpPr>
          <p:nvPr/>
        </p:nvSpPr>
        <p:spPr bwMode="auto">
          <a:xfrm>
            <a:off x="6570234" y="2334566"/>
            <a:ext cx="1119715" cy="215900"/>
          </a:xfrm>
          <a:prstGeom prst="roundRect">
            <a:avLst>
              <a:gd name="adj" fmla="val 16667"/>
            </a:avLst>
          </a:prstGeom>
          <a:noFill/>
          <a:ln w="25400" algn="ctr">
            <a:solidFill>
              <a:srgbClr val="1DC806"/>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sp>
        <p:nvSpPr>
          <p:cNvPr id="9" name="圆角矩形 21">
            <a:extLst>
              <a:ext uri="{FF2B5EF4-FFF2-40B4-BE49-F238E27FC236}">
                <a16:creationId xmlns:a16="http://schemas.microsoft.com/office/drawing/2014/main" xmlns="" id="{E87DBD86-67E4-4F28-A5A3-BA7E821D0C2F}"/>
              </a:ext>
            </a:extLst>
          </p:cNvPr>
          <p:cNvSpPr>
            <a:spLocks noChangeArrowheads="1"/>
          </p:cNvSpPr>
          <p:nvPr/>
        </p:nvSpPr>
        <p:spPr bwMode="auto">
          <a:xfrm>
            <a:off x="7047809" y="1692676"/>
            <a:ext cx="671958" cy="295149"/>
          </a:xfrm>
          <a:prstGeom prst="roundRect">
            <a:avLst>
              <a:gd name="adj" fmla="val 16667"/>
            </a:avLst>
          </a:prstGeom>
          <a:noFill/>
          <a:ln w="25400" algn="ctr">
            <a:solidFill>
              <a:srgbClr val="1DC806"/>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spTree>
    <p:extLst>
      <p:ext uri="{BB962C8B-B14F-4D97-AF65-F5344CB8AC3E}">
        <p14:creationId xmlns:p14="http://schemas.microsoft.com/office/powerpoint/2010/main" val="2149140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grpId="0" nodeType="afterEffect">
                                  <p:stCondLst>
                                    <p:cond delay="25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250"/>
                                  </p:stCondLst>
                                  <p:childTnLst>
                                    <p:set>
                                      <p:cBhvr>
                                        <p:cTn id="15" dur="1" fill="hold">
                                          <p:stCondLst>
                                            <p:cond delay="0"/>
                                          </p:stCondLst>
                                        </p:cTn>
                                        <p:tgtEl>
                                          <p:spTgt spid="3"/>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grpId="0" nodeType="afterEffect">
                                  <p:stCondLst>
                                    <p:cond delay="25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21" grpId="0" animBg="1"/>
      <p:bldP spid="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F57BA78A-6B56-45D1-B346-9DD8CFC4C393}"/>
              </a:ext>
            </a:extLst>
          </p:cNvPr>
          <p:cNvPicPr>
            <a:picLocks noChangeAspect="1"/>
          </p:cNvPicPr>
          <p:nvPr/>
        </p:nvPicPr>
        <p:blipFill>
          <a:blip r:embed="rId2"/>
          <a:stretch>
            <a:fillRect/>
          </a:stretch>
        </p:blipFill>
        <p:spPr>
          <a:xfrm>
            <a:off x="0" y="1286556"/>
            <a:ext cx="9144000" cy="4284893"/>
          </a:xfrm>
          <a:prstGeom prst="rect">
            <a:avLst/>
          </a:prstGeom>
        </p:spPr>
      </p:pic>
      <p:sp>
        <p:nvSpPr>
          <p:cNvPr id="7" name="Line 10"/>
          <p:cNvSpPr>
            <a:spLocks noChangeShapeType="1"/>
          </p:cNvSpPr>
          <p:nvPr/>
        </p:nvSpPr>
        <p:spPr bwMode="auto">
          <a:xfrm flipH="1">
            <a:off x="1948072" y="4361674"/>
            <a:ext cx="507095" cy="1607"/>
          </a:xfrm>
          <a:prstGeom prst="line">
            <a:avLst/>
          </a:prstGeom>
          <a:noFill/>
          <a:ln w="38100">
            <a:solidFill>
              <a:srgbClr val="1DC806"/>
            </a:solidFill>
            <a:round/>
            <a:headEnd/>
            <a:tailEnd type="triangle" w="med" len="med"/>
          </a:ln>
        </p:spPr>
        <p:txBody>
          <a:bodyPr wrap="none" anchor="ctr"/>
          <a:lstStyle/>
          <a:p>
            <a:endParaRPr lang="en-US">
              <a:ln>
                <a:solidFill>
                  <a:srgbClr val="6817FF"/>
                </a:solidFill>
              </a:ln>
              <a:solidFill>
                <a:srgbClr val="000000"/>
              </a:solidFill>
            </a:endParaRPr>
          </a:p>
        </p:txBody>
      </p:sp>
      <p:sp>
        <p:nvSpPr>
          <p:cNvPr id="10" name="Line 14"/>
          <p:cNvSpPr>
            <a:spLocks noChangeShapeType="1"/>
          </p:cNvSpPr>
          <p:nvPr/>
        </p:nvSpPr>
        <p:spPr bwMode="auto">
          <a:xfrm flipH="1" flipV="1">
            <a:off x="1939396" y="2768364"/>
            <a:ext cx="515770" cy="0"/>
          </a:xfrm>
          <a:prstGeom prst="line">
            <a:avLst/>
          </a:prstGeom>
          <a:noFill/>
          <a:ln w="38100">
            <a:solidFill>
              <a:srgbClr val="1DC806"/>
            </a:solidFill>
            <a:round/>
            <a:headEnd/>
            <a:tailEnd type="triangle" w="med" len="med"/>
          </a:ln>
        </p:spPr>
        <p:txBody>
          <a:bodyPr wrap="none" anchor="ctr"/>
          <a:lstStyle/>
          <a:p>
            <a:endParaRPr lang="en-US" dirty="0">
              <a:solidFill>
                <a:srgbClr val="000000"/>
              </a:solidFill>
            </a:endParaRPr>
          </a:p>
        </p:txBody>
      </p:sp>
      <p:sp>
        <p:nvSpPr>
          <p:cNvPr id="11" name="矩形 15"/>
          <p:cNvSpPr>
            <a:spLocks noChangeArrowheads="1"/>
          </p:cNvSpPr>
          <p:nvPr/>
        </p:nvSpPr>
        <p:spPr bwMode="auto">
          <a:xfrm>
            <a:off x="117467" y="2403415"/>
            <a:ext cx="1821928" cy="2278948"/>
          </a:xfrm>
          <a:prstGeom prst="rect">
            <a:avLst/>
          </a:prstGeom>
          <a:noFill/>
          <a:ln w="28575" algn="ctr">
            <a:solidFill>
              <a:srgbClr val="1DC806"/>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sp>
        <p:nvSpPr>
          <p:cNvPr id="12" name="TextBox 13">
            <a:extLst>
              <a:ext uri="{FF2B5EF4-FFF2-40B4-BE49-F238E27FC236}">
                <a16:creationId xmlns:a16="http://schemas.microsoft.com/office/drawing/2014/main" xmlns="" id="{C9F42273-86F4-404A-A88D-98AFC230E4D1}"/>
              </a:ext>
            </a:extLst>
          </p:cNvPr>
          <p:cNvSpPr txBox="1"/>
          <p:nvPr/>
        </p:nvSpPr>
        <p:spPr bwMode="auto">
          <a:xfrm>
            <a:off x="2444175" y="3929143"/>
            <a:ext cx="1701105" cy="818220"/>
          </a:xfrm>
          <a:prstGeom prst="rect">
            <a:avLst/>
          </a:prstGeom>
          <a:solidFill>
            <a:srgbClr val="1DC80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dirty="0">
                <a:solidFill>
                  <a:srgbClr val="FFFFFF"/>
                </a:solidFill>
              </a:rPr>
              <a:t>有效地组织管理手头的参考文献</a:t>
            </a:r>
            <a:endParaRPr lang="en-US" altLang="zh-CN" dirty="0">
              <a:solidFill>
                <a:srgbClr val="FFFFFF"/>
              </a:solidFill>
            </a:endParaRPr>
          </a:p>
        </p:txBody>
      </p:sp>
      <p:sp>
        <p:nvSpPr>
          <p:cNvPr id="13" name="TextBox 13">
            <a:extLst>
              <a:ext uri="{FF2B5EF4-FFF2-40B4-BE49-F238E27FC236}">
                <a16:creationId xmlns:a16="http://schemas.microsoft.com/office/drawing/2014/main" xmlns="" id="{B84B485E-6BE7-4206-B034-46B5C8DF110A}"/>
              </a:ext>
            </a:extLst>
          </p:cNvPr>
          <p:cNvSpPr txBox="1"/>
          <p:nvPr/>
        </p:nvSpPr>
        <p:spPr bwMode="auto">
          <a:xfrm>
            <a:off x="2455167" y="2507734"/>
            <a:ext cx="1060193" cy="437699"/>
          </a:xfrm>
          <a:prstGeom prst="rect">
            <a:avLst/>
          </a:prstGeom>
          <a:solidFill>
            <a:srgbClr val="1DC80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dirty="0">
                <a:solidFill>
                  <a:srgbClr val="FFFFFF"/>
                </a:solidFill>
              </a:rPr>
              <a:t>快速检索</a:t>
            </a:r>
          </a:p>
        </p:txBody>
      </p:sp>
      <p:sp>
        <p:nvSpPr>
          <p:cNvPr id="15" name="标题 1">
            <a:extLst>
              <a:ext uri="{FF2B5EF4-FFF2-40B4-BE49-F238E27FC236}">
                <a16:creationId xmlns:a16="http://schemas.microsoft.com/office/drawing/2014/main" xmlns="" id="{7594A4E0-1728-4C16-91ED-4281820A6071}"/>
              </a:ext>
            </a:extLst>
          </p:cNvPr>
          <p:cNvSpPr>
            <a:spLocks noGrp="1"/>
          </p:cNvSpPr>
          <p:nvPr>
            <p:ph type="title"/>
          </p:nvPr>
        </p:nvSpPr>
        <p:spPr>
          <a:xfrm>
            <a:off x="628652" y="365128"/>
            <a:ext cx="6949197" cy="679419"/>
          </a:xfrm>
        </p:spPr>
        <p:txBody>
          <a:bodyPr/>
          <a:lstStyle/>
          <a:p>
            <a:pPr eaLnBrk="1" hangingPunct="1"/>
            <a:r>
              <a:rPr lang="zh-CN" altLang="en-US" sz="3200" dirty="0"/>
              <a:t>文献管理工具</a:t>
            </a:r>
            <a:r>
              <a:rPr lang="en-US" altLang="zh-CN" sz="3200" dirty="0"/>
              <a:t>——</a:t>
            </a:r>
            <a:r>
              <a:rPr lang="en-US" altLang="zh-CN" sz="3200" dirty="0" err="1"/>
              <a:t>EndNote</a:t>
            </a:r>
            <a:r>
              <a:rPr lang="en-US" altLang="zh-CN" sz="3200" baseline="30000" dirty="0"/>
              <a:t>®</a:t>
            </a:r>
            <a:r>
              <a:rPr lang="en-US" altLang="zh-CN" sz="3200" dirty="0"/>
              <a:t> online</a:t>
            </a:r>
            <a:endParaRPr lang="zh-CN" altLang="en-US" sz="3200" dirty="0"/>
          </a:p>
        </p:txBody>
      </p:sp>
    </p:spTree>
    <p:extLst>
      <p:ext uri="{BB962C8B-B14F-4D97-AF65-F5344CB8AC3E}">
        <p14:creationId xmlns:p14="http://schemas.microsoft.com/office/powerpoint/2010/main" val="26277344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250"/>
                            </p:stCondLst>
                            <p:childTnLst>
                              <p:par>
                                <p:cTn id="14" presetID="1" presetClass="entr" presetSubtype="0" fill="hold" grpId="0" nodeType="afterEffect">
                                  <p:stCondLst>
                                    <p:cond delay="25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41C24F8-6121-4F7E-9E29-061A4CA05E24}"/>
              </a:ext>
            </a:extLst>
          </p:cNvPr>
          <p:cNvSpPr>
            <a:spLocks noGrp="1"/>
          </p:cNvSpPr>
          <p:nvPr>
            <p:ph type="title"/>
          </p:nvPr>
        </p:nvSpPr>
        <p:spPr>
          <a:xfrm>
            <a:off x="628651" y="365128"/>
            <a:ext cx="3048828" cy="679419"/>
          </a:xfrm>
        </p:spPr>
        <p:txBody>
          <a:bodyPr/>
          <a:lstStyle/>
          <a:p>
            <a:r>
              <a:rPr lang="zh-CN" altLang="en-US" dirty="0"/>
              <a:t>第三方资源的导入</a:t>
            </a:r>
            <a:br>
              <a:rPr lang="zh-CN" altLang="en-US" dirty="0"/>
            </a:br>
            <a:endParaRPr lang="zh-CN" altLang="en-US" dirty="0"/>
          </a:p>
        </p:txBody>
      </p:sp>
      <p:pic>
        <p:nvPicPr>
          <p:cNvPr id="5" name="图片 5" descr="CNKI标识.jpg"/>
          <p:cNvPicPr>
            <a:picLocks noChangeAspect="1"/>
          </p:cNvPicPr>
          <p:nvPr/>
        </p:nvPicPr>
        <p:blipFill>
          <a:blip r:embed="rId2" cstate="print"/>
          <a:srcRect/>
          <a:stretch>
            <a:fillRect/>
          </a:stretch>
        </p:blipFill>
        <p:spPr bwMode="auto">
          <a:xfrm>
            <a:off x="2" y="1336767"/>
            <a:ext cx="9144001" cy="1138759"/>
          </a:xfrm>
          <a:prstGeom prst="rect">
            <a:avLst/>
          </a:prstGeom>
          <a:ln>
            <a:noFill/>
          </a:ln>
          <a:effectLst>
            <a:outerShdw blurRad="292100" dist="139700" dir="2700000" algn="tl" rotWithShape="0">
              <a:srgbClr val="333333">
                <a:alpha val="65000"/>
              </a:srgbClr>
            </a:outerShdw>
          </a:effectLst>
        </p:spPr>
      </p:pic>
      <p:pic>
        <p:nvPicPr>
          <p:cNvPr id="6" name="图片 6" descr="EI标识.jpg"/>
          <p:cNvPicPr>
            <a:picLocks noChangeAspect="1"/>
          </p:cNvPicPr>
          <p:nvPr/>
        </p:nvPicPr>
        <p:blipFill rotWithShape="1">
          <a:blip r:embed="rId3" cstate="print"/>
          <a:srcRect r="52207"/>
          <a:stretch/>
        </p:blipFill>
        <p:spPr bwMode="auto">
          <a:xfrm>
            <a:off x="3" y="2806659"/>
            <a:ext cx="9144001" cy="1337284"/>
          </a:xfrm>
          <a:prstGeom prst="rect">
            <a:avLst/>
          </a:prstGeom>
          <a:ln>
            <a:noFill/>
          </a:ln>
          <a:effectLst>
            <a:outerShdw blurRad="292100" dist="139700" dir="2700000" algn="tl" rotWithShape="0">
              <a:srgbClr val="333333">
                <a:alpha val="65000"/>
              </a:srgbClr>
            </a:outerShdw>
          </a:effectLst>
        </p:spPr>
      </p:pic>
      <p:pic>
        <p:nvPicPr>
          <p:cNvPr id="8" name="Picture 2"/>
          <p:cNvPicPr>
            <a:picLocks noChangeAspect="1" noChangeArrowheads="1"/>
          </p:cNvPicPr>
          <p:nvPr/>
        </p:nvPicPr>
        <p:blipFill>
          <a:blip r:embed="rId4" cstate="print"/>
          <a:srcRect/>
          <a:stretch>
            <a:fillRect/>
          </a:stretch>
        </p:blipFill>
        <p:spPr bwMode="auto">
          <a:xfrm>
            <a:off x="2" y="4475080"/>
            <a:ext cx="9144001" cy="9667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038374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B90CF719-8490-4937-B0F7-A0CD7132B5D3}"/>
              </a:ext>
            </a:extLst>
          </p:cNvPr>
          <p:cNvSpPr>
            <a:spLocks noGrp="1"/>
          </p:cNvSpPr>
          <p:nvPr>
            <p:ph type="body" sz="quarter" idx="13"/>
          </p:nvPr>
        </p:nvSpPr>
        <p:spPr/>
        <p:txBody>
          <a:bodyPr/>
          <a:lstStyle/>
          <a:p>
            <a:endParaRPr lang="en-US"/>
          </a:p>
        </p:txBody>
      </p:sp>
      <p:sp>
        <p:nvSpPr>
          <p:cNvPr id="131075" name="TextBox 2">
            <a:extLst>
              <a:ext uri="{FF2B5EF4-FFF2-40B4-BE49-F238E27FC236}">
                <a16:creationId xmlns="" xmlns:a16="http://schemas.microsoft.com/office/drawing/2014/main" id="{16D843AF-5718-4EB9-BC9E-8BB205801AB9}"/>
              </a:ext>
            </a:extLst>
          </p:cNvPr>
          <p:cNvSpPr txBox="1">
            <a:spLocks noChangeArrowheads="1"/>
          </p:cNvSpPr>
          <p:nvPr/>
        </p:nvSpPr>
        <p:spPr bwMode="auto">
          <a:xfrm>
            <a:off x="1618061" y="1514475"/>
            <a:ext cx="620077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ea typeface="宋体" panose="02010600030101010101" pitchFamily="2" charset="-122"/>
              </a:defRPr>
            </a:lvl1pPr>
            <a:lvl2pPr marL="742950" indent="-285750" defTabSz="457200">
              <a:defRPr>
                <a:solidFill>
                  <a:schemeClr val="tx1"/>
                </a:solidFill>
                <a:latin typeface="Arial" panose="020B0604020202020204" pitchFamily="34" charset="0"/>
                <a:ea typeface="宋体" panose="02010600030101010101" pitchFamily="2" charset="-122"/>
              </a:defRPr>
            </a:lvl2pPr>
            <a:lvl3pPr marL="1143000" indent="-228600" defTabSz="457200">
              <a:defRPr>
                <a:solidFill>
                  <a:schemeClr val="tx1"/>
                </a:solidFill>
                <a:latin typeface="Arial" panose="020B0604020202020204" pitchFamily="34" charset="0"/>
                <a:ea typeface="宋体" panose="02010600030101010101" pitchFamily="2" charset="-122"/>
              </a:defRPr>
            </a:lvl3pPr>
            <a:lvl4pPr marL="1600200" indent="-228600" defTabSz="457200">
              <a:defRPr>
                <a:solidFill>
                  <a:schemeClr val="tx1"/>
                </a:solidFill>
                <a:latin typeface="Arial" panose="020B0604020202020204" pitchFamily="34" charset="0"/>
                <a:ea typeface="宋体" panose="02010600030101010101" pitchFamily="2" charset="-122"/>
              </a:defRPr>
            </a:lvl4pPr>
            <a:lvl5pPr marL="2057400" indent="-228600" defTabSz="4572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b="1" dirty="0">
                <a:solidFill>
                  <a:srgbClr val="6816FF"/>
                </a:solidFill>
                <a:latin typeface="微软雅黑" panose="020B0503020204020204" pitchFamily="34" charset="-122"/>
                <a:ea typeface="微软雅黑" panose="020B0503020204020204" pitchFamily="34" charset="-122"/>
              </a:rPr>
              <a:t>从</a:t>
            </a:r>
            <a:r>
              <a:rPr lang="en-US" altLang="en-US" b="1" dirty="0">
                <a:solidFill>
                  <a:srgbClr val="6816FF"/>
                </a:solidFill>
                <a:latin typeface="微软雅黑" panose="020B0503020204020204" pitchFamily="34" charset="-122"/>
                <a:ea typeface="微软雅黑" panose="020B0503020204020204" pitchFamily="34" charset="-122"/>
              </a:rPr>
              <a:t>SSCI</a:t>
            </a:r>
            <a:r>
              <a:rPr lang="zh-CN" altLang="en-US" b="1" dirty="0">
                <a:solidFill>
                  <a:srgbClr val="6816FF"/>
                </a:solidFill>
                <a:latin typeface="微软雅黑" panose="020B0503020204020204" pitchFamily="34" charset="-122"/>
                <a:ea typeface="微软雅黑" panose="020B0503020204020204" pitchFamily="34" charset="-122"/>
              </a:rPr>
              <a:t>看中国 </a:t>
            </a:r>
            <a:r>
              <a:rPr lang="en-US" altLang="zh-CN" sz="1500" b="1" dirty="0">
                <a:solidFill>
                  <a:srgbClr val="6816FF"/>
                </a:solidFill>
                <a:latin typeface="微软雅黑" panose="020B0503020204020204" pitchFamily="34" charset="-122"/>
                <a:ea typeface="微软雅黑" panose="020B0503020204020204" pitchFamily="34" charset="-122"/>
              </a:rPr>
              <a:t>— </a:t>
            </a:r>
            <a:r>
              <a:rPr lang="zh-CN" altLang="en-US" sz="1500" b="1" dirty="0">
                <a:solidFill>
                  <a:srgbClr val="6816FF"/>
                </a:solidFill>
                <a:latin typeface="微软雅黑" panose="020B0503020204020204" pitchFamily="34" charset="-122"/>
                <a:ea typeface="微软雅黑" panose="020B0503020204020204" pitchFamily="34" charset="-122"/>
              </a:rPr>
              <a:t>国际顶尖社科高校关注中国话题</a:t>
            </a:r>
            <a:r>
              <a:rPr lang="en-US" altLang="zh-CN" sz="1500" b="1" dirty="0">
                <a:solidFill>
                  <a:srgbClr val="6816FF"/>
                </a:solidFill>
                <a:latin typeface="微软雅黑" panose="020B0503020204020204" pitchFamily="34" charset="-122"/>
                <a:ea typeface="微软雅黑" panose="020B0503020204020204" pitchFamily="34" charset="-122"/>
              </a:rPr>
              <a:t>·</a:t>
            </a:r>
            <a:r>
              <a:rPr lang="zh-CN" altLang="en-US" sz="1500" b="1" dirty="0">
                <a:solidFill>
                  <a:srgbClr val="6816FF"/>
                </a:solidFill>
                <a:latin typeface="微软雅黑" panose="020B0503020204020204" pitchFamily="34" charset="-122"/>
                <a:ea typeface="微软雅黑" panose="020B0503020204020204" pitchFamily="34" charset="-122"/>
              </a:rPr>
              <a:t>伦敦大学亚非学院</a:t>
            </a:r>
            <a:endParaRPr lang="en-US" altLang="en-US" sz="1500" b="1" dirty="0">
              <a:solidFill>
                <a:srgbClr val="6816FF"/>
              </a:solidFill>
              <a:latin typeface="微软雅黑" panose="020B0503020204020204" pitchFamily="34" charset="-122"/>
              <a:ea typeface="微软雅黑" panose="020B0503020204020204" pitchFamily="34" charset="-122"/>
            </a:endParaRPr>
          </a:p>
        </p:txBody>
      </p:sp>
      <p:sp>
        <p:nvSpPr>
          <p:cNvPr id="131076" name="TextBox 5">
            <a:extLst>
              <a:ext uri="{FF2B5EF4-FFF2-40B4-BE49-F238E27FC236}">
                <a16:creationId xmlns="" xmlns:a16="http://schemas.microsoft.com/office/drawing/2014/main" id="{513BC121-6104-4AD3-A994-07DF5292B6D6}"/>
              </a:ext>
            </a:extLst>
          </p:cNvPr>
          <p:cNvSpPr txBox="1">
            <a:spLocks noChangeArrowheads="1"/>
          </p:cNvSpPr>
          <p:nvPr/>
        </p:nvSpPr>
        <p:spPr bwMode="auto">
          <a:xfrm>
            <a:off x="1269206" y="5158979"/>
            <a:ext cx="5881738"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anose="020B0604020202020204" pitchFamily="34" charset="0"/>
                <a:ea typeface="宋体" panose="02010600030101010101" pitchFamily="2" charset="-122"/>
              </a:defRPr>
            </a:lvl1pPr>
            <a:lvl2pPr marL="742950" indent="-285750" defTabSz="457200">
              <a:defRPr>
                <a:solidFill>
                  <a:schemeClr val="tx1"/>
                </a:solidFill>
                <a:latin typeface="Arial" panose="020B0604020202020204" pitchFamily="34" charset="0"/>
                <a:ea typeface="宋体" panose="02010600030101010101" pitchFamily="2" charset="-122"/>
              </a:defRPr>
            </a:lvl2pPr>
            <a:lvl3pPr marL="1143000" indent="-228600" defTabSz="457200">
              <a:defRPr>
                <a:solidFill>
                  <a:schemeClr val="tx1"/>
                </a:solidFill>
                <a:latin typeface="Arial" panose="020B0604020202020204" pitchFamily="34" charset="0"/>
                <a:ea typeface="宋体" panose="02010600030101010101" pitchFamily="2" charset="-122"/>
              </a:defRPr>
            </a:lvl3pPr>
            <a:lvl4pPr marL="1600200" indent="-228600" defTabSz="457200">
              <a:defRPr>
                <a:solidFill>
                  <a:schemeClr val="tx1"/>
                </a:solidFill>
                <a:latin typeface="Arial" panose="020B0604020202020204" pitchFamily="34" charset="0"/>
                <a:ea typeface="宋体" panose="02010600030101010101" pitchFamily="2" charset="-122"/>
              </a:defRPr>
            </a:lvl4pPr>
            <a:lvl5pPr marL="2057400" indent="-228600" defTabSz="4572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675">
                <a:solidFill>
                  <a:srgbClr val="000000"/>
                </a:solidFill>
                <a:latin typeface="微软雅黑" panose="020B0503020204020204" pitchFamily="34" charset="-122"/>
                <a:ea typeface="微软雅黑" panose="020B0503020204020204" pitchFamily="34" charset="-122"/>
              </a:rPr>
              <a:t>机构扩展</a:t>
            </a:r>
            <a:r>
              <a:rPr lang="en-US" altLang="zh-CN" sz="675">
                <a:solidFill>
                  <a:srgbClr val="000000"/>
                </a:solidFill>
                <a:latin typeface="微软雅黑" panose="020B0503020204020204" pitchFamily="34" charset="-122"/>
                <a:ea typeface="微软雅黑" panose="020B0503020204020204" pitchFamily="34" charset="-122"/>
              </a:rPr>
              <a:t>: (University of London School Oriental &amp; African Studies (SOAS)) </a:t>
            </a:r>
            <a:r>
              <a:rPr lang="zh-CN" altLang="en-US" sz="675">
                <a:solidFill>
                  <a:srgbClr val="000000"/>
                </a:solidFill>
                <a:latin typeface="微软雅黑" panose="020B0503020204020204" pitchFamily="34" charset="-122"/>
                <a:ea typeface="微软雅黑" panose="020B0503020204020204" pitchFamily="34" charset="-122"/>
              </a:rPr>
              <a:t>精炼依据</a:t>
            </a:r>
            <a:r>
              <a:rPr lang="en-US" altLang="zh-CN" sz="675">
                <a:solidFill>
                  <a:srgbClr val="000000"/>
                </a:solidFill>
                <a:latin typeface="微软雅黑" panose="020B0503020204020204" pitchFamily="34" charset="-122"/>
                <a:ea typeface="微软雅黑" panose="020B0503020204020204" pitchFamily="34" charset="-122"/>
              </a:rPr>
              <a:t>: </a:t>
            </a:r>
            <a:r>
              <a:rPr lang="zh-CN" altLang="en-US" sz="675">
                <a:solidFill>
                  <a:srgbClr val="000000"/>
                </a:solidFill>
                <a:latin typeface="微软雅黑" panose="020B0503020204020204" pitchFamily="34" charset="-122"/>
                <a:ea typeface="微软雅黑" panose="020B0503020204020204" pitchFamily="34" charset="-122"/>
              </a:rPr>
              <a:t>主题</a:t>
            </a:r>
            <a:r>
              <a:rPr lang="en-US" altLang="zh-CN" sz="675">
                <a:solidFill>
                  <a:srgbClr val="000000"/>
                </a:solidFill>
                <a:latin typeface="微软雅黑" panose="020B0503020204020204" pitchFamily="34" charset="-122"/>
                <a:ea typeface="微软雅黑" panose="020B0503020204020204" pitchFamily="34" charset="-122"/>
              </a:rPr>
              <a:t>: (china OR chinese) </a:t>
            </a:r>
            <a:r>
              <a:rPr lang="zh-CN" altLang="en-US" sz="675">
                <a:solidFill>
                  <a:srgbClr val="000000"/>
                </a:solidFill>
                <a:latin typeface="微软雅黑" panose="020B0503020204020204" pitchFamily="34" charset="-122"/>
                <a:ea typeface="微软雅黑" panose="020B0503020204020204" pitchFamily="34" charset="-122"/>
              </a:rPr>
              <a:t>时间跨度</a:t>
            </a:r>
            <a:r>
              <a:rPr lang="en-US" altLang="zh-CN" sz="675">
                <a:solidFill>
                  <a:srgbClr val="000000"/>
                </a:solidFill>
                <a:latin typeface="微软雅黑" panose="020B0503020204020204" pitchFamily="34" charset="-122"/>
                <a:ea typeface="微软雅黑" panose="020B0503020204020204" pitchFamily="34" charset="-122"/>
              </a:rPr>
              <a:t>: </a:t>
            </a:r>
            <a:r>
              <a:rPr lang="zh-CN" altLang="en-US" sz="675">
                <a:solidFill>
                  <a:srgbClr val="000000"/>
                </a:solidFill>
                <a:latin typeface="微软雅黑" panose="020B0503020204020204" pitchFamily="34" charset="-122"/>
                <a:ea typeface="微软雅黑" panose="020B0503020204020204" pitchFamily="34" charset="-122"/>
              </a:rPr>
              <a:t>所有年份</a:t>
            </a:r>
            <a:r>
              <a:rPr lang="en-US" altLang="zh-CN" sz="675">
                <a:solidFill>
                  <a:srgbClr val="000000"/>
                </a:solidFill>
                <a:latin typeface="微软雅黑" panose="020B0503020204020204" pitchFamily="34" charset="-122"/>
                <a:ea typeface="微软雅黑" panose="020B0503020204020204" pitchFamily="34" charset="-122"/>
              </a:rPr>
              <a:t>. </a:t>
            </a:r>
            <a:r>
              <a:rPr lang="zh-CN" altLang="en-US" sz="675">
                <a:solidFill>
                  <a:srgbClr val="000000"/>
                </a:solidFill>
                <a:latin typeface="微软雅黑" panose="020B0503020204020204" pitchFamily="34" charset="-122"/>
                <a:ea typeface="微软雅黑" panose="020B0503020204020204" pitchFamily="34" charset="-122"/>
              </a:rPr>
              <a:t>索引</a:t>
            </a:r>
            <a:r>
              <a:rPr lang="en-US" altLang="zh-CN" sz="675">
                <a:solidFill>
                  <a:srgbClr val="000000"/>
                </a:solidFill>
                <a:latin typeface="微软雅黑" panose="020B0503020204020204" pitchFamily="34" charset="-122"/>
                <a:ea typeface="微软雅黑" panose="020B0503020204020204" pitchFamily="34" charset="-122"/>
              </a:rPr>
              <a:t>: SSCI. </a:t>
            </a:r>
            <a:endParaRPr lang="en-US" altLang="en-US" sz="675">
              <a:solidFill>
                <a:srgbClr val="000000"/>
              </a:solidFill>
              <a:latin typeface="微软雅黑" panose="020B0503020204020204" pitchFamily="34" charset="-122"/>
              <a:ea typeface="微软雅黑" panose="020B0503020204020204" pitchFamily="34" charset="-122"/>
            </a:endParaRPr>
          </a:p>
        </p:txBody>
      </p:sp>
      <p:pic>
        <p:nvPicPr>
          <p:cNvPr id="131077" name="Picture 3">
            <a:extLst>
              <a:ext uri="{FF2B5EF4-FFF2-40B4-BE49-F238E27FC236}">
                <a16:creationId xmlns="" xmlns:a16="http://schemas.microsoft.com/office/drawing/2014/main" id="{04CE6D45-5D76-4749-AFE4-F33455ED32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8036" y="2024062"/>
            <a:ext cx="5224463" cy="305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 xmlns:a16="http://schemas.microsoft.com/office/drawing/2014/main" id="{AAFE30A4-760D-4FB5-99D5-3739474F7D5E}"/>
              </a:ext>
            </a:extLst>
          </p:cNvPr>
          <p:cNvSpPr/>
          <p:nvPr/>
        </p:nvSpPr>
        <p:spPr>
          <a:xfrm>
            <a:off x="1406130" y="2516981"/>
            <a:ext cx="1045369" cy="800100"/>
          </a:xfrm>
          <a:prstGeom prst="rect">
            <a:avLst/>
          </a:prstGeom>
          <a:noFill/>
          <a:ln w="19050">
            <a:solidFill>
              <a:srgbClr val="6816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a:solidFill>
                <a:prstClr val="white"/>
              </a:solidFill>
            </a:endParaRPr>
          </a:p>
        </p:txBody>
      </p:sp>
      <p:pic>
        <p:nvPicPr>
          <p:cNvPr id="131079" name="Picture 4">
            <a:extLst>
              <a:ext uri="{FF2B5EF4-FFF2-40B4-BE49-F238E27FC236}">
                <a16:creationId xmlns="" xmlns:a16="http://schemas.microsoft.com/office/drawing/2014/main" id="{41232E01-64F8-4DB4-9026-2650BFFD07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1079" y="2024063"/>
            <a:ext cx="10858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 xmlns:a16="http://schemas.microsoft.com/office/drawing/2014/main" id="{AAD6D5B1-41A0-4C55-8C50-77C304A8D64C}"/>
              </a:ext>
            </a:extLst>
          </p:cNvPr>
          <p:cNvPicPr>
            <a:picLocks noChangeAspect="1"/>
          </p:cNvPicPr>
          <p:nvPr/>
        </p:nvPicPr>
        <p:blipFill>
          <a:blip r:embed="rId5"/>
          <a:stretch>
            <a:fillRect/>
          </a:stretch>
        </p:blipFill>
        <p:spPr>
          <a:xfrm>
            <a:off x="2571751" y="2549130"/>
            <a:ext cx="5045869" cy="2124075"/>
          </a:xfrm>
          <a:prstGeom prst="rect">
            <a:avLst/>
          </a:prstGeom>
          <a:ln>
            <a:solidFill>
              <a:srgbClr val="6816FF"/>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60750487"/>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1" y="365128"/>
            <a:ext cx="7990057" cy="481157"/>
          </a:xfrm>
        </p:spPr>
        <p:txBody>
          <a:bodyPr/>
          <a:lstStyle/>
          <a:p>
            <a:pPr algn="l">
              <a:lnSpc>
                <a:spcPct val="125000"/>
              </a:lnSpc>
            </a:pPr>
            <a:r>
              <a:rPr lang="en-US" altLang="zh-CN" sz="2000" dirty="0"/>
              <a:t>Web of Science</a:t>
            </a:r>
            <a:r>
              <a:rPr lang="en-US" altLang="zh-CN" sz="2000" baseline="30000" dirty="0"/>
              <a:t>TM</a:t>
            </a:r>
            <a:r>
              <a:rPr lang="zh-CN" altLang="en-US" sz="2000" dirty="0"/>
              <a:t>核心合集为科研人员建立整合的创新研究平台</a:t>
            </a:r>
          </a:p>
        </p:txBody>
      </p:sp>
      <p:sp>
        <p:nvSpPr>
          <p:cNvPr id="5" name="Rectangle 35"/>
          <p:cNvSpPr/>
          <p:nvPr/>
        </p:nvSpPr>
        <p:spPr>
          <a:xfrm rot="1951469">
            <a:off x="6490211" y="2794107"/>
            <a:ext cx="903288" cy="127000"/>
          </a:xfrm>
          <a:prstGeom prst="rect">
            <a:avLst/>
          </a:prstGeom>
          <a:solidFill>
            <a:schemeClr val="bg2"/>
          </a:solidFill>
          <a:ln w="12700" cap="flat" cmpd="sng" algn="ctr">
            <a:solidFill>
              <a:schemeClr val="bg2"/>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6" name="Rectangle 34"/>
          <p:cNvSpPr/>
          <p:nvPr/>
        </p:nvSpPr>
        <p:spPr>
          <a:xfrm rot="7777309">
            <a:off x="4420478" y="3012775"/>
            <a:ext cx="1071563" cy="125412"/>
          </a:xfrm>
          <a:prstGeom prst="rect">
            <a:avLst/>
          </a:prstGeom>
          <a:solidFill>
            <a:schemeClr val="accent3"/>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7" name="Rectangle 33"/>
          <p:cNvSpPr/>
          <p:nvPr/>
        </p:nvSpPr>
        <p:spPr>
          <a:xfrm rot="14499115">
            <a:off x="3552014" y="3177712"/>
            <a:ext cx="623683" cy="152171"/>
          </a:xfrm>
          <a:prstGeom prst="rect">
            <a:avLst/>
          </a:prstGeom>
          <a:solidFill>
            <a:schemeClr val="accent3"/>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8" name="Rectangle 32"/>
          <p:cNvSpPr/>
          <p:nvPr/>
        </p:nvSpPr>
        <p:spPr>
          <a:xfrm rot="19252124">
            <a:off x="1912174" y="2873283"/>
            <a:ext cx="444500" cy="125412"/>
          </a:xfrm>
          <a:prstGeom prst="rect">
            <a:avLst/>
          </a:prstGeom>
          <a:solidFill>
            <a:schemeClr val="accent3"/>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nvGrpSpPr>
          <p:cNvPr id="9" name="Group 37"/>
          <p:cNvGrpSpPr>
            <a:grpSpLocks/>
          </p:cNvGrpSpPr>
          <p:nvPr/>
        </p:nvGrpSpPr>
        <p:grpSpPr bwMode="auto">
          <a:xfrm>
            <a:off x="399177" y="2747087"/>
            <a:ext cx="1698016" cy="1634567"/>
            <a:chOff x="327943" y="2635713"/>
            <a:chExt cx="2520000" cy="2520000"/>
          </a:xfrm>
        </p:grpSpPr>
        <p:sp>
          <p:nvSpPr>
            <p:cNvPr id="10" name="Oval 5"/>
            <p:cNvSpPr/>
            <p:nvPr/>
          </p:nvSpPr>
          <p:spPr>
            <a:xfrm>
              <a:off x="327943" y="2635713"/>
              <a:ext cx="2520000" cy="2520000"/>
            </a:xfrm>
            <a:prstGeom prst="ellipse">
              <a:avLst/>
            </a:prstGeom>
            <a:noFill/>
            <a:ln w="1016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1" name="Oval 3"/>
            <p:cNvSpPr/>
            <p:nvPr/>
          </p:nvSpPr>
          <p:spPr>
            <a:xfrm>
              <a:off x="986922" y="3265713"/>
              <a:ext cx="1440228" cy="1439319"/>
            </a:xfrm>
            <a:prstGeom prst="ellipse">
              <a:avLst/>
            </a:prstGeom>
            <a:solidFill>
              <a:schemeClr val="bg1">
                <a:lumMod val="50000"/>
              </a:schemeClr>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2" name="Oval 6"/>
            <p:cNvSpPr/>
            <p:nvPr/>
          </p:nvSpPr>
          <p:spPr>
            <a:xfrm>
              <a:off x="807489" y="3086393"/>
              <a:ext cx="1799092" cy="1799547"/>
            </a:xfrm>
            <a:prstGeom prst="ellipse">
              <a:avLst/>
            </a:prstGeom>
            <a:noFill/>
            <a:ln w="762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3" name="TextBox 7"/>
            <p:cNvSpPr txBox="1"/>
            <p:nvPr/>
          </p:nvSpPr>
          <p:spPr>
            <a:xfrm>
              <a:off x="1091251" y="3699314"/>
              <a:ext cx="1213158" cy="616847"/>
            </a:xfrm>
            <a:prstGeom prst="rect">
              <a:avLst/>
            </a:prstGeom>
            <a:noFill/>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检索</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grpSp>
      <p:grpSp>
        <p:nvGrpSpPr>
          <p:cNvPr id="14" name="Group 38"/>
          <p:cNvGrpSpPr>
            <a:grpSpLocks/>
          </p:cNvGrpSpPr>
          <p:nvPr/>
        </p:nvGrpSpPr>
        <p:grpSpPr bwMode="auto">
          <a:xfrm>
            <a:off x="2245579" y="1579834"/>
            <a:ext cx="1699087" cy="1634567"/>
            <a:chOff x="2876971" y="1024103"/>
            <a:chExt cx="2520000" cy="2520000"/>
          </a:xfrm>
        </p:grpSpPr>
        <p:sp>
          <p:nvSpPr>
            <p:cNvPr id="15" name="Oval 8"/>
            <p:cNvSpPr/>
            <p:nvPr/>
          </p:nvSpPr>
          <p:spPr>
            <a:xfrm>
              <a:off x="3237198" y="1646168"/>
              <a:ext cx="1439319" cy="1439319"/>
            </a:xfrm>
            <a:prstGeom prst="ellipse">
              <a:avLst/>
            </a:prstGeom>
            <a:solidFill>
              <a:schemeClr val="bg1">
                <a:lumMod val="50000"/>
              </a:schemeClr>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6" name="Oval 9"/>
            <p:cNvSpPr/>
            <p:nvPr/>
          </p:nvSpPr>
          <p:spPr>
            <a:xfrm>
              <a:off x="3051530" y="1465262"/>
              <a:ext cx="1799547" cy="1801133"/>
            </a:xfrm>
            <a:prstGeom prst="ellipse">
              <a:avLst/>
            </a:prstGeom>
            <a:noFill/>
            <a:ln w="762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dirty="0">
                <a:solidFill>
                  <a:prstClr val="white"/>
                </a:solidFill>
                <a:latin typeface="Calibri"/>
                <a:ea typeface="微软雅黑"/>
              </a:endParaRPr>
            </a:p>
          </p:txBody>
        </p:sp>
        <p:sp>
          <p:nvSpPr>
            <p:cNvPr id="17" name="TextBox 10"/>
            <p:cNvSpPr txBox="1"/>
            <p:nvPr/>
          </p:nvSpPr>
          <p:spPr>
            <a:xfrm>
              <a:off x="3339393" y="2082507"/>
              <a:ext cx="1152116" cy="616847"/>
            </a:xfrm>
            <a:prstGeom prst="rect">
              <a:avLst/>
            </a:prstGeom>
            <a:noFill/>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分析</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sp>
          <p:nvSpPr>
            <p:cNvPr id="18" name="Oval 20"/>
            <p:cNvSpPr/>
            <p:nvPr/>
          </p:nvSpPr>
          <p:spPr>
            <a:xfrm>
              <a:off x="2876971" y="1024103"/>
              <a:ext cx="2520000" cy="2520000"/>
            </a:xfrm>
            <a:prstGeom prst="ellipse">
              <a:avLst/>
            </a:prstGeom>
            <a:noFill/>
            <a:ln w="1016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grpSp>
        <p:nvGrpSpPr>
          <p:cNvPr id="19" name="Group 39"/>
          <p:cNvGrpSpPr>
            <a:grpSpLocks/>
          </p:cNvGrpSpPr>
          <p:nvPr/>
        </p:nvGrpSpPr>
        <p:grpSpPr bwMode="auto">
          <a:xfrm>
            <a:off x="3533543" y="3427721"/>
            <a:ext cx="1699087" cy="1633537"/>
            <a:chOff x="3996331" y="3895713"/>
            <a:chExt cx="2520000" cy="2520000"/>
          </a:xfrm>
        </p:grpSpPr>
        <p:sp>
          <p:nvSpPr>
            <p:cNvPr id="20" name="Oval 11"/>
            <p:cNvSpPr/>
            <p:nvPr/>
          </p:nvSpPr>
          <p:spPr>
            <a:xfrm>
              <a:off x="4450185" y="4222821"/>
              <a:ext cx="1440907" cy="1440227"/>
            </a:xfrm>
            <a:prstGeom prst="ellipse">
              <a:avLst/>
            </a:prstGeom>
            <a:solidFill>
              <a:schemeClr val="bg1">
                <a:lumMod val="50000"/>
              </a:schemeClr>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21" name="Oval 12"/>
            <p:cNvSpPr/>
            <p:nvPr/>
          </p:nvSpPr>
          <p:spPr>
            <a:xfrm>
              <a:off x="4264517" y="4043388"/>
              <a:ext cx="1801134" cy="1800680"/>
            </a:xfrm>
            <a:prstGeom prst="ellipse">
              <a:avLst/>
            </a:prstGeom>
            <a:noFill/>
            <a:ln w="762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22" name="TextBox 13"/>
            <p:cNvSpPr txBox="1"/>
            <p:nvPr/>
          </p:nvSpPr>
          <p:spPr>
            <a:xfrm>
              <a:off x="4534295" y="4669645"/>
              <a:ext cx="1213982" cy="617236"/>
            </a:xfrm>
            <a:prstGeom prst="rect">
              <a:avLst/>
            </a:prstGeom>
            <a:noFill/>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管理</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sp>
          <p:nvSpPr>
            <p:cNvPr id="23" name="Oval 21"/>
            <p:cNvSpPr/>
            <p:nvPr/>
          </p:nvSpPr>
          <p:spPr>
            <a:xfrm>
              <a:off x="3996331" y="3895713"/>
              <a:ext cx="2520000" cy="2520000"/>
            </a:xfrm>
            <a:prstGeom prst="ellipse">
              <a:avLst/>
            </a:prstGeom>
            <a:noFill/>
            <a:ln w="1016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grpSp>
        <p:nvGrpSpPr>
          <p:cNvPr id="24" name="Group 40"/>
          <p:cNvGrpSpPr>
            <a:grpSpLocks/>
          </p:cNvGrpSpPr>
          <p:nvPr/>
        </p:nvGrpSpPr>
        <p:grpSpPr bwMode="auto">
          <a:xfrm>
            <a:off x="5063208" y="1308658"/>
            <a:ext cx="1699087" cy="1634566"/>
            <a:chOff x="6423367" y="1213166"/>
            <a:chExt cx="2520000" cy="2520000"/>
          </a:xfrm>
        </p:grpSpPr>
        <p:sp>
          <p:nvSpPr>
            <p:cNvPr id="25" name="Oval 14"/>
            <p:cNvSpPr/>
            <p:nvPr/>
          </p:nvSpPr>
          <p:spPr>
            <a:xfrm>
              <a:off x="6969261" y="1944728"/>
              <a:ext cx="1439320" cy="1439319"/>
            </a:xfrm>
            <a:prstGeom prst="ellipse">
              <a:avLst/>
            </a:prstGeom>
            <a:solidFill>
              <a:schemeClr val="bg2"/>
            </a:solidFill>
            <a:ln w="12700" cap="flat" cmpd="sng" algn="ctr">
              <a:solidFill>
                <a:schemeClr val="bg2"/>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26" name="Oval 15"/>
            <p:cNvSpPr/>
            <p:nvPr/>
          </p:nvSpPr>
          <p:spPr>
            <a:xfrm>
              <a:off x="6783594" y="1763821"/>
              <a:ext cx="1799547" cy="1801133"/>
            </a:xfrm>
            <a:prstGeom prst="ellipse">
              <a:avLst/>
            </a:prstGeom>
            <a:noFill/>
            <a:ln w="76200" cap="flat" cmpd="sng" algn="ctr">
              <a:solidFill>
                <a:schemeClr val="bg2"/>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27" name="TextBox 16"/>
            <p:cNvSpPr txBox="1"/>
            <p:nvPr/>
          </p:nvSpPr>
          <p:spPr>
            <a:xfrm>
              <a:off x="7070823" y="2403343"/>
              <a:ext cx="1225087" cy="616847"/>
            </a:xfrm>
            <a:prstGeom prst="rect">
              <a:avLst/>
            </a:prstGeom>
            <a:noFill/>
            <a:ln>
              <a:solidFill>
                <a:schemeClr val="bg2"/>
              </a:solidFill>
            </a:ln>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写作</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sp>
          <p:nvSpPr>
            <p:cNvPr id="28" name="Oval 22"/>
            <p:cNvSpPr/>
            <p:nvPr/>
          </p:nvSpPr>
          <p:spPr>
            <a:xfrm>
              <a:off x="6423367" y="1213166"/>
              <a:ext cx="2520000" cy="2520000"/>
            </a:xfrm>
            <a:prstGeom prst="ellipse">
              <a:avLst/>
            </a:prstGeom>
            <a:noFill/>
            <a:ln w="101600" cap="flat" cmpd="sng" algn="ctr">
              <a:solidFill>
                <a:schemeClr val="bg2"/>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sp>
        <p:nvSpPr>
          <p:cNvPr id="34" name="Rectangle 46">
            <a:extLst>
              <a:ext uri="{FF2B5EF4-FFF2-40B4-BE49-F238E27FC236}">
                <a16:creationId xmlns:a16="http://schemas.microsoft.com/office/drawing/2014/main" xmlns="" id="{6C69E381-A3CC-48B7-B877-BEF74738CBE1}"/>
              </a:ext>
            </a:extLst>
          </p:cNvPr>
          <p:cNvSpPr/>
          <p:nvPr/>
        </p:nvSpPr>
        <p:spPr>
          <a:xfrm>
            <a:off x="5912751" y="4058013"/>
            <a:ext cx="2884320" cy="1200329"/>
          </a:xfrm>
          <a:prstGeom prst="rect">
            <a:avLst/>
          </a:prstGeom>
          <a:noFill/>
        </p:spPr>
        <p:style>
          <a:lnRef idx="0">
            <a:schemeClr val="accent1"/>
          </a:lnRef>
          <a:fillRef idx="3">
            <a:schemeClr val="accent1"/>
          </a:fillRef>
          <a:effectRef idx="3">
            <a:schemeClr val="accent1"/>
          </a:effectRef>
          <a:fontRef idx="minor">
            <a:schemeClr val="lt1"/>
          </a:fontRef>
        </p:style>
        <p:txBody>
          <a:bodyPr wrap="square">
            <a:spAutoFit/>
          </a:bodyPr>
          <a:lstStyle/>
          <a:p>
            <a:pPr>
              <a:lnSpc>
                <a:spcPct val="150000"/>
              </a:lnSpc>
              <a:defRPr/>
            </a:pPr>
            <a:r>
              <a:rPr lang="zh-CN" altLang="en-US" sz="1600" b="1" dirty="0">
                <a:solidFill>
                  <a:srgbClr val="3213ED"/>
                </a:solidFill>
                <a:latin typeface="微软雅黑" pitchFamily="34" charset="-122"/>
                <a:ea typeface="微软雅黑" pitchFamily="34" charset="-122"/>
              </a:rPr>
              <a:t>写作</a:t>
            </a:r>
            <a:endParaRPr lang="en-US" altLang="zh-CN" sz="1600" b="1" dirty="0">
              <a:solidFill>
                <a:srgbClr val="3213ED"/>
              </a:solidFill>
              <a:latin typeface="微软雅黑" pitchFamily="34" charset="-122"/>
              <a:ea typeface="微软雅黑" pitchFamily="34" charset="-122"/>
            </a:endParaRPr>
          </a:p>
          <a:p>
            <a:pPr>
              <a:lnSpc>
                <a:spcPct val="150000"/>
              </a:lnSpc>
              <a:buFontTx/>
              <a:buChar char="-"/>
              <a:defRPr/>
            </a:pPr>
            <a:r>
              <a:rPr lang="zh-CN" altLang="en-US" sz="1600" dirty="0">
                <a:solidFill>
                  <a:srgbClr val="3213ED"/>
                </a:solidFill>
                <a:latin typeface="微软雅黑" pitchFamily="34" charset="-122"/>
                <a:ea typeface="微软雅黑" pitchFamily="34" charset="-122"/>
              </a:rPr>
              <a:t>在写作中插入参考文献</a:t>
            </a:r>
            <a:endParaRPr lang="en-US" altLang="zh-CN" sz="1600" dirty="0">
              <a:solidFill>
                <a:srgbClr val="3213ED"/>
              </a:solidFill>
              <a:latin typeface="微软雅黑" pitchFamily="34" charset="-122"/>
              <a:ea typeface="微软雅黑" pitchFamily="34" charset="-122"/>
            </a:endParaRPr>
          </a:p>
          <a:p>
            <a:pPr>
              <a:lnSpc>
                <a:spcPct val="150000"/>
              </a:lnSpc>
              <a:buFontTx/>
              <a:buChar char="-"/>
              <a:defRPr/>
            </a:pPr>
            <a:r>
              <a:rPr lang="zh-CN" altLang="en-US" sz="1600" dirty="0">
                <a:solidFill>
                  <a:srgbClr val="3213ED"/>
                </a:solidFill>
                <a:latin typeface="微软雅黑" pitchFamily="34" charset="-122"/>
                <a:ea typeface="微软雅黑" pitchFamily="34" charset="-122"/>
              </a:rPr>
              <a:t>修改参考文献格式</a:t>
            </a:r>
            <a:endParaRPr lang="en-US" altLang="zh-CN" sz="2000" b="1" dirty="0">
              <a:solidFill>
                <a:srgbClr val="3213ED"/>
              </a:solidFill>
              <a:latin typeface="微软雅黑" pitchFamily="34" charset="-122"/>
              <a:ea typeface="微软雅黑" pitchFamily="34" charset="-122"/>
            </a:endParaRPr>
          </a:p>
        </p:txBody>
      </p:sp>
    </p:spTree>
    <p:extLst>
      <p:ext uri="{BB962C8B-B14F-4D97-AF65-F5344CB8AC3E}">
        <p14:creationId xmlns:p14="http://schemas.microsoft.com/office/powerpoint/2010/main" val="32780359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250"/>
                                        <p:tgtEl>
                                          <p:spTgt spid="8"/>
                                        </p:tgtEl>
                                      </p:cBhvr>
                                    </p:animEffect>
                                  </p:childTnLst>
                                </p:cTn>
                              </p:par>
                            </p:childTnLst>
                          </p:cTn>
                        </p:par>
                        <p:par>
                          <p:cTn id="12" fill="hold">
                            <p:stCondLst>
                              <p:cond delay="750"/>
                            </p:stCondLst>
                            <p:childTnLst>
                              <p:par>
                                <p:cTn id="13" presetID="6" presetClass="entr" presetSubtype="16"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500"/>
                                        <p:tgtEl>
                                          <p:spTgt spid="14"/>
                                        </p:tgtEl>
                                      </p:cBhvr>
                                    </p:animEffect>
                                  </p:childTnLst>
                                </p:cTn>
                              </p:par>
                            </p:childTnLst>
                          </p:cTn>
                        </p:par>
                        <p:par>
                          <p:cTn id="16" fill="hold">
                            <p:stCondLst>
                              <p:cond delay="125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250"/>
                                        <p:tgtEl>
                                          <p:spTgt spid="7"/>
                                        </p:tgtEl>
                                      </p:cBhvr>
                                    </p:animEffect>
                                  </p:childTnLst>
                                </p:cTn>
                              </p:par>
                            </p:childTnLst>
                          </p:cTn>
                        </p:par>
                        <p:par>
                          <p:cTn id="20" fill="hold">
                            <p:stCondLst>
                              <p:cond delay="1500"/>
                            </p:stCondLst>
                            <p:childTnLst>
                              <p:par>
                                <p:cTn id="21" presetID="6" presetClass="entr" presetSubtype="16"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ircle(in)">
                                      <p:cBhvr>
                                        <p:cTn id="23" dur="500"/>
                                        <p:tgtEl>
                                          <p:spTgt spid="19"/>
                                        </p:tgtEl>
                                      </p:cBhvr>
                                    </p:animEffect>
                                  </p:childTnLst>
                                </p:cTn>
                              </p:par>
                            </p:childTnLst>
                          </p:cTn>
                        </p:par>
                        <p:par>
                          <p:cTn id="24" fill="hold">
                            <p:stCondLst>
                              <p:cond delay="2000"/>
                            </p:stCondLst>
                            <p:childTnLst>
                              <p:par>
                                <p:cTn id="25" presetID="22" presetClass="entr" presetSubtype="4"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250"/>
                                        <p:tgtEl>
                                          <p:spTgt spid="6"/>
                                        </p:tgtEl>
                                      </p:cBhvr>
                                    </p:animEffect>
                                  </p:childTnLst>
                                </p:cTn>
                              </p:par>
                            </p:childTnLst>
                          </p:cTn>
                        </p:par>
                        <p:par>
                          <p:cTn id="28" fill="hold">
                            <p:stCondLst>
                              <p:cond delay="2250"/>
                            </p:stCondLst>
                            <p:childTnLst>
                              <p:par>
                                <p:cTn id="29" presetID="6" presetClass="entr" presetSubtype="16"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circle(in)">
                                      <p:cBhvr>
                                        <p:cTn id="31" dur="500"/>
                                        <p:tgtEl>
                                          <p:spTgt spid="24"/>
                                        </p:tgtEl>
                                      </p:cBhvr>
                                    </p:animEffect>
                                  </p:childTnLst>
                                </p:cTn>
                              </p:par>
                            </p:childTnLst>
                          </p:cTn>
                        </p:par>
                        <p:par>
                          <p:cTn id="32" fill="hold">
                            <p:stCondLst>
                              <p:cond delay="275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25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3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28651" y="365128"/>
            <a:ext cx="1988832" cy="679419"/>
          </a:xfrm>
        </p:spPr>
        <p:txBody>
          <a:bodyPr/>
          <a:lstStyle/>
          <a:p>
            <a:pPr eaLnBrk="1" hangingPunct="1"/>
            <a:r>
              <a:rPr lang="en-US" altLang="zh-CN" dirty="0">
                <a:latin typeface="微软雅黑" panose="020B0503020204020204" pitchFamily="34" charset="-122"/>
                <a:ea typeface="微软雅黑" panose="020B0503020204020204" pitchFamily="34" charset="-122"/>
              </a:rPr>
              <a:t>Reference</a:t>
            </a:r>
            <a:r>
              <a:rPr lang="en-US" altLang="zh-CN" b="1" dirty="0">
                <a:ea typeface="宋体" pitchFamily="2" charset="-122"/>
              </a:rPr>
              <a:t> </a:t>
            </a:r>
            <a:endParaRPr lang="zh-CN" altLang="en-US" b="1" dirty="0">
              <a:ea typeface="宋体" pitchFamily="2" charset="-122"/>
            </a:endParaRPr>
          </a:p>
        </p:txBody>
      </p:sp>
      <p:grpSp>
        <p:nvGrpSpPr>
          <p:cNvPr id="6" name="Group 7"/>
          <p:cNvGrpSpPr>
            <a:grpSpLocks/>
          </p:cNvGrpSpPr>
          <p:nvPr/>
        </p:nvGrpSpPr>
        <p:grpSpPr bwMode="auto">
          <a:xfrm>
            <a:off x="995990" y="1966331"/>
            <a:ext cx="2502587" cy="2227984"/>
            <a:chOff x="989921" y="2358561"/>
            <a:chExt cx="3770765" cy="3316523"/>
          </a:xfrm>
        </p:grpSpPr>
        <p:pic>
          <p:nvPicPr>
            <p:cNvPr id="7" name="Picture 4"/>
            <p:cNvPicPr>
              <a:picLocks noChangeAspect="1" noChangeArrowheads="1"/>
            </p:cNvPicPr>
            <p:nvPr/>
          </p:nvPicPr>
          <p:blipFill>
            <a:blip r:embed="rId2" cstate="print"/>
            <a:srcRect/>
            <a:stretch>
              <a:fillRect/>
            </a:stretch>
          </p:blipFill>
          <p:spPr bwMode="auto">
            <a:xfrm rot="410416">
              <a:off x="2930074" y="2358561"/>
              <a:ext cx="1830612" cy="2430741"/>
            </a:xfrm>
            <a:prstGeom prst="rect">
              <a:avLst/>
            </a:prstGeom>
            <a:noFill/>
            <a:ln w="9525">
              <a:noFill/>
              <a:miter lim="800000"/>
              <a:headEnd/>
              <a:tailEnd/>
            </a:ln>
          </p:spPr>
        </p:pic>
        <p:pic>
          <p:nvPicPr>
            <p:cNvPr id="8" name="Picture 5"/>
            <p:cNvPicPr>
              <a:picLocks noChangeAspect="1" noChangeArrowheads="1"/>
            </p:cNvPicPr>
            <p:nvPr/>
          </p:nvPicPr>
          <p:blipFill>
            <a:blip r:embed="rId3" cstate="print"/>
            <a:srcRect/>
            <a:stretch>
              <a:fillRect/>
            </a:stretch>
          </p:blipFill>
          <p:spPr bwMode="auto">
            <a:xfrm rot="-388974">
              <a:off x="989921" y="2450645"/>
              <a:ext cx="1891638" cy="2513239"/>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a:stretch>
              <a:fillRect/>
            </a:stretch>
          </p:blipFill>
          <p:spPr bwMode="auto">
            <a:xfrm>
              <a:off x="1953307" y="3219902"/>
              <a:ext cx="1882889" cy="2455182"/>
            </a:xfrm>
            <a:prstGeom prst="rect">
              <a:avLst/>
            </a:prstGeom>
            <a:noFill/>
            <a:ln w="9525">
              <a:noFill/>
              <a:miter lim="800000"/>
              <a:headEnd/>
              <a:tailEnd/>
            </a:ln>
          </p:spPr>
        </p:pic>
      </p:grpSp>
      <p:sp>
        <p:nvSpPr>
          <p:cNvPr id="10" name="Rectangle 3"/>
          <p:cNvSpPr txBox="1">
            <a:spLocks noChangeArrowheads="1"/>
          </p:cNvSpPr>
          <p:nvPr/>
        </p:nvSpPr>
        <p:spPr bwMode="auto">
          <a:xfrm>
            <a:off x="3970899" y="1907599"/>
            <a:ext cx="4332199" cy="2472252"/>
          </a:xfrm>
          <a:prstGeom prst="rect">
            <a:avLst/>
          </a:prstGeom>
          <a:noFill/>
          <a:ln w="9525">
            <a:noFill/>
            <a:miter lim="800000"/>
            <a:headEnd/>
            <a:tailEnd/>
          </a:ln>
        </p:spPr>
        <p:txBody>
          <a:bodyPr lIns="0" tIns="0" rIns="182880" bIns="0"/>
          <a:lstStyle/>
          <a:p>
            <a:pPr indent="-228594" algn="just" eaLnBrk="0" hangingPunct="0">
              <a:lnSpc>
                <a:spcPct val="125000"/>
              </a:lnSpc>
              <a:spcBef>
                <a:spcPct val="50000"/>
              </a:spcBef>
              <a:buClr>
                <a:srgbClr val="1AC604"/>
              </a:buClr>
              <a:defRPr/>
            </a:pPr>
            <a:r>
              <a:rPr lang="zh-CN" altLang="en-US" dirty="0">
                <a:solidFill>
                  <a:srgbClr val="004363"/>
                </a:solidFill>
                <a:latin typeface="微软雅黑" pitchFamily="34" charset="-122"/>
                <a:ea typeface="微软雅黑" pitchFamily="34" charset="-122"/>
                <a:cs typeface="Arial" pitchFamily="34" charset="0"/>
              </a:rPr>
              <a:t>在</a:t>
            </a:r>
            <a:r>
              <a:rPr lang="en-US" altLang="zh-CN" dirty="0">
                <a:solidFill>
                  <a:srgbClr val="004363"/>
                </a:solidFill>
                <a:latin typeface="微软雅黑" pitchFamily="34" charset="-122"/>
                <a:ea typeface="微软雅黑" pitchFamily="34" charset="-122"/>
                <a:cs typeface="Arial" pitchFamily="34" charset="0"/>
              </a:rPr>
              <a:t>2004</a:t>
            </a:r>
            <a:r>
              <a:rPr lang="zh-CN" altLang="en-US" dirty="0">
                <a:solidFill>
                  <a:srgbClr val="004363"/>
                </a:solidFill>
                <a:latin typeface="微软雅黑" pitchFamily="34" charset="-122"/>
                <a:ea typeface="微软雅黑" pitchFamily="34" charset="-122"/>
                <a:cs typeface="Arial" pitchFamily="34" charset="0"/>
              </a:rPr>
              <a:t>年投向</a:t>
            </a:r>
            <a:r>
              <a:rPr lang="en-US" altLang="zh-CN" dirty="0">
                <a:solidFill>
                  <a:srgbClr val="004363"/>
                </a:solidFill>
                <a:latin typeface="微软雅黑" pitchFamily="34" charset="-122"/>
                <a:ea typeface="微软雅黑" pitchFamily="34" charset="-122"/>
                <a:cs typeface="Arial" pitchFamily="34" charset="0"/>
              </a:rPr>
              <a:t>Nature</a:t>
            </a:r>
            <a:r>
              <a:rPr lang="zh-CN" altLang="en-US" dirty="0">
                <a:solidFill>
                  <a:srgbClr val="004363"/>
                </a:solidFill>
                <a:latin typeface="微软雅黑" pitchFamily="34" charset="-122"/>
                <a:ea typeface="微软雅黑" pitchFamily="34" charset="-122"/>
                <a:cs typeface="Arial" pitchFamily="34" charset="0"/>
              </a:rPr>
              <a:t>的中国文章有</a:t>
            </a:r>
            <a:r>
              <a:rPr lang="en-US" altLang="zh-CN" dirty="0">
                <a:solidFill>
                  <a:srgbClr val="004363"/>
                </a:solidFill>
                <a:latin typeface="微软雅黑" pitchFamily="34" charset="-122"/>
                <a:ea typeface="微软雅黑" pitchFamily="34" charset="-122"/>
                <a:cs typeface="Arial" pitchFamily="34" charset="0"/>
              </a:rPr>
              <a:t>55%,</a:t>
            </a:r>
            <a:r>
              <a:rPr lang="zh-CN" altLang="en-US" dirty="0">
                <a:solidFill>
                  <a:srgbClr val="004363"/>
                </a:solidFill>
                <a:latin typeface="微软雅黑" pitchFamily="34" charset="-122"/>
                <a:ea typeface="微软雅黑" pitchFamily="34" charset="-122"/>
                <a:cs typeface="Arial" pitchFamily="34" charset="0"/>
              </a:rPr>
              <a:t> </a:t>
            </a:r>
            <a:r>
              <a:rPr lang="en-US" altLang="zh-CN" dirty="0">
                <a:solidFill>
                  <a:srgbClr val="004363"/>
                </a:solidFill>
                <a:latin typeface="微软雅黑" pitchFamily="34" charset="-122"/>
                <a:ea typeface="微软雅黑" pitchFamily="34" charset="-122"/>
                <a:cs typeface="Arial" pitchFamily="34" charset="0"/>
              </a:rPr>
              <a:t>2003</a:t>
            </a:r>
            <a:r>
              <a:rPr lang="zh-CN" altLang="en-US" dirty="0">
                <a:solidFill>
                  <a:srgbClr val="004363"/>
                </a:solidFill>
                <a:latin typeface="微软雅黑" pitchFamily="34" charset="-122"/>
                <a:ea typeface="微软雅黑" pitchFamily="34" charset="-122"/>
                <a:cs typeface="Arial" pitchFamily="34" charset="0"/>
              </a:rPr>
              <a:t>年更是高达</a:t>
            </a:r>
            <a:r>
              <a:rPr lang="en-US" altLang="zh-CN" dirty="0">
                <a:solidFill>
                  <a:srgbClr val="004363"/>
                </a:solidFill>
                <a:latin typeface="微软雅黑" pitchFamily="34" charset="-122"/>
                <a:ea typeface="微软雅黑" pitchFamily="34" charset="-122"/>
                <a:cs typeface="Arial" pitchFamily="34" charset="0"/>
              </a:rPr>
              <a:t>62</a:t>
            </a:r>
            <a:r>
              <a:rPr lang="zh-CN" altLang="en-US" dirty="0">
                <a:solidFill>
                  <a:srgbClr val="004363"/>
                </a:solidFill>
                <a:latin typeface="微软雅黑" pitchFamily="34" charset="-122"/>
                <a:ea typeface="微软雅黑" pitchFamily="34" charset="-122"/>
                <a:cs typeface="Arial" pitchFamily="34" charset="0"/>
              </a:rPr>
              <a:t>％，</a:t>
            </a:r>
            <a:r>
              <a:rPr lang="en-US" altLang="zh-CN" dirty="0">
                <a:solidFill>
                  <a:srgbClr val="004363"/>
                </a:solidFill>
                <a:latin typeface="微软雅黑" pitchFamily="34" charset="-122"/>
                <a:ea typeface="微软雅黑" pitchFamily="34" charset="-122"/>
                <a:cs typeface="Arial" pitchFamily="34" charset="0"/>
              </a:rPr>
              <a:t> </a:t>
            </a:r>
            <a:r>
              <a:rPr lang="zh-CN" altLang="en-US" dirty="0">
                <a:solidFill>
                  <a:srgbClr val="004363"/>
                </a:solidFill>
                <a:latin typeface="微软雅黑" pitchFamily="34" charset="-122"/>
                <a:ea typeface="微软雅黑" pitchFamily="34" charset="-122"/>
                <a:cs typeface="Arial" pitchFamily="34" charset="0"/>
              </a:rPr>
              <a:t>未经编委审查，在期刊初审阶段就退稿，很大一部分是格式问题，特别是</a:t>
            </a:r>
            <a:r>
              <a:rPr lang="zh-CN" altLang="en-US" dirty="0">
                <a:solidFill>
                  <a:srgbClr val="1DC806"/>
                </a:solidFill>
                <a:effectLst>
                  <a:outerShdw blurRad="38100" dist="38100" dir="2700000" algn="tl">
                    <a:srgbClr val="C0C0C0"/>
                  </a:outerShdw>
                </a:effectLst>
                <a:latin typeface="微软雅黑" pitchFamily="34" charset="-122"/>
                <a:ea typeface="微软雅黑" pitchFamily="34" charset="-122"/>
                <a:cs typeface="Arial" pitchFamily="34" charset="0"/>
              </a:rPr>
              <a:t>参考文献格式</a:t>
            </a:r>
            <a:r>
              <a:rPr lang="zh-CN" altLang="en-US" dirty="0">
                <a:solidFill>
                  <a:srgbClr val="000000"/>
                </a:solidFill>
                <a:effectLst>
                  <a:outerShdw blurRad="38100" dist="38100" dir="2700000" algn="tl">
                    <a:srgbClr val="C0C0C0"/>
                  </a:outerShdw>
                </a:effectLst>
                <a:latin typeface="微软雅黑" pitchFamily="34" charset="-122"/>
                <a:ea typeface="微软雅黑" pitchFamily="34" charset="-122"/>
                <a:cs typeface="Arial" pitchFamily="34" charset="0"/>
              </a:rPr>
              <a:t>。</a:t>
            </a:r>
          </a:p>
          <a:p>
            <a:pPr indent="-228594" algn="just" eaLnBrk="0" hangingPunct="0">
              <a:lnSpc>
                <a:spcPct val="125000"/>
              </a:lnSpc>
              <a:spcBef>
                <a:spcPct val="50000"/>
              </a:spcBef>
              <a:buClr>
                <a:srgbClr val="1AC604"/>
              </a:buClr>
              <a:defRPr/>
            </a:pPr>
            <a:r>
              <a:rPr lang="zh-CN" altLang="en-US" dirty="0">
                <a:solidFill>
                  <a:srgbClr val="004363"/>
                </a:solidFill>
                <a:latin typeface="微软雅黑" pitchFamily="34" charset="-122"/>
                <a:ea typeface="微软雅黑" pitchFamily="34" charset="-122"/>
                <a:cs typeface="Arial" pitchFamily="34" charset="0"/>
              </a:rPr>
              <a:t>即使是最高水平的期刊，其中也有</a:t>
            </a:r>
            <a:r>
              <a:rPr lang="en-US" altLang="zh-CN" dirty="0">
                <a:solidFill>
                  <a:srgbClr val="004363"/>
                </a:solidFill>
                <a:latin typeface="微软雅黑" pitchFamily="34" charset="-122"/>
                <a:ea typeface="微软雅黑" pitchFamily="34" charset="-122"/>
                <a:cs typeface="Arial" pitchFamily="34" charset="0"/>
              </a:rPr>
              <a:t>30</a:t>
            </a:r>
            <a:r>
              <a:rPr lang="zh-CN" altLang="en-US" dirty="0">
                <a:solidFill>
                  <a:srgbClr val="004363"/>
                </a:solidFill>
                <a:latin typeface="微软雅黑" pitchFamily="34" charset="-122"/>
                <a:ea typeface="微软雅黑" pitchFamily="34" charset="-122"/>
                <a:cs typeface="Arial" pitchFamily="34" charset="0"/>
              </a:rPr>
              <a:t>％的文章有参考文献的错误，这大大降低了文章被引用次数的统计。</a:t>
            </a:r>
          </a:p>
        </p:txBody>
      </p:sp>
      <p:sp>
        <p:nvSpPr>
          <p:cNvPr id="11" name="Rectangle 3"/>
          <p:cNvSpPr txBox="1">
            <a:spLocks noChangeArrowheads="1"/>
          </p:cNvSpPr>
          <p:nvPr/>
        </p:nvSpPr>
        <p:spPr bwMode="auto">
          <a:xfrm>
            <a:off x="1318686" y="5014247"/>
            <a:ext cx="2536825" cy="928688"/>
          </a:xfrm>
          <a:prstGeom prst="rect">
            <a:avLst/>
          </a:prstGeom>
          <a:noFill/>
          <a:ln w="9525">
            <a:noFill/>
            <a:miter lim="800000"/>
            <a:headEnd/>
            <a:tailEnd/>
          </a:ln>
        </p:spPr>
        <p:txBody>
          <a:bodyPr lIns="0" tIns="0" rIns="182880" bIns="0"/>
          <a:lstStyle/>
          <a:p>
            <a:pPr marL="228594" indent="-228594">
              <a:buClr>
                <a:srgbClr val="1AC604"/>
              </a:buClr>
              <a:buFont typeface="Arial" pitchFamily="34" charset="0"/>
              <a:buChar char="•"/>
            </a:pPr>
            <a:r>
              <a:rPr lang="zh-CN" altLang="en-US" sz="1600" b="1" dirty="0">
                <a:solidFill>
                  <a:srgbClr val="000000"/>
                </a:solidFill>
                <a:latin typeface="微软雅黑" panose="020B0503020204020204" pitchFamily="34" charset="-122"/>
                <a:ea typeface="微软雅黑" panose="020B0503020204020204" pitchFamily="34" charset="-122"/>
                <a:cs typeface="华文仿宋"/>
              </a:rPr>
              <a:t>不同领域</a:t>
            </a:r>
            <a:endParaRPr lang="en-US" altLang="zh-CN" sz="1600" b="1" dirty="0">
              <a:solidFill>
                <a:srgbClr val="000000"/>
              </a:solidFill>
              <a:latin typeface="微软雅黑" panose="020B0503020204020204" pitchFamily="34" charset="-122"/>
              <a:ea typeface="微软雅黑" panose="020B0503020204020204" pitchFamily="34" charset="-122"/>
              <a:cs typeface="华文仿宋"/>
            </a:endParaRPr>
          </a:p>
          <a:p>
            <a:pPr marL="228594" indent="-228594">
              <a:buClr>
                <a:srgbClr val="1AC604"/>
              </a:buClr>
              <a:buFont typeface="Arial" pitchFamily="34" charset="0"/>
              <a:buChar char="•"/>
            </a:pPr>
            <a:r>
              <a:rPr lang="zh-CN" altLang="en-US" sz="1600" b="1" dirty="0">
                <a:solidFill>
                  <a:srgbClr val="000000"/>
                </a:solidFill>
                <a:latin typeface="微软雅黑" panose="020B0503020204020204" pitchFamily="34" charset="-122"/>
                <a:ea typeface="微软雅黑" panose="020B0503020204020204" pitchFamily="34" charset="-122"/>
                <a:cs typeface="华文仿宋"/>
              </a:rPr>
              <a:t>不同期刊</a:t>
            </a:r>
          </a:p>
          <a:p>
            <a:pPr marL="228594" indent="-228594">
              <a:buClr>
                <a:srgbClr val="1AC604"/>
              </a:buClr>
              <a:buFont typeface="Arial" pitchFamily="34" charset="0"/>
              <a:buChar char="•"/>
            </a:pPr>
            <a:r>
              <a:rPr lang="zh-CN" altLang="en-US" sz="1600" b="1" dirty="0">
                <a:solidFill>
                  <a:srgbClr val="000000"/>
                </a:solidFill>
                <a:latin typeface="微软雅黑" panose="020B0503020204020204" pitchFamily="34" charset="-122"/>
                <a:ea typeface="微软雅黑" panose="020B0503020204020204" pitchFamily="34" charset="-122"/>
                <a:cs typeface="华文仿宋"/>
              </a:rPr>
              <a:t>不同院校的硕博士论文</a:t>
            </a:r>
            <a:endParaRPr lang="en-US" altLang="zh-CN" sz="1600" b="1" dirty="0">
              <a:solidFill>
                <a:srgbClr val="000000"/>
              </a:solidFill>
              <a:latin typeface="微软雅黑" panose="020B0503020204020204" pitchFamily="34" charset="-122"/>
              <a:ea typeface="微软雅黑" panose="020B0503020204020204" pitchFamily="34" charset="-122"/>
            </a:endParaRPr>
          </a:p>
        </p:txBody>
      </p:sp>
      <p:sp>
        <p:nvSpPr>
          <p:cNvPr id="12" name="TextBox 12"/>
          <p:cNvSpPr txBox="1">
            <a:spLocks noChangeArrowheads="1"/>
          </p:cNvSpPr>
          <p:nvPr/>
        </p:nvSpPr>
        <p:spPr bwMode="auto">
          <a:xfrm>
            <a:off x="901171" y="4528041"/>
            <a:ext cx="2954655" cy="369332"/>
          </a:xfrm>
          <a:prstGeom prst="rect">
            <a:avLst/>
          </a:prstGeom>
          <a:noFill/>
          <a:ln w="9525">
            <a:noFill/>
            <a:miter lim="800000"/>
            <a:headEnd/>
            <a:tailEnd/>
          </a:ln>
        </p:spPr>
        <p:txBody>
          <a:bodyPr wrap="none">
            <a:spAutoFit/>
          </a:bodyPr>
          <a:lstStyle/>
          <a:p>
            <a:r>
              <a:rPr lang="zh-CN" altLang="en-US" b="1" dirty="0">
                <a:solidFill>
                  <a:srgbClr val="1DC806"/>
                </a:solidFill>
                <a:latin typeface="微软雅黑" panose="020B0503020204020204" pitchFamily="34" charset="-122"/>
                <a:ea typeface="微软雅黑" panose="020B0503020204020204" pitchFamily="34" charset="-122"/>
                <a:cs typeface="华文仿宋"/>
              </a:rPr>
              <a:t>参考文献格式要求不尽相同</a:t>
            </a:r>
            <a:endParaRPr lang="zh-CN" altLang="en-US" dirty="0">
              <a:solidFill>
                <a:srgbClr val="1DC806"/>
              </a:solidFill>
              <a:latin typeface="微软雅黑" panose="020B0503020204020204" pitchFamily="34" charset="-122"/>
              <a:ea typeface="微软雅黑" panose="020B0503020204020204" pitchFamily="34" charset="-122"/>
            </a:endParaRPr>
          </a:p>
        </p:txBody>
      </p:sp>
      <p:sp>
        <p:nvSpPr>
          <p:cNvPr id="13" name="TextBox 12"/>
          <p:cNvSpPr txBox="1">
            <a:spLocks noChangeArrowheads="1"/>
          </p:cNvSpPr>
          <p:nvPr/>
        </p:nvSpPr>
        <p:spPr bwMode="auto">
          <a:xfrm>
            <a:off x="5117620" y="5113673"/>
            <a:ext cx="2349169" cy="400110"/>
          </a:xfrm>
          <a:prstGeom prst="rect">
            <a:avLst/>
          </a:prstGeom>
          <a:solidFill>
            <a:schemeClr val="bg1"/>
          </a:solidFill>
          <a:ln w="9525">
            <a:noFill/>
            <a:miter lim="800000"/>
            <a:headEnd/>
            <a:tailEnd/>
          </a:ln>
        </p:spPr>
        <p:txBody>
          <a:bodyPr wrap="none">
            <a:spAutoFit/>
          </a:bodyPr>
          <a:lstStyle/>
          <a:p>
            <a:r>
              <a:rPr lang="en-US" altLang="zh-CN" sz="2000" b="1" dirty="0">
                <a:solidFill>
                  <a:srgbClr val="1DC806"/>
                </a:solidFill>
                <a:latin typeface="微软雅黑" panose="020B0503020204020204" pitchFamily="34" charset="-122"/>
                <a:ea typeface="微软雅黑" panose="020B0503020204020204" pitchFamily="34" charset="-122"/>
                <a:cs typeface="华文仿宋"/>
              </a:rPr>
              <a:t>Endnote</a:t>
            </a:r>
            <a:r>
              <a:rPr lang="en-US" altLang="zh-CN" sz="2000" baseline="30000" dirty="0">
                <a:solidFill>
                  <a:srgbClr val="1DC806"/>
                </a:solidFill>
                <a:latin typeface="微软雅黑" panose="020B0503020204020204" pitchFamily="34" charset="-122"/>
                <a:ea typeface="微软雅黑" panose="020B0503020204020204" pitchFamily="34" charset="-122"/>
              </a:rPr>
              <a:t> ®</a:t>
            </a:r>
            <a:r>
              <a:rPr lang="en-US" altLang="zh-CN" sz="2000" b="1" dirty="0">
                <a:solidFill>
                  <a:srgbClr val="1DC806"/>
                </a:solidFill>
                <a:latin typeface="微软雅黑" panose="020B0503020204020204" pitchFamily="34" charset="-122"/>
                <a:ea typeface="微软雅黑" panose="020B0503020204020204" pitchFamily="34" charset="-122"/>
                <a:cs typeface="华文仿宋"/>
              </a:rPr>
              <a:t> online</a:t>
            </a:r>
          </a:p>
        </p:txBody>
      </p:sp>
      <p:sp>
        <p:nvSpPr>
          <p:cNvPr id="14" name="TextBox 10"/>
          <p:cNvSpPr txBox="1">
            <a:spLocks noChangeArrowheads="1"/>
          </p:cNvSpPr>
          <p:nvPr/>
        </p:nvSpPr>
        <p:spPr bwMode="auto">
          <a:xfrm>
            <a:off x="5123971" y="4699336"/>
            <a:ext cx="1470724" cy="400110"/>
          </a:xfrm>
          <a:prstGeom prst="rect">
            <a:avLst/>
          </a:prstGeom>
          <a:noFill/>
          <a:ln w="9525">
            <a:noFill/>
            <a:miter lim="800000"/>
            <a:headEnd/>
            <a:tailEnd/>
          </a:ln>
        </p:spPr>
        <p:txBody>
          <a:bodyPr wrap="none">
            <a:spAutoFit/>
          </a:bodyPr>
          <a:lstStyle/>
          <a:p>
            <a:r>
              <a:rPr lang="en-US" altLang="zh-CN" sz="2000" b="1" dirty="0">
                <a:solidFill>
                  <a:srgbClr val="1DC806"/>
                </a:solidFill>
                <a:latin typeface="微软雅黑" panose="020B0503020204020204" pitchFamily="34" charset="-122"/>
                <a:ea typeface="微软雅黑" panose="020B0503020204020204" pitchFamily="34" charset="-122"/>
                <a:cs typeface="华文仿宋"/>
              </a:rPr>
              <a:t>Endnote</a:t>
            </a:r>
            <a:r>
              <a:rPr lang="en-US" altLang="zh-CN" sz="2000" baseline="30000" dirty="0">
                <a:solidFill>
                  <a:srgbClr val="1DC806"/>
                </a:solidFill>
                <a:latin typeface="微软雅黑" panose="020B0503020204020204" pitchFamily="34" charset="-122"/>
                <a:ea typeface="微软雅黑" panose="020B0503020204020204" pitchFamily="34" charset="-122"/>
              </a:rPr>
              <a:t> ®</a:t>
            </a:r>
            <a:endParaRPr lang="en-US" altLang="zh-CN" sz="2000" b="1" dirty="0">
              <a:solidFill>
                <a:srgbClr val="1DC806"/>
              </a:solidFill>
              <a:latin typeface="微软雅黑" panose="020B0503020204020204" pitchFamily="34" charset="-122"/>
              <a:ea typeface="微软雅黑" panose="020B0503020204020204" pitchFamily="34" charset="-122"/>
              <a:cs typeface="华文仿宋"/>
            </a:endParaRPr>
          </a:p>
        </p:txBody>
      </p:sp>
      <p:sp>
        <p:nvSpPr>
          <p:cNvPr id="15" name="Rectangle 14"/>
          <p:cNvSpPr/>
          <p:nvPr/>
        </p:nvSpPr>
        <p:spPr>
          <a:xfrm>
            <a:off x="904690" y="1009764"/>
            <a:ext cx="7344816" cy="458908"/>
          </a:xfrm>
          <a:prstGeom prst="rect">
            <a:avLst/>
          </a:prstGeom>
          <a:solidFill>
            <a:srgbClr val="1DC80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a:spAutoFit/>
          </a:bodyPr>
          <a:lstStyle/>
          <a:p>
            <a:pPr algn="ctr">
              <a:lnSpc>
                <a:spcPct val="150000"/>
              </a:lnSpc>
              <a:defRPr/>
            </a:pPr>
            <a:r>
              <a:rPr lang="zh-CN" altLang="en-US" b="1" dirty="0">
                <a:solidFill>
                  <a:srgbClr val="FFFFFF"/>
                </a:solidFill>
                <a:latin typeface="微软雅黑" pitchFamily="34" charset="-122"/>
                <a:ea typeface="微软雅黑" pitchFamily="34" charset="-122"/>
                <a:cs typeface="Arial" pitchFamily="34" charset="0"/>
              </a:rPr>
              <a:t>参考文献格式的正确与否直接关系着我们文章投稿的成功率。</a:t>
            </a:r>
            <a:endParaRPr lang="en-US" altLang="zh-CN" b="1" dirty="0">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6029931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250"/>
                                  </p:stCondLst>
                                  <p:childTnLst>
                                    <p:set>
                                      <p:cBhvr>
                                        <p:cTn id="11" dur="1" fill="hold">
                                          <p:stCondLst>
                                            <p:cond delay="0"/>
                                          </p:stCondLst>
                                        </p:cTn>
                                        <p:tgtEl>
                                          <p:spTgt spid="14"/>
                                        </p:tgtEl>
                                        <p:attrNameLst>
                                          <p:attrName>style.visibility</p:attrName>
                                        </p:attrNameLst>
                                      </p:cBhvr>
                                      <p:to>
                                        <p:strVal val="visible"/>
                                      </p:to>
                                    </p:set>
                                  </p:childTnLst>
                                </p:cTn>
                              </p:par>
                            </p:childTnLst>
                          </p:cTn>
                        </p:par>
                        <p:par>
                          <p:cTn id="12" fill="hold">
                            <p:stCondLst>
                              <p:cond delay="250"/>
                            </p:stCondLst>
                            <p:childTnLst>
                              <p:par>
                                <p:cTn id="13" presetID="1" presetClass="entr" presetSubtype="0" fill="hold" grpId="0" nodeType="afterEffect">
                                  <p:stCondLst>
                                    <p:cond delay="25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P spid="1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图片 1">
            <a:extLst>
              <a:ext uri="{FF2B5EF4-FFF2-40B4-BE49-F238E27FC236}">
                <a16:creationId xmlns:a16="http://schemas.microsoft.com/office/drawing/2014/main" xmlns="" id="{E819E1A3-706D-4E3A-A2B1-73C84EC5F3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7381"/>
            <a:ext cx="9144000" cy="3882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标题 1"/>
          <p:cNvSpPr>
            <a:spLocks noGrp="1"/>
          </p:cNvSpPr>
          <p:nvPr>
            <p:ph type="title"/>
          </p:nvPr>
        </p:nvSpPr>
        <p:spPr>
          <a:xfrm>
            <a:off x="628652" y="365128"/>
            <a:ext cx="8326507" cy="679419"/>
          </a:xfrm>
        </p:spPr>
        <p:txBody>
          <a:bodyPr/>
          <a:lstStyle/>
          <a:p>
            <a:pPr algn="l" eaLnBrk="1" hangingPunct="1"/>
            <a:r>
              <a:rPr lang="zh-CN" altLang="en-US" dirty="0">
                <a:latin typeface="微软雅黑" pitchFamily="34" charset="-122"/>
                <a:ea typeface="微软雅黑" pitchFamily="34" charset="-122"/>
              </a:rPr>
              <a:t>小插件：</a:t>
            </a:r>
            <a:r>
              <a:rPr lang="en-US" altLang="zh-CN" dirty="0">
                <a:latin typeface="微软雅黑" pitchFamily="34" charset="-122"/>
                <a:ea typeface="微软雅黑" pitchFamily="34" charset="-122"/>
              </a:rPr>
              <a:t/>
            </a:r>
            <a:br>
              <a:rPr lang="en-US" altLang="zh-CN" dirty="0">
                <a:latin typeface="微软雅黑" pitchFamily="34" charset="-122"/>
                <a:ea typeface="微软雅黑" pitchFamily="34" charset="-122"/>
              </a:rPr>
            </a:br>
            <a:r>
              <a:rPr lang="zh-CN" altLang="en-US" dirty="0">
                <a:latin typeface="微软雅黑" pitchFamily="34" charset="-122"/>
                <a:ea typeface="微软雅黑" pitchFamily="34" charset="-122"/>
              </a:rPr>
              <a:t>实现</a:t>
            </a:r>
            <a:r>
              <a:rPr lang="en-US" altLang="zh-CN" dirty="0">
                <a:latin typeface="微软雅黑" pitchFamily="34" charset="-122"/>
                <a:ea typeface="微软雅黑" pitchFamily="34" charset="-122"/>
              </a:rPr>
              <a:t>word</a:t>
            </a:r>
            <a:r>
              <a:rPr lang="zh-CN" altLang="en-US" dirty="0">
                <a:latin typeface="微软雅黑" pitchFamily="34" charset="-122"/>
                <a:ea typeface="微软雅黑" pitchFamily="34" charset="-122"/>
              </a:rPr>
              <a:t>与</a:t>
            </a:r>
            <a:r>
              <a:rPr lang="en-US" altLang="zh-CN" dirty="0">
                <a:latin typeface="微软雅黑" pitchFamily="34" charset="-122"/>
                <a:ea typeface="微软雅黑" pitchFamily="34" charset="-122"/>
              </a:rPr>
              <a:t>Endnote</a:t>
            </a:r>
            <a:r>
              <a:rPr lang="en-US" altLang="zh-CN" baseline="30000" dirty="0">
                <a:latin typeface="微软雅黑" pitchFamily="34" charset="-122"/>
                <a:ea typeface="微软雅黑" pitchFamily="34" charset="-122"/>
              </a:rPr>
              <a:t>®</a:t>
            </a:r>
            <a:r>
              <a:rPr lang="en-US" altLang="zh-CN" dirty="0">
                <a:latin typeface="微软雅黑" pitchFamily="34" charset="-122"/>
                <a:ea typeface="微软雅黑" pitchFamily="34" charset="-122"/>
              </a:rPr>
              <a:t> online</a:t>
            </a:r>
            <a:r>
              <a:rPr lang="zh-CN" altLang="en-US" dirty="0">
                <a:latin typeface="微软雅黑" pitchFamily="34" charset="-122"/>
                <a:ea typeface="微软雅黑" pitchFamily="34" charset="-122"/>
              </a:rPr>
              <a:t>之间的对接</a:t>
            </a:r>
          </a:p>
        </p:txBody>
      </p:sp>
      <p:sp>
        <p:nvSpPr>
          <p:cNvPr id="9" name="Rounded Rectangle 6"/>
          <p:cNvSpPr>
            <a:spLocks noChangeArrowheads="1"/>
          </p:cNvSpPr>
          <p:nvPr/>
        </p:nvSpPr>
        <p:spPr bwMode="auto">
          <a:xfrm>
            <a:off x="3924303" y="4067262"/>
            <a:ext cx="1584325" cy="287337"/>
          </a:xfrm>
          <a:prstGeom prst="roundRect">
            <a:avLst>
              <a:gd name="adj" fmla="val 16667"/>
            </a:avLst>
          </a:prstGeom>
          <a:noFill/>
          <a:ln w="9525" algn="ctr">
            <a:noFill/>
            <a:round/>
            <a:headEnd/>
            <a:tailEnd/>
          </a:ln>
        </p:spPr>
        <p:txBody>
          <a:bodyPr lIns="0" tIns="0" rIns="182880" bIns="0"/>
          <a:lstStyle/>
          <a:p>
            <a:pPr>
              <a:spcBef>
                <a:spcPct val="50000"/>
              </a:spcBef>
            </a:pPr>
            <a:endParaRPr lang="en-US" sz="2400">
              <a:solidFill>
                <a:srgbClr val="000000"/>
              </a:solidFill>
            </a:endParaRPr>
          </a:p>
        </p:txBody>
      </p:sp>
      <p:sp>
        <p:nvSpPr>
          <p:cNvPr id="11" name="矩形 15">
            <a:extLst>
              <a:ext uri="{FF2B5EF4-FFF2-40B4-BE49-F238E27FC236}">
                <a16:creationId xmlns:a16="http://schemas.microsoft.com/office/drawing/2014/main" xmlns="" id="{061B5BCB-F116-48AE-9A22-6654B9FF4FD9}"/>
              </a:ext>
            </a:extLst>
          </p:cNvPr>
          <p:cNvSpPr>
            <a:spLocks noChangeArrowheads="1"/>
          </p:cNvSpPr>
          <p:nvPr/>
        </p:nvSpPr>
        <p:spPr bwMode="auto">
          <a:xfrm>
            <a:off x="2480624" y="2150836"/>
            <a:ext cx="471299" cy="168967"/>
          </a:xfrm>
          <a:prstGeom prst="rect">
            <a:avLst/>
          </a:prstGeom>
          <a:noFill/>
          <a:ln w="28575" algn="ctr">
            <a:solidFill>
              <a:srgbClr val="1DC806"/>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sp>
        <p:nvSpPr>
          <p:cNvPr id="12" name="矩形 15">
            <a:extLst>
              <a:ext uri="{FF2B5EF4-FFF2-40B4-BE49-F238E27FC236}">
                <a16:creationId xmlns:a16="http://schemas.microsoft.com/office/drawing/2014/main" xmlns="" id="{A27A0F65-C63D-4F43-A373-4B274E764CF7}"/>
              </a:ext>
            </a:extLst>
          </p:cNvPr>
          <p:cNvSpPr>
            <a:spLocks noChangeArrowheads="1"/>
          </p:cNvSpPr>
          <p:nvPr/>
        </p:nvSpPr>
        <p:spPr bwMode="auto">
          <a:xfrm>
            <a:off x="2792050" y="2395332"/>
            <a:ext cx="1132251" cy="168967"/>
          </a:xfrm>
          <a:prstGeom prst="rect">
            <a:avLst/>
          </a:prstGeom>
          <a:noFill/>
          <a:ln w="28575" algn="ctr">
            <a:solidFill>
              <a:srgbClr val="1DC806"/>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sp>
        <p:nvSpPr>
          <p:cNvPr id="13" name="TextBox 13">
            <a:extLst>
              <a:ext uri="{FF2B5EF4-FFF2-40B4-BE49-F238E27FC236}">
                <a16:creationId xmlns:a16="http://schemas.microsoft.com/office/drawing/2014/main" xmlns="" id="{0CFD6050-76E3-49CD-B6FB-48469D4E1F26}"/>
              </a:ext>
            </a:extLst>
          </p:cNvPr>
          <p:cNvSpPr txBox="1"/>
          <p:nvPr/>
        </p:nvSpPr>
        <p:spPr bwMode="auto">
          <a:xfrm>
            <a:off x="3848247" y="2821704"/>
            <a:ext cx="1447505" cy="453953"/>
          </a:xfrm>
          <a:prstGeom prst="rect">
            <a:avLst/>
          </a:prstGeom>
          <a:solidFill>
            <a:srgbClr val="1DC80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dirty="0">
                <a:solidFill>
                  <a:srgbClr val="FFFFFF"/>
                </a:solidFill>
              </a:rPr>
              <a:t>边写作边引用</a:t>
            </a:r>
          </a:p>
        </p:txBody>
      </p:sp>
    </p:spTree>
    <p:extLst>
      <p:ext uri="{BB962C8B-B14F-4D97-AF65-F5344CB8AC3E}">
        <p14:creationId xmlns:p14="http://schemas.microsoft.com/office/powerpoint/2010/main" val="27825044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grpId="0" nodeType="afterEffect">
                                  <p:stCondLst>
                                    <p:cond delay="25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C7E2C53F-904A-40F8-92E1-12820AE956B9}"/>
              </a:ext>
            </a:extLst>
          </p:cNvPr>
          <p:cNvGrpSpPr/>
          <p:nvPr/>
        </p:nvGrpSpPr>
        <p:grpSpPr>
          <a:xfrm>
            <a:off x="6352" y="1233676"/>
            <a:ext cx="9137651" cy="4594559"/>
            <a:chOff x="6352" y="1233676"/>
            <a:chExt cx="9137651" cy="4594559"/>
          </a:xfrm>
        </p:grpSpPr>
        <p:pic>
          <p:nvPicPr>
            <p:cNvPr id="4098" name="图片 1">
              <a:extLst>
                <a:ext uri="{FF2B5EF4-FFF2-40B4-BE49-F238E27FC236}">
                  <a16:creationId xmlns:a16="http://schemas.microsoft.com/office/drawing/2014/main" xmlns="" id="{35C97511-B0D4-45F0-B88F-1BBB026443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2" y="1233676"/>
              <a:ext cx="9137651" cy="4594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xmlns="" id="{1E95FD23-810A-4AF7-A463-CFE30C1AE560}"/>
                </a:ext>
              </a:extLst>
            </p:cNvPr>
            <p:cNvPicPr>
              <a:picLocks noChangeAspect="1"/>
            </p:cNvPicPr>
            <p:nvPr/>
          </p:nvPicPr>
          <p:blipFill>
            <a:blip r:embed="rId3"/>
            <a:stretch>
              <a:fillRect/>
            </a:stretch>
          </p:blipFill>
          <p:spPr>
            <a:xfrm>
              <a:off x="7447279" y="1233677"/>
              <a:ext cx="1690373" cy="869588"/>
            </a:xfrm>
            <a:prstGeom prst="rect">
              <a:avLst/>
            </a:prstGeom>
          </p:spPr>
        </p:pic>
      </p:grpSp>
      <p:sp>
        <p:nvSpPr>
          <p:cNvPr id="8" name="矩形 4"/>
          <p:cNvSpPr/>
          <p:nvPr/>
        </p:nvSpPr>
        <p:spPr>
          <a:xfrm>
            <a:off x="3191116" y="1402426"/>
            <a:ext cx="458867" cy="214012"/>
          </a:xfrm>
          <a:prstGeom prst="rect">
            <a:avLst/>
          </a:prstGeom>
          <a:noFill/>
          <a:ln>
            <a:solidFill>
              <a:srgbClr val="1DC8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宋体" pitchFamily="2" charset="-122"/>
            </a:endParaRPr>
          </a:p>
        </p:txBody>
      </p:sp>
      <p:sp>
        <p:nvSpPr>
          <p:cNvPr id="11" name="标题 1">
            <a:extLst>
              <a:ext uri="{FF2B5EF4-FFF2-40B4-BE49-F238E27FC236}">
                <a16:creationId xmlns:a16="http://schemas.microsoft.com/office/drawing/2014/main" xmlns="" id="{FA52248E-51C5-4EBD-947D-10A6DB45D3E3}"/>
              </a:ext>
            </a:extLst>
          </p:cNvPr>
          <p:cNvSpPr>
            <a:spLocks noGrp="1"/>
          </p:cNvSpPr>
          <p:nvPr>
            <p:ph type="title"/>
          </p:nvPr>
        </p:nvSpPr>
        <p:spPr>
          <a:xfrm>
            <a:off x="628652" y="365128"/>
            <a:ext cx="3297305" cy="679419"/>
          </a:xfrm>
        </p:spPr>
        <p:txBody>
          <a:bodyPr/>
          <a:lstStyle/>
          <a:p>
            <a:pPr algn="l"/>
            <a:r>
              <a:rPr lang="zh-CN" altLang="en-US" dirty="0"/>
              <a:t>如何插入参考文献？</a:t>
            </a:r>
            <a:endParaRPr lang="zh-CN" altLang="en-US" dirty="0">
              <a:latin typeface="微软雅黑" pitchFamily="34" charset="-122"/>
              <a:ea typeface="微软雅黑" pitchFamily="34" charset="-122"/>
            </a:endParaRPr>
          </a:p>
        </p:txBody>
      </p:sp>
      <p:sp>
        <p:nvSpPr>
          <p:cNvPr id="5" name="矩形 26">
            <a:extLst>
              <a:ext uri="{FF2B5EF4-FFF2-40B4-BE49-F238E27FC236}">
                <a16:creationId xmlns:a16="http://schemas.microsoft.com/office/drawing/2014/main" xmlns="" id="{42256C44-8174-4D08-8179-5FA51A3FC4FE}"/>
              </a:ext>
            </a:extLst>
          </p:cNvPr>
          <p:cNvSpPr/>
          <p:nvPr/>
        </p:nvSpPr>
        <p:spPr>
          <a:xfrm>
            <a:off x="0" y="1549188"/>
            <a:ext cx="402531" cy="558684"/>
          </a:xfrm>
          <a:prstGeom prst="rect">
            <a:avLst/>
          </a:prstGeom>
          <a:noFill/>
          <a:ln>
            <a:solidFill>
              <a:srgbClr val="1DC8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宋体" pitchFamily="2" charset="-122"/>
            </a:endParaRPr>
          </a:p>
        </p:txBody>
      </p:sp>
      <p:pic>
        <p:nvPicPr>
          <p:cNvPr id="6" name="图片 1">
            <a:extLst>
              <a:ext uri="{FF2B5EF4-FFF2-40B4-BE49-F238E27FC236}">
                <a16:creationId xmlns:a16="http://schemas.microsoft.com/office/drawing/2014/main" xmlns="" id="{ADCE75AC-4410-4320-BFB3-4F72A7F39F0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500" t="26575" r="23888" b="3715"/>
          <a:stretch/>
        </p:blipFill>
        <p:spPr bwMode="auto">
          <a:xfrm>
            <a:off x="2209803" y="2107872"/>
            <a:ext cx="4719319" cy="343893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矩形 26">
            <a:extLst>
              <a:ext uri="{FF2B5EF4-FFF2-40B4-BE49-F238E27FC236}">
                <a16:creationId xmlns:a16="http://schemas.microsoft.com/office/drawing/2014/main" xmlns="" id="{4876E865-5693-4DD9-B50D-0F0701856913}"/>
              </a:ext>
            </a:extLst>
          </p:cNvPr>
          <p:cNvSpPr/>
          <p:nvPr/>
        </p:nvSpPr>
        <p:spPr>
          <a:xfrm>
            <a:off x="2283142" y="2316155"/>
            <a:ext cx="3801747" cy="680604"/>
          </a:xfrm>
          <a:prstGeom prst="rect">
            <a:avLst/>
          </a:prstGeom>
          <a:noFill/>
          <a:ln>
            <a:solidFill>
              <a:srgbClr val="1DC8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宋体" pitchFamily="2" charset="-122"/>
            </a:endParaRPr>
          </a:p>
        </p:txBody>
      </p:sp>
      <p:sp>
        <p:nvSpPr>
          <p:cNvPr id="9" name="矩形 26">
            <a:extLst>
              <a:ext uri="{FF2B5EF4-FFF2-40B4-BE49-F238E27FC236}">
                <a16:creationId xmlns:a16="http://schemas.microsoft.com/office/drawing/2014/main" xmlns="" id="{9D002D7C-B8C2-42F1-BF60-BFD8C3E16446}"/>
              </a:ext>
            </a:extLst>
          </p:cNvPr>
          <p:cNvSpPr/>
          <p:nvPr/>
        </p:nvSpPr>
        <p:spPr>
          <a:xfrm>
            <a:off x="5429497" y="5074621"/>
            <a:ext cx="505711" cy="288612"/>
          </a:xfrm>
          <a:prstGeom prst="rect">
            <a:avLst/>
          </a:prstGeom>
          <a:noFill/>
          <a:ln>
            <a:solidFill>
              <a:srgbClr val="1DC8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宋体" pitchFamily="2" charset="-122"/>
            </a:endParaRPr>
          </a:p>
        </p:txBody>
      </p:sp>
    </p:spTree>
    <p:extLst>
      <p:ext uri="{BB962C8B-B14F-4D97-AF65-F5344CB8AC3E}">
        <p14:creationId xmlns:p14="http://schemas.microsoft.com/office/powerpoint/2010/main" val="12954543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25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grpId="0" nodeType="afterEffect">
                                  <p:stCondLst>
                                    <p:cond delay="25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7" grpId="0" animBg="1"/>
      <p:bldP spid="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C81E414-A48E-475A-8A0B-B85304A6D3D3}"/>
              </a:ext>
            </a:extLst>
          </p:cNvPr>
          <p:cNvGrpSpPr/>
          <p:nvPr/>
        </p:nvGrpSpPr>
        <p:grpSpPr>
          <a:xfrm>
            <a:off x="4764" y="1044545"/>
            <a:ext cx="6504088" cy="3487700"/>
            <a:chOff x="4764" y="1044545"/>
            <a:chExt cx="6504088" cy="3487700"/>
          </a:xfrm>
        </p:grpSpPr>
        <p:pic>
          <p:nvPicPr>
            <p:cNvPr id="6146" name="图片 1">
              <a:extLst>
                <a:ext uri="{FF2B5EF4-FFF2-40B4-BE49-F238E27FC236}">
                  <a16:creationId xmlns:a16="http://schemas.microsoft.com/office/drawing/2014/main" xmlns="" id="{8CBE62CF-8EC1-49A6-98EE-F656C398B3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4" y="1044546"/>
              <a:ext cx="6504088" cy="3487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a:extLst>
                <a:ext uri="{FF2B5EF4-FFF2-40B4-BE49-F238E27FC236}">
                  <a16:creationId xmlns:a16="http://schemas.microsoft.com/office/drawing/2014/main" xmlns="" id="{BE45552A-C809-466C-BCBC-FA615D707CB5}"/>
                </a:ext>
              </a:extLst>
            </p:cNvPr>
            <p:cNvPicPr>
              <a:picLocks noChangeAspect="1"/>
            </p:cNvPicPr>
            <p:nvPr/>
          </p:nvPicPr>
          <p:blipFill rotWithShape="1">
            <a:blip r:embed="rId3"/>
            <a:srcRect l="19801"/>
            <a:stretch/>
          </p:blipFill>
          <p:spPr>
            <a:xfrm>
              <a:off x="5474970" y="1044545"/>
              <a:ext cx="1033882" cy="663185"/>
            </a:xfrm>
            <a:prstGeom prst="rect">
              <a:avLst/>
            </a:prstGeom>
          </p:spPr>
        </p:pic>
      </p:grpSp>
      <p:sp>
        <p:nvSpPr>
          <p:cNvPr id="9" name="标题 1">
            <a:extLst>
              <a:ext uri="{FF2B5EF4-FFF2-40B4-BE49-F238E27FC236}">
                <a16:creationId xmlns:a16="http://schemas.microsoft.com/office/drawing/2014/main" xmlns="" id="{CB516103-FF10-487F-9BBA-227F35B3C0C4}"/>
              </a:ext>
            </a:extLst>
          </p:cNvPr>
          <p:cNvSpPr>
            <a:spLocks noGrp="1"/>
          </p:cNvSpPr>
          <p:nvPr>
            <p:ph type="title"/>
          </p:nvPr>
        </p:nvSpPr>
        <p:spPr>
          <a:xfrm>
            <a:off x="628651" y="365128"/>
            <a:ext cx="3394711" cy="679419"/>
          </a:xfrm>
        </p:spPr>
        <p:txBody>
          <a:bodyPr/>
          <a:lstStyle/>
          <a:p>
            <a:r>
              <a:rPr lang="zh-CN" altLang="en-US" dirty="0"/>
              <a:t>如何插入参考文献？</a:t>
            </a:r>
            <a:br>
              <a:rPr lang="zh-CN" altLang="en-US" dirty="0"/>
            </a:br>
            <a:endParaRPr lang="zh-CN" altLang="en-US" dirty="0"/>
          </a:p>
        </p:txBody>
      </p:sp>
      <p:sp>
        <p:nvSpPr>
          <p:cNvPr id="11" name="矩形 26">
            <a:extLst>
              <a:ext uri="{FF2B5EF4-FFF2-40B4-BE49-F238E27FC236}">
                <a16:creationId xmlns:a16="http://schemas.microsoft.com/office/drawing/2014/main" xmlns="" id="{375F3B7B-D096-46FC-BB54-E82723E2866A}"/>
              </a:ext>
            </a:extLst>
          </p:cNvPr>
          <p:cNvSpPr/>
          <p:nvPr/>
        </p:nvSpPr>
        <p:spPr>
          <a:xfrm>
            <a:off x="2476031" y="2443035"/>
            <a:ext cx="247293" cy="288612"/>
          </a:xfrm>
          <a:prstGeom prst="rect">
            <a:avLst/>
          </a:prstGeom>
          <a:noFill/>
          <a:ln>
            <a:solidFill>
              <a:srgbClr val="1DC8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宋体" pitchFamily="2" charset="-122"/>
            </a:endParaRPr>
          </a:p>
        </p:txBody>
      </p:sp>
      <p:grpSp>
        <p:nvGrpSpPr>
          <p:cNvPr id="5" name="组合 4">
            <a:extLst>
              <a:ext uri="{FF2B5EF4-FFF2-40B4-BE49-F238E27FC236}">
                <a16:creationId xmlns:a16="http://schemas.microsoft.com/office/drawing/2014/main" xmlns="" id="{27A0798B-95E0-491E-8D5B-3D3AD3AE1A78}"/>
              </a:ext>
            </a:extLst>
          </p:cNvPr>
          <p:cNvGrpSpPr/>
          <p:nvPr/>
        </p:nvGrpSpPr>
        <p:grpSpPr>
          <a:xfrm>
            <a:off x="2792897" y="2617158"/>
            <a:ext cx="6351104" cy="3426457"/>
            <a:chOff x="2792897" y="2617158"/>
            <a:chExt cx="6351104" cy="3426457"/>
          </a:xfrm>
        </p:grpSpPr>
        <p:pic>
          <p:nvPicPr>
            <p:cNvPr id="6147" name="图片 1">
              <a:extLst>
                <a:ext uri="{FF2B5EF4-FFF2-40B4-BE49-F238E27FC236}">
                  <a16:creationId xmlns:a16="http://schemas.microsoft.com/office/drawing/2014/main" xmlns="" id="{EF980F89-9139-4EF0-98F0-40B372E451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2897" y="2617159"/>
              <a:ext cx="6351104" cy="34264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图片 2">
              <a:extLst>
                <a:ext uri="{FF2B5EF4-FFF2-40B4-BE49-F238E27FC236}">
                  <a16:creationId xmlns:a16="http://schemas.microsoft.com/office/drawing/2014/main" xmlns="" id="{2B1DBC22-5355-4434-BFFA-975493CBA658}"/>
                </a:ext>
              </a:extLst>
            </p:cNvPr>
            <p:cNvPicPr>
              <a:picLocks noChangeAspect="1"/>
            </p:cNvPicPr>
            <p:nvPr/>
          </p:nvPicPr>
          <p:blipFill rotWithShape="1">
            <a:blip r:embed="rId3"/>
            <a:srcRect l="21769" t="762" r="785" b="3115"/>
            <a:stretch/>
          </p:blipFill>
          <p:spPr>
            <a:xfrm>
              <a:off x="8136255" y="2617158"/>
              <a:ext cx="1002981" cy="640391"/>
            </a:xfrm>
            <a:prstGeom prst="rect">
              <a:avLst/>
            </a:prstGeom>
          </p:spPr>
        </p:pic>
      </p:grpSp>
      <p:sp>
        <p:nvSpPr>
          <p:cNvPr id="14" name="矩形 26">
            <a:extLst>
              <a:ext uri="{FF2B5EF4-FFF2-40B4-BE49-F238E27FC236}">
                <a16:creationId xmlns:a16="http://schemas.microsoft.com/office/drawing/2014/main" xmlns="" id="{1D271844-C23F-4A8C-8828-7D22AADAA909}"/>
              </a:ext>
            </a:extLst>
          </p:cNvPr>
          <p:cNvSpPr/>
          <p:nvPr/>
        </p:nvSpPr>
        <p:spPr>
          <a:xfrm>
            <a:off x="4294891" y="3837829"/>
            <a:ext cx="3397999" cy="515513"/>
          </a:xfrm>
          <a:prstGeom prst="rect">
            <a:avLst/>
          </a:prstGeom>
          <a:noFill/>
          <a:ln>
            <a:solidFill>
              <a:srgbClr val="1DC8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宋体" pitchFamily="2" charset="-122"/>
            </a:endParaRPr>
          </a:p>
        </p:txBody>
      </p:sp>
    </p:spTree>
    <p:extLst>
      <p:ext uri="{BB962C8B-B14F-4D97-AF65-F5344CB8AC3E}">
        <p14:creationId xmlns:p14="http://schemas.microsoft.com/office/powerpoint/2010/main" val="36690316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grpId="0" nodeType="afterEffect">
                                  <p:stCondLst>
                                    <p:cond delay="25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D489F264-FCE2-4D54-8AE1-8DD6549F6E78}"/>
              </a:ext>
            </a:extLst>
          </p:cNvPr>
          <p:cNvGrpSpPr/>
          <p:nvPr/>
        </p:nvGrpSpPr>
        <p:grpSpPr>
          <a:xfrm>
            <a:off x="1" y="1044545"/>
            <a:ext cx="8160027" cy="4375667"/>
            <a:chOff x="1" y="1044545"/>
            <a:chExt cx="8160027" cy="4375667"/>
          </a:xfrm>
        </p:grpSpPr>
        <p:pic>
          <p:nvPicPr>
            <p:cNvPr id="7170" name="图片 1">
              <a:extLst>
                <a:ext uri="{FF2B5EF4-FFF2-40B4-BE49-F238E27FC236}">
                  <a16:creationId xmlns:a16="http://schemas.microsoft.com/office/drawing/2014/main" xmlns="" id="{0D942C6F-58AA-467A-9EBE-23083726FA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44545"/>
              <a:ext cx="8160027" cy="437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a:extLst>
                <a:ext uri="{FF2B5EF4-FFF2-40B4-BE49-F238E27FC236}">
                  <a16:creationId xmlns:a16="http://schemas.microsoft.com/office/drawing/2014/main" xmlns="" id="{2EAC0399-8A5D-49B4-ADD8-802731265522}"/>
                </a:ext>
              </a:extLst>
            </p:cNvPr>
            <p:cNvPicPr>
              <a:picLocks noChangeAspect="1"/>
            </p:cNvPicPr>
            <p:nvPr/>
          </p:nvPicPr>
          <p:blipFill>
            <a:blip r:embed="rId3"/>
            <a:stretch>
              <a:fillRect/>
            </a:stretch>
          </p:blipFill>
          <p:spPr>
            <a:xfrm>
              <a:off x="6546657" y="1044545"/>
              <a:ext cx="1613371" cy="829975"/>
            </a:xfrm>
            <a:prstGeom prst="rect">
              <a:avLst/>
            </a:prstGeom>
          </p:spPr>
        </p:pic>
      </p:grpSp>
      <p:sp>
        <p:nvSpPr>
          <p:cNvPr id="5" name="标题 1"/>
          <p:cNvSpPr>
            <a:spLocks noGrp="1"/>
          </p:cNvSpPr>
          <p:nvPr>
            <p:ph type="title"/>
          </p:nvPr>
        </p:nvSpPr>
        <p:spPr/>
        <p:txBody>
          <a:bodyPr/>
          <a:lstStyle/>
          <a:p>
            <a:pPr eaLnBrk="1" hangingPunct="1"/>
            <a:r>
              <a:rPr lang="zh-CN" altLang="en-US" dirty="0">
                <a:latin typeface="微软雅黑" pitchFamily="34" charset="-122"/>
                <a:ea typeface="微软雅黑" pitchFamily="34" charset="-122"/>
              </a:rPr>
              <a:t>如何统一做格式化处理？</a:t>
            </a:r>
          </a:p>
        </p:txBody>
      </p:sp>
      <p:sp>
        <p:nvSpPr>
          <p:cNvPr id="13" name="矩形 26">
            <a:extLst>
              <a:ext uri="{FF2B5EF4-FFF2-40B4-BE49-F238E27FC236}">
                <a16:creationId xmlns:a16="http://schemas.microsoft.com/office/drawing/2014/main" xmlns="" id="{768B5EA6-8408-4392-92A4-BDCD50213EB8}"/>
              </a:ext>
            </a:extLst>
          </p:cNvPr>
          <p:cNvSpPr/>
          <p:nvPr/>
        </p:nvSpPr>
        <p:spPr>
          <a:xfrm>
            <a:off x="1134245" y="1367666"/>
            <a:ext cx="1320720" cy="180895"/>
          </a:xfrm>
          <a:prstGeom prst="rect">
            <a:avLst/>
          </a:prstGeom>
          <a:noFill/>
          <a:ln>
            <a:solidFill>
              <a:srgbClr val="1DC8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宋体" pitchFamily="2" charset="-122"/>
            </a:endParaRPr>
          </a:p>
        </p:txBody>
      </p:sp>
      <p:sp>
        <p:nvSpPr>
          <p:cNvPr id="16" name="矩形 26">
            <a:extLst>
              <a:ext uri="{FF2B5EF4-FFF2-40B4-BE49-F238E27FC236}">
                <a16:creationId xmlns:a16="http://schemas.microsoft.com/office/drawing/2014/main" xmlns="" id="{EE7E93F7-AFB3-4851-8886-55FD6E0F96EE}"/>
              </a:ext>
            </a:extLst>
          </p:cNvPr>
          <p:cNvSpPr/>
          <p:nvPr/>
        </p:nvSpPr>
        <p:spPr>
          <a:xfrm>
            <a:off x="3114677" y="2799459"/>
            <a:ext cx="247293" cy="288612"/>
          </a:xfrm>
          <a:prstGeom prst="rect">
            <a:avLst/>
          </a:prstGeom>
          <a:noFill/>
          <a:ln>
            <a:solidFill>
              <a:srgbClr val="1DC8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宋体" pitchFamily="2" charset="-122"/>
            </a:endParaRPr>
          </a:p>
        </p:txBody>
      </p:sp>
      <p:grpSp>
        <p:nvGrpSpPr>
          <p:cNvPr id="7" name="组合 6">
            <a:extLst>
              <a:ext uri="{FF2B5EF4-FFF2-40B4-BE49-F238E27FC236}">
                <a16:creationId xmlns:a16="http://schemas.microsoft.com/office/drawing/2014/main" xmlns="" id="{E9822F13-1A4B-45F9-A076-11FBAFBB58BF}"/>
              </a:ext>
            </a:extLst>
          </p:cNvPr>
          <p:cNvGrpSpPr/>
          <p:nvPr/>
        </p:nvGrpSpPr>
        <p:grpSpPr>
          <a:xfrm>
            <a:off x="3431837" y="2943765"/>
            <a:ext cx="5712164" cy="3081744"/>
            <a:chOff x="3431837" y="2943765"/>
            <a:chExt cx="5712164" cy="3081744"/>
          </a:xfrm>
        </p:grpSpPr>
        <p:pic>
          <p:nvPicPr>
            <p:cNvPr id="7171" name="图片 1">
              <a:extLst>
                <a:ext uri="{FF2B5EF4-FFF2-40B4-BE49-F238E27FC236}">
                  <a16:creationId xmlns:a16="http://schemas.microsoft.com/office/drawing/2014/main" xmlns="" id="{B2D6BBEA-6EE5-4AA6-95DE-E8D82614D1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1837" y="2943765"/>
              <a:ext cx="5712164" cy="3081744"/>
            </a:xfrm>
            <a:prstGeom prst="rect">
              <a:avLst/>
            </a:prstGeom>
            <a:noFill/>
            <a:ln w="9525">
              <a:solidFill>
                <a:schemeClr val="bg2">
                  <a:lumMod val="20000"/>
                  <a:lumOff val="8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4" name="图片 3">
              <a:extLst>
                <a:ext uri="{FF2B5EF4-FFF2-40B4-BE49-F238E27FC236}">
                  <a16:creationId xmlns:a16="http://schemas.microsoft.com/office/drawing/2014/main" xmlns="" id="{CA09F4DF-0342-4660-BAA7-67CC63F681E8}"/>
                </a:ext>
              </a:extLst>
            </p:cNvPr>
            <p:cNvPicPr>
              <a:picLocks noChangeAspect="1"/>
            </p:cNvPicPr>
            <p:nvPr/>
          </p:nvPicPr>
          <p:blipFill>
            <a:blip r:embed="rId3"/>
            <a:stretch>
              <a:fillRect/>
            </a:stretch>
          </p:blipFill>
          <p:spPr>
            <a:xfrm>
              <a:off x="8013139" y="2945670"/>
              <a:ext cx="1130861" cy="581755"/>
            </a:xfrm>
            <a:prstGeom prst="rect">
              <a:avLst/>
            </a:prstGeom>
          </p:spPr>
        </p:pic>
      </p:grpSp>
      <p:sp>
        <p:nvSpPr>
          <p:cNvPr id="17" name="矩形 26">
            <a:extLst>
              <a:ext uri="{FF2B5EF4-FFF2-40B4-BE49-F238E27FC236}">
                <a16:creationId xmlns:a16="http://schemas.microsoft.com/office/drawing/2014/main" xmlns="" id="{962853AE-A675-4A48-AEDD-4AA79D112E11}"/>
              </a:ext>
            </a:extLst>
          </p:cNvPr>
          <p:cNvSpPr/>
          <p:nvPr/>
        </p:nvSpPr>
        <p:spPr>
          <a:xfrm>
            <a:off x="4785219" y="4044159"/>
            <a:ext cx="3086572" cy="498024"/>
          </a:xfrm>
          <a:prstGeom prst="rect">
            <a:avLst/>
          </a:prstGeom>
          <a:noFill/>
          <a:ln>
            <a:solidFill>
              <a:srgbClr val="1DC8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宋体" pitchFamily="2" charset="-122"/>
            </a:endParaRPr>
          </a:p>
        </p:txBody>
      </p:sp>
    </p:spTree>
    <p:extLst>
      <p:ext uri="{BB962C8B-B14F-4D97-AF65-F5344CB8AC3E}">
        <p14:creationId xmlns:p14="http://schemas.microsoft.com/office/powerpoint/2010/main" val="9243396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16"/>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25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title"/>
          </p:nvPr>
        </p:nvSpPr>
        <p:spPr>
          <a:xfrm>
            <a:off x="628651" y="365128"/>
            <a:ext cx="7074176" cy="679419"/>
          </a:xfrm>
        </p:spPr>
        <p:txBody>
          <a:bodyPr/>
          <a:lstStyle/>
          <a:p>
            <a:pPr eaLnBrk="1" hangingPunct="1"/>
            <a:r>
              <a:rPr lang="en-US" altLang="zh-CN" dirty="0">
                <a:latin typeface="微软雅黑" pitchFamily="34" charset="-122"/>
                <a:ea typeface="微软雅黑" pitchFamily="34" charset="-122"/>
              </a:rPr>
              <a:t>Endnote</a:t>
            </a:r>
            <a:r>
              <a:rPr lang="en-US" altLang="zh-CN" baseline="30000" dirty="0">
                <a:latin typeface="微软雅黑" pitchFamily="34" charset="-122"/>
                <a:ea typeface="微软雅黑" pitchFamily="34" charset="-122"/>
              </a:rPr>
              <a:t>® </a:t>
            </a:r>
            <a:r>
              <a:rPr lang="en-US" altLang="zh-CN" dirty="0">
                <a:latin typeface="微软雅黑" pitchFamily="34" charset="-122"/>
                <a:ea typeface="微软雅黑" pitchFamily="34" charset="-122"/>
              </a:rPr>
              <a:t>online – </a:t>
            </a:r>
            <a:r>
              <a:rPr lang="zh-CN" altLang="en-US" dirty="0">
                <a:latin typeface="微软雅黑" pitchFamily="34" charset="-122"/>
                <a:ea typeface="微软雅黑" pitchFamily="34" charset="-122"/>
              </a:rPr>
              <a:t>文献的管理和写作工具</a:t>
            </a:r>
          </a:p>
        </p:txBody>
      </p:sp>
      <p:sp>
        <p:nvSpPr>
          <p:cNvPr id="6" name="内容占位符 5"/>
          <p:cNvSpPr txBox="1">
            <a:spLocks/>
          </p:cNvSpPr>
          <p:nvPr/>
        </p:nvSpPr>
        <p:spPr bwMode="auto">
          <a:xfrm>
            <a:off x="971554" y="1203096"/>
            <a:ext cx="7369175" cy="4570413"/>
          </a:xfrm>
          <a:prstGeom prst="rect">
            <a:avLst/>
          </a:prstGeom>
          <a:noFill/>
          <a:ln w="9525">
            <a:noFill/>
            <a:miter lim="800000"/>
            <a:headEnd/>
            <a:tailEnd/>
          </a:ln>
        </p:spPr>
        <p:txBody>
          <a:bodyPr lIns="0" tIns="0" rIns="182880" bIns="0"/>
          <a:lstStyle/>
          <a:p>
            <a:pPr marL="342891" indent="-342891">
              <a:lnSpc>
                <a:spcPct val="125000"/>
              </a:lnSpc>
              <a:spcBef>
                <a:spcPct val="50000"/>
              </a:spcBef>
              <a:buFont typeface="Arial" panose="020B0604020202020204" pitchFamily="34" charset="0"/>
              <a:buChar char="•"/>
            </a:pPr>
            <a:r>
              <a:rPr lang="zh-CN" altLang="en-US" sz="2400" dirty="0">
                <a:solidFill>
                  <a:srgbClr val="000000"/>
                </a:solidFill>
                <a:latin typeface="微软雅黑" pitchFamily="34" charset="-122"/>
                <a:ea typeface="微软雅黑" pitchFamily="34" charset="-122"/>
              </a:rPr>
              <a:t>与</a:t>
            </a:r>
            <a:r>
              <a:rPr lang="en-US" altLang="zh-CN" sz="2400" dirty="0">
                <a:solidFill>
                  <a:srgbClr val="000000"/>
                </a:solidFill>
                <a:latin typeface="微软雅黑" pitchFamily="34" charset="-122"/>
                <a:ea typeface="微软雅黑" pitchFamily="34" charset="-122"/>
              </a:rPr>
              <a:t>Microsoft Word</a:t>
            </a:r>
            <a:r>
              <a:rPr lang="zh-CN" altLang="en-US" sz="2400" dirty="0">
                <a:solidFill>
                  <a:srgbClr val="000000"/>
                </a:solidFill>
                <a:latin typeface="微软雅黑" pitchFamily="34" charset="-122"/>
                <a:ea typeface="微软雅黑" pitchFamily="34" charset="-122"/>
              </a:rPr>
              <a:t>自动连接</a:t>
            </a:r>
            <a:r>
              <a:rPr lang="en-US" altLang="zh-CN" sz="2400" dirty="0">
                <a:solidFill>
                  <a:srgbClr val="000000"/>
                </a:solidFill>
                <a:latin typeface="微软雅黑" pitchFamily="34" charset="-122"/>
                <a:ea typeface="微软雅黑" pitchFamily="34" charset="-122"/>
              </a:rPr>
              <a:t>, </a:t>
            </a:r>
            <a:r>
              <a:rPr lang="zh-CN" altLang="en-US" sz="2400" dirty="0">
                <a:solidFill>
                  <a:srgbClr val="1DC806"/>
                </a:solidFill>
                <a:latin typeface="微软雅黑" pitchFamily="34" charset="-122"/>
                <a:ea typeface="微软雅黑" pitchFamily="34" charset="-122"/>
              </a:rPr>
              <a:t>边写作边引用</a:t>
            </a:r>
          </a:p>
          <a:p>
            <a:pPr marL="685783" lvl="1" indent="-342891">
              <a:lnSpc>
                <a:spcPct val="125000"/>
              </a:lnSpc>
              <a:spcBef>
                <a:spcPct val="30000"/>
              </a:spcBef>
              <a:buFont typeface="Arial" panose="020B0604020202020204" pitchFamily="34" charset="0"/>
              <a:buChar char="̵"/>
            </a:pPr>
            <a:r>
              <a:rPr lang="zh-CN" altLang="en-US" sz="2000" dirty="0">
                <a:solidFill>
                  <a:srgbClr val="1DC806"/>
                </a:solidFill>
                <a:latin typeface="微软雅黑" pitchFamily="34" charset="-122"/>
                <a:ea typeface="微软雅黑" pitchFamily="34" charset="-122"/>
              </a:rPr>
              <a:t> 自动生成</a:t>
            </a:r>
            <a:r>
              <a:rPr lang="zh-CN" altLang="en-US" sz="2000" dirty="0">
                <a:solidFill>
                  <a:srgbClr val="000000"/>
                </a:solidFill>
                <a:latin typeface="微软雅黑" pitchFamily="34" charset="-122"/>
                <a:ea typeface="微软雅黑" pitchFamily="34" charset="-122"/>
              </a:rPr>
              <a:t>文中和文后参考文献</a:t>
            </a:r>
          </a:p>
          <a:p>
            <a:pPr marL="685783" lvl="1" indent="-342891">
              <a:lnSpc>
                <a:spcPct val="125000"/>
              </a:lnSpc>
              <a:spcBef>
                <a:spcPct val="30000"/>
              </a:spcBef>
              <a:buFont typeface="Arial" panose="020B0604020202020204" pitchFamily="34" charset="0"/>
              <a:buChar char="̵"/>
            </a:pPr>
            <a:r>
              <a:rPr lang="zh-CN" altLang="en-US" sz="2000" dirty="0">
                <a:solidFill>
                  <a:srgbClr val="000000"/>
                </a:solidFill>
                <a:latin typeface="微软雅黑" pitchFamily="34" charset="-122"/>
                <a:ea typeface="微软雅黑" pitchFamily="34" charset="-122"/>
              </a:rPr>
              <a:t> 提</a:t>
            </a:r>
            <a:r>
              <a:rPr lang="zh-CN" altLang="en-US" sz="2000" dirty="0" smtClean="0">
                <a:solidFill>
                  <a:srgbClr val="000000"/>
                </a:solidFill>
                <a:latin typeface="微软雅黑" pitchFamily="34" charset="-122"/>
                <a:ea typeface="微软雅黑" pitchFamily="34" charset="-122"/>
              </a:rPr>
              <a:t>供</a:t>
            </a:r>
            <a:r>
              <a:rPr lang="en-US" altLang="zh-CN" sz="2000" dirty="0" smtClean="0">
                <a:solidFill>
                  <a:srgbClr val="1DC806"/>
                </a:solidFill>
                <a:latin typeface="微软雅黑" pitchFamily="34" charset="-122"/>
                <a:ea typeface="微软雅黑" pitchFamily="34" charset="-122"/>
              </a:rPr>
              <a:t>4000</a:t>
            </a:r>
            <a:r>
              <a:rPr lang="zh-CN" altLang="en-US" sz="2000" dirty="0" smtClean="0">
                <a:solidFill>
                  <a:srgbClr val="1DC806"/>
                </a:solidFill>
                <a:latin typeface="微软雅黑" pitchFamily="34" charset="-122"/>
                <a:ea typeface="微软雅黑" pitchFamily="34" charset="-122"/>
              </a:rPr>
              <a:t>多</a:t>
            </a:r>
            <a:r>
              <a:rPr lang="zh-CN" altLang="en-US" sz="2000" dirty="0">
                <a:solidFill>
                  <a:srgbClr val="1DC806"/>
                </a:solidFill>
                <a:latin typeface="微软雅黑" pitchFamily="34" charset="-122"/>
                <a:ea typeface="微软雅黑" pitchFamily="34" charset="-122"/>
              </a:rPr>
              <a:t>种期刊</a:t>
            </a:r>
            <a:r>
              <a:rPr lang="zh-CN" altLang="en-US" sz="2000" dirty="0">
                <a:solidFill>
                  <a:srgbClr val="000000"/>
                </a:solidFill>
                <a:latin typeface="微软雅黑" pitchFamily="34" charset="-122"/>
                <a:ea typeface="微软雅黑" pitchFamily="34" charset="-122"/>
              </a:rPr>
              <a:t>的参考文献格式</a:t>
            </a:r>
          </a:p>
          <a:p>
            <a:pPr marL="342891" indent="-342891">
              <a:lnSpc>
                <a:spcPct val="125000"/>
              </a:lnSpc>
              <a:spcBef>
                <a:spcPct val="50000"/>
              </a:spcBef>
              <a:buFont typeface="Arial" panose="020B0604020202020204" pitchFamily="34" charset="0"/>
              <a:buChar char="•"/>
            </a:pPr>
            <a:r>
              <a:rPr lang="zh-CN" altLang="en-US" sz="2400" dirty="0">
                <a:solidFill>
                  <a:srgbClr val="000000"/>
                </a:solidFill>
                <a:latin typeface="微软雅黑" pitchFamily="34" charset="-122"/>
                <a:ea typeface="微软雅黑" pitchFamily="34" charset="-122"/>
              </a:rPr>
              <a:t>提高写作效率</a:t>
            </a:r>
            <a:r>
              <a:rPr lang="en-US" altLang="zh-CN" sz="2400" dirty="0">
                <a:solidFill>
                  <a:srgbClr val="000000"/>
                </a:solidFill>
                <a:latin typeface="微软雅黑" pitchFamily="34" charset="-122"/>
                <a:ea typeface="微软雅黑" pitchFamily="34" charset="-122"/>
              </a:rPr>
              <a:t>:</a:t>
            </a:r>
          </a:p>
          <a:p>
            <a:pPr marL="685783" lvl="1" indent="-342891">
              <a:lnSpc>
                <a:spcPct val="125000"/>
              </a:lnSpc>
              <a:spcBef>
                <a:spcPct val="30000"/>
              </a:spcBef>
              <a:buFont typeface="Arial" panose="020B0604020202020204" pitchFamily="34" charset="0"/>
              <a:buChar char="̵"/>
            </a:pPr>
            <a:r>
              <a:rPr lang="zh-CN" altLang="en-US" sz="2000" dirty="0">
                <a:solidFill>
                  <a:srgbClr val="000000"/>
                </a:solidFill>
                <a:latin typeface="微软雅黑" pitchFamily="34" charset="-122"/>
                <a:ea typeface="微软雅黑" pitchFamily="34" charset="-122"/>
              </a:rPr>
              <a:t>按拟投稿期刊的格式要求自动生成参考文献</a:t>
            </a:r>
            <a:r>
              <a:rPr lang="en-US" altLang="zh-CN" sz="2000" dirty="0">
                <a:solidFill>
                  <a:srgbClr val="000000"/>
                </a:solidFill>
                <a:latin typeface="微软雅黑" pitchFamily="34" charset="-122"/>
                <a:ea typeface="微软雅黑" pitchFamily="34" charset="-122"/>
              </a:rPr>
              <a:t>, </a:t>
            </a:r>
            <a:r>
              <a:rPr lang="zh-CN" altLang="en-US" sz="2000" dirty="0">
                <a:solidFill>
                  <a:srgbClr val="000000"/>
                </a:solidFill>
                <a:latin typeface="微软雅黑" pitchFamily="34" charset="-122"/>
                <a:ea typeface="微软雅黑" pitchFamily="34" charset="-122"/>
              </a:rPr>
              <a:t>节约了大量的时间和精力</a:t>
            </a:r>
          </a:p>
          <a:p>
            <a:pPr marL="685783" lvl="1" indent="-342891">
              <a:lnSpc>
                <a:spcPct val="125000"/>
              </a:lnSpc>
              <a:spcBef>
                <a:spcPct val="30000"/>
              </a:spcBef>
              <a:buFont typeface="Arial" panose="020B0604020202020204" pitchFamily="34" charset="0"/>
              <a:buChar char="̵"/>
            </a:pPr>
            <a:r>
              <a:rPr lang="zh-CN" altLang="en-US" sz="2000" dirty="0">
                <a:solidFill>
                  <a:srgbClr val="000000"/>
                </a:solidFill>
                <a:latin typeface="微软雅黑" pitchFamily="34" charset="-122"/>
                <a:ea typeface="微软雅黑" pitchFamily="34" charset="-122"/>
              </a:rPr>
              <a:t>对文章中的引用进行</a:t>
            </a:r>
            <a:r>
              <a:rPr lang="zh-CN" altLang="en-US" sz="2000" dirty="0">
                <a:solidFill>
                  <a:srgbClr val="1DC806"/>
                </a:solidFill>
                <a:latin typeface="微软雅黑" pitchFamily="34" charset="-122"/>
                <a:ea typeface="微软雅黑" pitchFamily="34" charset="-122"/>
              </a:rPr>
              <a:t>增、删、改</a:t>
            </a:r>
            <a:r>
              <a:rPr lang="zh-CN" altLang="en-US" sz="2000" dirty="0">
                <a:solidFill>
                  <a:srgbClr val="000000"/>
                </a:solidFill>
                <a:latin typeface="微软雅黑" pitchFamily="34" charset="-122"/>
                <a:ea typeface="微软雅黑" pitchFamily="34" charset="-122"/>
              </a:rPr>
              <a:t>以及位置调整都会</a:t>
            </a:r>
            <a:r>
              <a:rPr lang="zh-CN" altLang="en-US" sz="2000" dirty="0">
                <a:solidFill>
                  <a:srgbClr val="1DC806"/>
                </a:solidFill>
                <a:latin typeface="微软雅黑" pitchFamily="34" charset="-122"/>
                <a:ea typeface="微软雅黑" pitchFamily="34" charset="-122"/>
              </a:rPr>
              <a:t>自动重新排好序</a:t>
            </a:r>
          </a:p>
          <a:p>
            <a:pPr marL="685783" lvl="1" indent="-342891">
              <a:lnSpc>
                <a:spcPct val="125000"/>
              </a:lnSpc>
              <a:spcBef>
                <a:spcPct val="30000"/>
              </a:spcBef>
              <a:buFont typeface="Arial" panose="020B0604020202020204" pitchFamily="34" charset="0"/>
              <a:buChar char="̵"/>
            </a:pPr>
            <a:r>
              <a:rPr lang="zh-CN" altLang="en-US" sz="2000" dirty="0">
                <a:solidFill>
                  <a:srgbClr val="000000"/>
                </a:solidFill>
                <a:latin typeface="微软雅黑" pitchFamily="34" charset="-122"/>
                <a:ea typeface="微软雅黑" pitchFamily="34" charset="-122"/>
              </a:rPr>
              <a:t>修改退稿</a:t>
            </a:r>
            <a:r>
              <a:rPr lang="en-US" altLang="zh-CN" sz="2000" dirty="0">
                <a:solidFill>
                  <a:srgbClr val="000000"/>
                </a:solidFill>
                <a:latin typeface="微软雅黑" pitchFamily="34" charset="-122"/>
                <a:ea typeface="微软雅黑" pitchFamily="34" charset="-122"/>
              </a:rPr>
              <a:t>, </a:t>
            </a:r>
            <a:r>
              <a:rPr lang="zh-CN" altLang="en-US" sz="2000" dirty="0">
                <a:solidFill>
                  <a:srgbClr val="000000"/>
                </a:solidFill>
                <a:latin typeface="微软雅黑" pitchFamily="34" charset="-122"/>
                <a:ea typeface="微软雅黑" pitchFamily="34" charset="-122"/>
              </a:rPr>
              <a:t>准备另投它刊时</a:t>
            </a:r>
            <a:r>
              <a:rPr lang="en-US" altLang="zh-CN" sz="2000" dirty="0">
                <a:solidFill>
                  <a:srgbClr val="000000"/>
                </a:solidFill>
                <a:latin typeface="微软雅黑" pitchFamily="34" charset="-122"/>
                <a:ea typeface="微软雅黑" pitchFamily="34" charset="-122"/>
              </a:rPr>
              <a:t>, </a:t>
            </a:r>
            <a:r>
              <a:rPr lang="zh-CN" altLang="en-US" sz="2000" dirty="0">
                <a:solidFill>
                  <a:srgbClr val="1DC806"/>
                </a:solidFill>
                <a:latin typeface="微软雅黑" pitchFamily="34" charset="-122"/>
                <a:ea typeface="微软雅黑" pitchFamily="34" charset="-122"/>
              </a:rPr>
              <a:t>瞬间调整参考文献格式</a:t>
            </a:r>
          </a:p>
        </p:txBody>
      </p:sp>
    </p:spTree>
    <p:extLst>
      <p:ext uri="{BB962C8B-B14F-4D97-AF65-F5344CB8AC3E}">
        <p14:creationId xmlns:p14="http://schemas.microsoft.com/office/powerpoint/2010/main" val="3767647834"/>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1" y="365128"/>
            <a:ext cx="7990057" cy="481157"/>
          </a:xfrm>
        </p:spPr>
        <p:txBody>
          <a:bodyPr/>
          <a:lstStyle/>
          <a:p>
            <a:pPr algn="l">
              <a:lnSpc>
                <a:spcPct val="125000"/>
              </a:lnSpc>
            </a:pPr>
            <a:r>
              <a:rPr lang="en-US" altLang="zh-CN" sz="2000" dirty="0"/>
              <a:t>Web of Science</a:t>
            </a:r>
            <a:r>
              <a:rPr lang="en-US" altLang="zh-CN" sz="2000" baseline="30000" dirty="0"/>
              <a:t>TM</a:t>
            </a:r>
            <a:r>
              <a:rPr lang="zh-CN" altLang="en-US" sz="2000" dirty="0"/>
              <a:t>核心合集为科研人员建立整合的创新研究平台</a:t>
            </a:r>
          </a:p>
        </p:txBody>
      </p:sp>
      <p:sp>
        <p:nvSpPr>
          <p:cNvPr id="5" name="Rectangle 35"/>
          <p:cNvSpPr/>
          <p:nvPr/>
        </p:nvSpPr>
        <p:spPr>
          <a:xfrm rot="1951469">
            <a:off x="6490211" y="2794107"/>
            <a:ext cx="903288" cy="127000"/>
          </a:xfrm>
          <a:prstGeom prst="rect">
            <a:avLst/>
          </a:prstGeom>
          <a:solidFill>
            <a:schemeClr val="accent3"/>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nvGrpSpPr>
          <p:cNvPr id="24" name="Group 40"/>
          <p:cNvGrpSpPr>
            <a:grpSpLocks/>
          </p:cNvGrpSpPr>
          <p:nvPr/>
        </p:nvGrpSpPr>
        <p:grpSpPr bwMode="auto">
          <a:xfrm>
            <a:off x="5063208" y="1308658"/>
            <a:ext cx="1699087" cy="1634566"/>
            <a:chOff x="6423367" y="1213166"/>
            <a:chExt cx="2520000" cy="2520000"/>
          </a:xfrm>
        </p:grpSpPr>
        <p:sp>
          <p:nvSpPr>
            <p:cNvPr id="25" name="Oval 14"/>
            <p:cNvSpPr/>
            <p:nvPr/>
          </p:nvSpPr>
          <p:spPr>
            <a:xfrm>
              <a:off x="6969261" y="1944728"/>
              <a:ext cx="1439320" cy="1439319"/>
            </a:xfrm>
            <a:prstGeom prst="ellipse">
              <a:avLst/>
            </a:prstGeom>
            <a:solidFill>
              <a:schemeClr val="bg1">
                <a:lumMod val="50000"/>
              </a:schemeClr>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26" name="Oval 15"/>
            <p:cNvSpPr/>
            <p:nvPr/>
          </p:nvSpPr>
          <p:spPr>
            <a:xfrm>
              <a:off x="6783594" y="1763821"/>
              <a:ext cx="1799547" cy="1801133"/>
            </a:xfrm>
            <a:prstGeom prst="ellipse">
              <a:avLst/>
            </a:prstGeom>
            <a:noFill/>
            <a:ln w="762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27" name="TextBox 16"/>
            <p:cNvSpPr txBox="1"/>
            <p:nvPr/>
          </p:nvSpPr>
          <p:spPr>
            <a:xfrm>
              <a:off x="7070823" y="2403343"/>
              <a:ext cx="1225087" cy="616847"/>
            </a:xfrm>
            <a:prstGeom prst="rect">
              <a:avLst/>
            </a:prstGeom>
            <a:noFill/>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写作</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sp>
          <p:nvSpPr>
            <p:cNvPr id="28" name="Oval 22"/>
            <p:cNvSpPr/>
            <p:nvPr/>
          </p:nvSpPr>
          <p:spPr>
            <a:xfrm>
              <a:off x="6423367" y="1213166"/>
              <a:ext cx="2520000" cy="2520000"/>
            </a:xfrm>
            <a:prstGeom prst="ellipse">
              <a:avLst/>
            </a:prstGeom>
            <a:noFill/>
            <a:ln w="1016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grpSp>
        <p:nvGrpSpPr>
          <p:cNvPr id="29" name="Group 41"/>
          <p:cNvGrpSpPr>
            <a:grpSpLocks/>
          </p:cNvGrpSpPr>
          <p:nvPr/>
        </p:nvGrpSpPr>
        <p:grpSpPr bwMode="auto">
          <a:xfrm>
            <a:off x="6997524" y="2932159"/>
            <a:ext cx="1698016" cy="1633536"/>
            <a:chOff x="9266228" y="3071199"/>
            <a:chExt cx="2520000" cy="2520000"/>
          </a:xfrm>
        </p:grpSpPr>
        <p:sp>
          <p:nvSpPr>
            <p:cNvPr id="30" name="Oval 17"/>
            <p:cNvSpPr/>
            <p:nvPr/>
          </p:nvSpPr>
          <p:spPr>
            <a:xfrm>
              <a:off x="9704489" y="3445944"/>
              <a:ext cx="1440227" cy="1440227"/>
            </a:xfrm>
            <a:prstGeom prst="ellipse">
              <a:avLst/>
            </a:prstGeom>
            <a:solidFill>
              <a:schemeClr val="bg2"/>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31" name="Oval 18"/>
            <p:cNvSpPr/>
            <p:nvPr/>
          </p:nvSpPr>
          <p:spPr>
            <a:xfrm>
              <a:off x="9518704" y="3264923"/>
              <a:ext cx="1800681" cy="1800681"/>
            </a:xfrm>
            <a:prstGeom prst="ellipse">
              <a:avLst/>
            </a:prstGeom>
            <a:noFill/>
            <a:ln w="76200" cap="flat" cmpd="sng" algn="ctr">
              <a:solidFill>
                <a:schemeClr val="bg2"/>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32" name="TextBox 19"/>
            <p:cNvSpPr txBox="1"/>
            <p:nvPr/>
          </p:nvSpPr>
          <p:spPr>
            <a:xfrm>
              <a:off x="9874494" y="3874994"/>
              <a:ext cx="1118875" cy="617236"/>
            </a:xfrm>
            <a:prstGeom prst="rect">
              <a:avLst/>
            </a:prstGeom>
            <a:noFill/>
            <a:ln>
              <a:noFill/>
            </a:ln>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投稿</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sp>
          <p:nvSpPr>
            <p:cNvPr id="33" name="Oval 23"/>
            <p:cNvSpPr/>
            <p:nvPr/>
          </p:nvSpPr>
          <p:spPr>
            <a:xfrm>
              <a:off x="9266228" y="3071199"/>
              <a:ext cx="2520000" cy="2520000"/>
            </a:xfrm>
            <a:prstGeom prst="ellipse">
              <a:avLst/>
            </a:prstGeom>
            <a:noFill/>
            <a:ln w="101600" cap="flat" cmpd="sng" algn="ctr">
              <a:solidFill>
                <a:schemeClr val="bg2"/>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sp>
        <p:nvSpPr>
          <p:cNvPr id="34" name="Rectangle 34">
            <a:extLst>
              <a:ext uri="{FF2B5EF4-FFF2-40B4-BE49-F238E27FC236}">
                <a16:creationId xmlns:a16="http://schemas.microsoft.com/office/drawing/2014/main" xmlns="" id="{AD57E482-9ADB-4CBF-B454-613E2B60F737}"/>
              </a:ext>
            </a:extLst>
          </p:cNvPr>
          <p:cNvSpPr/>
          <p:nvPr/>
        </p:nvSpPr>
        <p:spPr>
          <a:xfrm rot="7777309">
            <a:off x="4326777" y="2951215"/>
            <a:ext cx="1071563" cy="125412"/>
          </a:xfrm>
          <a:prstGeom prst="rect">
            <a:avLst/>
          </a:prstGeom>
          <a:solidFill>
            <a:schemeClr val="accent3"/>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35" name="Rectangle 33">
            <a:extLst>
              <a:ext uri="{FF2B5EF4-FFF2-40B4-BE49-F238E27FC236}">
                <a16:creationId xmlns:a16="http://schemas.microsoft.com/office/drawing/2014/main" xmlns="" id="{839E3C07-E27F-4E41-8BFF-2EC36DC28F08}"/>
              </a:ext>
            </a:extLst>
          </p:cNvPr>
          <p:cNvSpPr/>
          <p:nvPr/>
        </p:nvSpPr>
        <p:spPr>
          <a:xfrm rot="14499115">
            <a:off x="3458313" y="3116152"/>
            <a:ext cx="623683" cy="152171"/>
          </a:xfrm>
          <a:prstGeom prst="rect">
            <a:avLst/>
          </a:prstGeom>
          <a:solidFill>
            <a:schemeClr val="accent3"/>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36" name="Rectangle 32">
            <a:extLst>
              <a:ext uri="{FF2B5EF4-FFF2-40B4-BE49-F238E27FC236}">
                <a16:creationId xmlns:a16="http://schemas.microsoft.com/office/drawing/2014/main" xmlns="" id="{E7424784-0677-450A-872E-3CEE9F9E58B1}"/>
              </a:ext>
            </a:extLst>
          </p:cNvPr>
          <p:cNvSpPr/>
          <p:nvPr/>
        </p:nvSpPr>
        <p:spPr>
          <a:xfrm rot="19252124">
            <a:off x="1818473" y="2811723"/>
            <a:ext cx="444500" cy="125412"/>
          </a:xfrm>
          <a:prstGeom prst="rect">
            <a:avLst/>
          </a:prstGeom>
          <a:solidFill>
            <a:schemeClr val="accent3"/>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nvGrpSpPr>
          <p:cNvPr id="37" name="Group 37">
            <a:extLst>
              <a:ext uri="{FF2B5EF4-FFF2-40B4-BE49-F238E27FC236}">
                <a16:creationId xmlns:a16="http://schemas.microsoft.com/office/drawing/2014/main" xmlns="" id="{EE4637EC-197D-41C0-B86D-77889D21038E}"/>
              </a:ext>
            </a:extLst>
          </p:cNvPr>
          <p:cNvGrpSpPr>
            <a:grpSpLocks/>
          </p:cNvGrpSpPr>
          <p:nvPr/>
        </p:nvGrpSpPr>
        <p:grpSpPr bwMode="auto">
          <a:xfrm>
            <a:off x="305476" y="2685527"/>
            <a:ext cx="1698016" cy="1634567"/>
            <a:chOff x="327943" y="2635713"/>
            <a:chExt cx="2520000" cy="2520000"/>
          </a:xfrm>
        </p:grpSpPr>
        <p:sp>
          <p:nvSpPr>
            <p:cNvPr id="38" name="Oval 5">
              <a:extLst>
                <a:ext uri="{FF2B5EF4-FFF2-40B4-BE49-F238E27FC236}">
                  <a16:creationId xmlns:a16="http://schemas.microsoft.com/office/drawing/2014/main" xmlns="" id="{5E871571-30F7-4F8C-BCD9-D5344FD345D5}"/>
                </a:ext>
              </a:extLst>
            </p:cNvPr>
            <p:cNvSpPr/>
            <p:nvPr/>
          </p:nvSpPr>
          <p:spPr>
            <a:xfrm>
              <a:off x="327943" y="2635713"/>
              <a:ext cx="2520000" cy="2520000"/>
            </a:xfrm>
            <a:prstGeom prst="ellipse">
              <a:avLst/>
            </a:prstGeom>
            <a:noFill/>
            <a:ln w="1016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39" name="Oval 3">
              <a:extLst>
                <a:ext uri="{FF2B5EF4-FFF2-40B4-BE49-F238E27FC236}">
                  <a16:creationId xmlns:a16="http://schemas.microsoft.com/office/drawing/2014/main" xmlns="" id="{29C24696-E2CB-40D6-AFC8-B5513FDEC424}"/>
                </a:ext>
              </a:extLst>
            </p:cNvPr>
            <p:cNvSpPr/>
            <p:nvPr/>
          </p:nvSpPr>
          <p:spPr>
            <a:xfrm>
              <a:off x="986922" y="3265713"/>
              <a:ext cx="1440228" cy="1439319"/>
            </a:xfrm>
            <a:prstGeom prst="ellipse">
              <a:avLst/>
            </a:prstGeom>
            <a:solidFill>
              <a:schemeClr val="bg1">
                <a:lumMod val="50000"/>
              </a:schemeClr>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40" name="Oval 6">
              <a:extLst>
                <a:ext uri="{FF2B5EF4-FFF2-40B4-BE49-F238E27FC236}">
                  <a16:creationId xmlns:a16="http://schemas.microsoft.com/office/drawing/2014/main" xmlns="" id="{CCBCBC70-EB0C-4099-87A1-D612D0FE4529}"/>
                </a:ext>
              </a:extLst>
            </p:cNvPr>
            <p:cNvSpPr/>
            <p:nvPr/>
          </p:nvSpPr>
          <p:spPr>
            <a:xfrm>
              <a:off x="807489" y="3086393"/>
              <a:ext cx="1799092" cy="1799547"/>
            </a:xfrm>
            <a:prstGeom prst="ellipse">
              <a:avLst/>
            </a:prstGeom>
            <a:noFill/>
            <a:ln w="762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41" name="TextBox 7">
              <a:extLst>
                <a:ext uri="{FF2B5EF4-FFF2-40B4-BE49-F238E27FC236}">
                  <a16:creationId xmlns:a16="http://schemas.microsoft.com/office/drawing/2014/main" xmlns="" id="{055B04F4-7D69-41CD-BB3B-CA365B4EE03D}"/>
                </a:ext>
              </a:extLst>
            </p:cNvPr>
            <p:cNvSpPr txBox="1"/>
            <p:nvPr/>
          </p:nvSpPr>
          <p:spPr>
            <a:xfrm>
              <a:off x="1091251" y="3699314"/>
              <a:ext cx="1213158" cy="616847"/>
            </a:xfrm>
            <a:prstGeom prst="rect">
              <a:avLst/>
            </a:prstGeom>
            <a:noFill/>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检索</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grpSp>
      <p:grpSp>
        <p:nvGrpSpPr>
          <p:cNvPr id="42" name="Group 38">
            <a:extLst>
              <a:ext uri="{FF2B5EF4-FFF2-40B4-BE49-F238E27FC236}">
                <a16:creationId xmlns:a16="http://schemas.microsoft.com/office/drawing/2014/main" xmlns="" id="{CBF437EF-8943-4E12-9952-504BF93CA3B5}"/>
              </a:ext>
            </a:extLst>
          </p:cNvPr>
          <p:cNvGrpSpPr>
            <a:grpSpLocks/>
          </p:cNvGrpSpPr>
          <p:nvPr/>
        </p:nvGrpSpPr>
        <p:grpSpPr bwMode="auto">
          <a:xfrm>
            <a:off x="2151878" y="1518274"/>
            <a:ext cx="1699087" cy="1634567"/>
            <a:chOff x="2876971" y="1024103"/>
            <a:chExt cx="2520000" cy="2520000"/>
          </a:xfrm>
        </p:grpSpPr>
        <p:sp>
          <p:nvSpPr>
            <p:cNvPr id="43" name="Oval 8">
              <a:extLst>
                <a:ext uri="{FF2B5EF4-FFF2-40B4-BE49-F238E27FC236}">
                  <a16:creationId xmlns:a16="http://schemas.microsoft.com/office/drawing/2014/main" xmlns="" id="{45A37311-EF33-4EBA-90DA-A95D62A9418A}"/>
                </a:ext>
              </a:extLst>
            </p:cNvPr>
            <p:cNvSpPr/>
            <p:nvPr/>
          </p:nvSpPr>
          <p:spPr>
            <a:xfrm>
              <a:off x="3237198" y="1646168"/>
              <a:ext cx="1439319" cy="1439319"/>
            </a:xfrm>
            <a:prstGeom prst="ellipse">
              <a:avLst/>
            </a:prstGeom>
            <a:solidFill>
              <a:schemeClr val="bg1">
                <a:lumMod val="50000"/>
              </a:schemeClr>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44" name="Oval 9">
              <a:extLst>
                <a:ext uri="{FF2B5EF4-FFF2-40B4-BE49-F238E27FC236}">
                  <a16:creationId xmlns:a16="http://schemas.microsoft.com/office/drawing/2014/main" xmlns="" id="{D89F2237-F681-4469-88F4-5B7BD96E7281}"/>
                </a:ext>
              </a:extLst>
            </p:cNvPr>
            <p:cNvSpPr/>
            <p:nvPr/>
          </p:nvSpPr>
          <p:spPr>
            <a:xfrm>
              <a:off x="3051530" y="1465262"/>
              <a:ext cx="1799547" cy="1801133"/>
            </a:xfrm>
            <a:prstGeom prst="ellipse">
              <a:avLst/>
            </a:prstGeom>
            <a:noFill/>
            <a:ln w="762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dirty="0">
                <a:solidFill>
                  <a:prstClr val="white"/>
                </a:solidFill>
                <a:latin typeface="Calibri"/>
                <a:ea typeface="微软雅黑"/>
              </a:endParaRPr>
            </a:p>
          </p:txBody>
        </p:sp>
        <p:sp>
          <p:nvSpPr>
            <p:cNvPr id="45" name="TextBox 10">
              <a:extLst>
                <a:ext uri="{FF2B5EF4-FFF2-40B4-BE49-F238E27FC236}">
                  <a16:creationId xmlns:a16="http://schemas.microsoft.com/office/drawing/2014/main" xmlns="" id="{EE45E51D-80EA-466E-8FB6-8E935D42B141}"/>
                </a:ext>
              </a:extLst>
            </p:cNvPr>
            <p:cNvSpPr txBox="1"/>
            <p:nvPr/>
          </p:nvSpPr>
          <p:spPr>
            <a:xfrm>
              <a:off x="3339393" y="2082507"/>
              <a:ext cx="1152116" cy="616847"/>
            </a:xfrm>
            <a:prstGeom prst="rect">
              <a:avLst/>
            </a:prstGeom>
            <a:noFill/>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分析</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sp>
          <p:nvSpPr>
            <p:cNvPr id="46" name="Oval 20">
              <a:extLst>
                <a:ext uri="{FF2B5EF4-FFF2-40B4-BE49-F238E27FC236}">
                  <a16:creationId xmlns:a16="http://schemas.microsoft.com/office/drawing/2014/main" xmlns="" id="{D2AD29DD-51C0-4C6C-AE30-FFFFA765B8D9}"/>
                </a:ext>
              </a:extLst>
            </p:cNvPr>
            <p:cNvSpPr/>
            <p:nvPr/>
          </p:nvSpPr>
          <p:spPr>
            <a:xfrm>
              <a:off x="2876971" y="1024103"/>
              <a:ext cx="2520000" cy="2520000"/>
            </a:xfrm>
            <a:prstGeom prst="ellipse">
              <a:avLst/>
            </a:prstGeom>
            <a:noFill/>
            <a:ln w="1016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grpSp>
        <p:nvGrpSpPr>
          <p:cNvPr id="47" name="Group 39">
            <a:extLst>
              <a:ext uri="{FF2B5EF4-FFF2-40B4-BE49-F238E27FC236}">
                <a16:creationId xmlns:a16="http://schemas.microsoft.com/office/drawing/2014/main" xmlns="" id="{2953D2D4-EFC3-4596-96C5-D23D118DE781}"/>
              </a:ext>
            </a:extLst>
          </p:cNvPr>
          <p:cNvGrpSpPr>
            <a:grpSpLocks/>
          </p:cNvGrpSpPr>
          <p:nvPr/>
        </p:nvGrpSpPr>
        <p:grpSpPr bwMode="auto">
          <a:xfrm>
            <a:off x="3439842" y="3366161"/>
            <a:ext cx="1699087" cy="1633537"/>
            <a:chOff x="3996331" y="3895713"/>
            <a:chExt cx="2520000" cy="2520000"/>
          </a:xfrm>
        </p:grpSpPr>
        <p:sp>
          <p:nvSpPr>
            <p:cNvPr id="48" name="Oval 11">
              <a:extLst>
                <a:ext uri="{FF2B5EF4-FFF2-40B4-BE49-F238E27FC236}">
                  <a16:creationId xmlns:a16="http://schemas.microsoft.com/office/drawing/2014/main" xmlns="" id="{C1FE168F-313A-475A-92D6-655A86E12E5D}"/>
                </a:ext>
              </a:extLst>
            </p:cNvPr>
            <p:cNvSpPr/>
            <p:nvPr/>
          </p:nvSpPr>
          <p:spPr>
            <a:xfrm>
              <a:off x="4450185" y="4222821"/>
              <a:ext cx="1440907" cy="1440227"/>
            </a:xfrm>
            <a:prstGeom prst="ellipse">
              <a:avLst/>
            </a:prstGeom>
            <a:solidFill>
              <a:schemeClr val="bg1">
                <a:lumMod val="50000"/>
              </a:schemeClr>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49" name="Oval 12">
              <a:extLst>
                <a:ext uri="{FF2B5EF4-FFF2-40B4-BE49-F238E27FC236}">
                  <a16:creationId xmlns:a16="http://schemas.microsoft.com/office/drawing/2014/main" xmlns="" id="{7A81A66B-AB06-421E-B74C-C59A66867011}"/>
                </a:ext>
              </a:extLst>
            </p:cNvPr>
            <p:cNvSpPr/>
            <p:nvPr/>
          </p:nvSpPr>
          <p:spPr>
            <a:xfrm>
              <a:off x="4264517" y="4043388"/>
              <a:ext cx="1801134" cy="1800680"/>
            </a:xfrm>
            <a:prstGeom prst="ellipse">
              <a:avLst/>
            </a:prstGeom>
            <a:noFill/>
            <a:ln w="762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50" name="TextBox 13">
              <a:extLst>
                <a:ext uri="{FF2B5EF4-FFF2-40B4-BE49-F238E27FC236}">
                  <a16:creationId xmlns:a16="http://schemas.microsoft.com/office/drawing/2014/main" xmlns="" id="{6AF4C14B-E237-409D-B5DE-F3FC36C3C3BC}"/>
                </a:ext>
              </a:extLst>
            </p:cNvPr>
            <p:cNvSpPr txBox="1"/>
            <p:nvPr/>
          </p:nvSpPr>
          <p:spPr>
            <a:xfrm>
              <a:off x="4534295" y="4669645"/>
              <a:ext cx="1213982" cy="617236"/>
            </a:xfrm>
            <a:prstGeom prst="rect">
              <a:avLst/>
            </a:prstGeom>
            <a:noFill/>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管理</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sp>
          <p:nvSpPr>
            <p:cNvPr id="51" name="Oval 21">
              <a:extLst>
                <a:ext uri="{FF2B5EF4-FFF2-40B4-BE49-F238E27FC236}">
                  <a16:creationId xmlns:a16="http://schemas.microsoft.com/office/drawing/2014/main" xmlns="" id="{78900F9B-5791-4F48-9020-A9F3E05A4ABF}"/>
                </a:ext>
              </a:extLst>
            </p:cNvPr>
            <p:cNvSpPr/>
            <p:nvPr/>
          </p:nvSpPr>
          <p:spPr>
            <a:xfrm>
              <a:off x="3996331" y="3895713"/>
              <a:ext cx="2520000" cy="2520000"/>
            </a:xfrm>
            <a:prstGeom prst="ellipse">
              <a:avLst/>
            </a:prstGeom>
            <a:noFill/>
            <a:ln w="1016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sp>
        <p:nvSpPr>
          <p:cNvPr id="52" name="Rectangle 46">
            <a:extLst>
              <a:ext uri="{FF2B5EF4-FFF2-40B4-BE49-F238E27FC236}">
                <a16:creationId xmlns:a16="http://schemas.microsoft.com/office/drawing/2014/main" xmlns="" id="{28912FC2-D1F4-4C4D-AE51-3F63A0729039}"/>
              </a:ext>
            </a:extLst>
          </p:cNvPr>
          <p:cNvSpPr/>
          <p:nvPr/>
        </p:nvSpPr>
        <p:spPr>
          <a:xfrm>
            <a:off x="2902136" y="4918784"/>
            <a:ext cx="4305251" cy="1200329"/>
          </a:xfrm>
          <a:prstGeom prst="rect">
            <a:avLst/>
          </a:prstGeom>
          <a:noFill/>
        </p:spPr>
        <p:style>
          <a:lnRef idx="0">
            <a:schemeClr val="accent1"/>
          </a:lnRef>
          <a:fillRef idx="3">
            <a:schemeClr val="accent1"/>
          </a:fillRef>
          <a:effectRef idx="3">
            <a:schemeClr val="accent1"/>
          </a:effectRef>
          <a:fontRef idx="minor">
            <a:schemeClr val="lt1"/>
          </a:fontRef>
        </p:style>
        <p:txBody>
          <a:bodyPr wrap="square">
            <a:spAutoFit/>
          </a:bodyPr>
          <a:lstStyle/>
          <a:p>
            <a:pPr>
              <a:lnSpc>
                <a:spcPct val="150000"/>
              </a:lnSpc>
              <a:defRPr/>
            </a:pPr>
            <a:r>
              <a:rPr lang="zh-CN" altLang="en-US" sz="1600" b="1" dirty="0">
                <a:solidFill>
                  <a:srgbClr val="3213ED"/>
                </a:solidFill>
                <a:latin typeface="微软雅黑" pitchFamily="34" charset="-122"/>
                <a:ea typeface="微软雅黑" pitchFamily="34" charset="-122"/>
              </a:rPr>
              <a:t>投稿</a:t>
            </a:r>
            <a:endParaRPr lang="en-US" altLang="zh-CN" sz="1600" b="1" dirty="0">
              <a:solidFill>
                <a:srgbClr val="3213ED"/>
              </a:solidFill>
              <a:latin typeface="微软雅黑" pitchFamily="34" charset="-122"/>
              <a:ea typeface="微软雅黑" pitchFamily="34" charset="-122"/>
            </a:endParaRPr>
          </a:p>
          <a:p>
            <a:pPr>
              <a:lnSpc>
                <a:spcPct val="150000"/>
              </a:lnSpc>
              <a:buFontTx/>
              <a:buChar char="-"/>
              <a:defRPr/>
            </a:pPr>
            <a:r>
              <a:rPr lang="zh-CN" altLang="en-US" sz="1600" dirty="0">
                <a:solidFill>
                  <a:srgbClr val="3213ED"/>
                </a:solidFill>
                <a:latin typeface="微软雅黑" pitchFamily="34" charset="-122"/>
                <a:ea typeface="微软雅黑" pitchFamily="34" charset="-122"/>
              </a:rPr>
              <a:t>查询学科内</a:t>
            </a:r>
            <a:r>
              <a:rPr lang="en-US" altLang="zh-CN" sz="1600" dirty="0">
                <a:solidFill>
                  <a:srgbClr val="3213ED"/>
                </a:solidFill>
                <a:latin typeface="微软雅黑" pitchFamily="34" charset="-122"/>
                <a:ea typeface="微软雅黑" pitchFamily="34" charset="-122"/>
              </a:rPr>
              <a:t>SCI</a:t>
            </a:r>
            <a:r>
              <a:rPr lang="zh-CN" altLang="en-US" sz="1600" dirty="0">
                <a:solidFill>
                  <a:srgbClr val="3213ED"/>
                </a:solidFill>
                <a:latin typeface="微软雅黑" pitchFamily="34" charset="-122"/>
                <a:ea typeface="微软雅黑" pitchFamily="34" charset="-122"/>
              </a:rPr>
              <a:t>期刊</a:t>
            </a:r>
            <a:endParaRPr lang="en-US" altLang="zh-CN" sz="1600" dirty="0">
              <a:solidFill>
                <a:srgbClr val="3213ED"/>
              </a:solidFill>
              <a:latin typeface="微软雅黑" pitchFamily="34" charset="-122"/>
              <a:ea typeface="微软雅黑" pitchFamily="34" charset="-122"/>
            </a:endParaRPr>
          </a:p>
          <a:p>
            <a:pPr>
              <a:lnSpc>
                <a:spcPct val="150000"/>
              </a:lnSpc>
              <a:buFontTx/>
              <a:buChar char="-"/>
              <a:defRPr/>
            </a:pPr>
            <a:r>
              <a:rPr lang="zh-CN" altLang="en-US" sz="1600" dirty="0">
                <a:solidFill>
                  <a:srgbClr val="3213ED"/>
                </a:solidFill>
                <a:latin typeface="微软雅黑" pitchFamily="34" charset="-122"/>
                <a:ea typeface="微软雅黑" pitchFamily="34" charset="-122"/>
              </a:rPr>
              <a:t>关注期刊用稿特点、影响因子、学科内排名</a:t>
            </a:r>
            <a:endParaRPr lang="en-US" altLang="zh-CN" sz="2000" dirty="0">
              <a:solidFill>
                <a:srgbClr val="3213ED"/>
              </a:solidFill>
              <a:latin typeface="微软雅黑" pitchFamily="34" charset="-122"/>
              <a:ea typeface="微软雅黑" pitchFamily="34" charset="-122"/>
            </a:endParaRPr>
          </a:p>
        </p:txBody>
      </p:sp>
    </p:spTree>
    <p:extLst>
      <p:ext uri="{BB962C8B-B14F-4D97-AF65-F5344CB8AC3E}">
        <p14:creationId xmlns:p14="http://schemas.microsoft.com/office/powerpoint/2010/main" val="35175557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in)">
                                      <p:cBhvr>
                                        <p:cTn id="7" dur="500"/>
                                        <p:tgtEl>
                                          <p:spTgt spid="3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250"/>
                                        <p:tgtEl>
                                          <p:spTgt spid="36"/>
                                        </p:tgtEl>
                                      </p:cBhvr>
                                    </p:animEffect>
                                  </p:childTnLst>
                                </p:cTn>
                              </p:par>
                            </p:childTnLst>
                          </p:cTn>
                        </p:par>
                        <p:par>
                          <p:cTn id="12" fill="hold">
                            <p:stCondLst>
                              <p:cond delay="750"/>
                            </p:stCondLst>
                            <p:childTnLst>
                              <p:par>
                                <p:cTn id="13" presetID="6" presetClass="entr" presetSubtype="16"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circle(in)">
                                      <p:cBhvr>
                                        <p:cTn id="15" dur="500"/>
                                        <p:tgtEl>
                                          <p:spTgt spid="42"/>
                                        </p:tgtEl>
                                      </p:cBhvr>
                                    </p:animEffect>
                                  </p:childTnLst>
                                </p:cTn>
                              </p:par>
                            </p:childTnLst>
                          </p:cTn>
                        </p:par>
                        <p:par>
                          <p:cTn id="16" fill="hold">
                            <p:stCondLst>
                              <p:cond delay="1250"/>
                            </p:stCondLst>
                            <p:childTnLst>
                              <p:par>
                                <p:cTn id="17" presetID="22" presetClass="entr" presetSubtype="1"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up)">
                                      <p:cBhvr>
                                        <p:cTn id="19" dur="250"/>
                                        <p:tgtEl>
                                          <p:spTgt spid="35"/>
                                        </p:tgtEl>
                                      </p:cBhvr>
                                    </p:animEffect>
                                  </p:childTnLst>
                                </p:cTn>
                              </p:par>
                            </p:childTnLst>
                          </p:cTn>
                        </p:par>
                        <p:par>
                          <p:cTn id="20" fill="hold">
                            <p:stCondLst>
                              <p:cond delay="1500"/>
                            </p:stCondLst>
                            <p:childTnLst>
                              <p:par>
                                <p:cTn id="21" presetID="6" presetClass="entr" presetSubtype="16"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circle(in)">
                                      <p:cBhvr>
                                        <p:cTn id="23" dur="500"/>
                                        <p:tgtEl>
                                          <p:spTgt spid="47"/>
                                        </p:tgtEl>
                                      </p:cBhvr>
                                    </p:animEffect>
                                  </p:childTnLst>
                                </p:cTn>
                              </p:par>
                            </p:childTnLst>
                          </p:cTn>
                        </p:par>
                        <p:par>
                          <p:cTn id="24" fill="hold">
                            <p:stCondLst>
                              <p:cond delay="2000"/>
                            </p:stCondLst>
                            <p:childTnLst>
                              <p:par>
                                <p:cTn id="25" presetID="22" presetClass="entr" presetSubtype="4" fill="hold" grpId="0"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down)">
                                      <p:cBhvr>
                                        <p:cTn id="27" dur="250"/>
                                        <p:tgtEl>
                                          <p:spTgt spid="34"/>
                                        </p:tgtEl>
                                      </p:cBhvr>
                                    </p:animEffect>
                                  </p:childTnLst>
                                </p:cTn>
                              </p:par>
                            </p:childTnLst>
                          </p:cTn>
                        </p:par>
                        <p:par>
                          <p:cTn id="28" fill="hold">
                            <p:stCondLst>
                              <p:cond delay="2250"/>
                            </p:stCondLst>
                            <p:childTnLst>
                              <p:par>
                                <p:cTn id="29" presetID="6" presetClass="entr" presetSubtype="16"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circle(in)">
                                      <p:cBhvr>
                                        <p:cTn id="31" dur="500"/>
                                        <p:tgtEl>
                                          <p:spTgt spid="24"/>
                                        </p:tgtEl>
                                      </p:cBhvr>
                                    </p:animEffect>
                                  </p:childTnLst>
                                </p:cTn>
                              </p:par>
                            </p:childTnLst>
                          </p:cTn>
                        </p:par>
                        <p:par>
                          <p:cTn id="32" fill="hold">
                            <p:stCondLst>
                              <p:cond delay="275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250"/>
                                        <p:tgtEl>
                                          <p:spTgt spid="5"/>
                                        </p:tgtEl>
                                      </p:cBhvr>
                                    </p:animEffect>
                                  </p:childTnLst>
                                </p:cTn>
                              </p:par>
                            </p:childTnLst>
                          </p:cTn>
                        </p:par>
                        <p:par>
                          <p:cTn id="36" fill="hold">
                            <p:stCondLst>
                              <p:cond delay="3000"/>
                            </p:stCondLst>
                            <p:childTnLst>
                              <p:par>
                                <p:cTn id="37" presetID="6" presetClass="entr" presetSubtype="16"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circle(in)">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4" grpId="0" animBg="1"/>
      <p:bldP spid="35" grpId="0" animBg="1"/>
      <p:bldP spid="36" grpId="0" animBg="1"/>
      <p:bldP spid="5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6953"/>
          <a:stretch/>
        </p:blipFill>
        <p:spPr>
          <a:xfrm>
            <a:off x="1270276" y="2467128"/>
            <a:ext cx="847725" cy="1887763"/>
          </a:xfrm>
          <a:prstGeom prst="rect">
            <a:avLst/>
          </a:prstGeom>
        </p:spPr>
      </p:pic>
      <p:sp>
        <p:nvSpPr>
          <p:cNvPr id="6" name="TextBox 5"/>
          <p:cNvSpPr txBox="1"/>
          <p:nvPr/>
        </p:nvSpPr>
        <p:spPr>
          <a:xfrm>
            <a:off x="1095843" y="1932131"/>
            <a:ext cx="1114408" cy="369332"/>
          </a:xfrm>
          <a:prstGeom prst="rect">
            <a:avLst/>
          </a:prstGeom>
          <a:noFill/>
        </p:spPr>
        <p:txBody>
          <a:bodyPr wrap="none" rtlCol="0">
            <a:spAutoFit/>
          </a:bodyPr>
          <a:lstStyle/>
          <a:p>
            <a:r>
              <a:rPr lang="zh-CN" altLang="en-US" b="1" dirty="0">
                <a:solidFill>
                  <a:srgbClr val="6817FF">
                    <a:lumMod val="50000"/>
                  </a:srgbClr>
                </a:solidFill>
              </a:rPr>
              <a:t>论文提交</a:t>
            </a:r>
            <a:endParaRPr lang="en-US" b="1" dirty="0">
              <a:solidFill>
                <a:srgbClr val="6817FF">
                  <a:lumMod val="50000"/>
                </a:srgbClr>
              </a:solidFill>
            </a:endParaRPr>
          </a:p>
        </p:txBody>
      </p:sp>
      <p:sp>
        <p:nvSpPr>
          <p:cNvPr id="8" name="TextBox 7"/>
          <p:cNvSpPr txBox="1"/>
          <p:nvPr/>
        </p:nvSpPr>
        <p:spPr>
          <a:xfrm>
            <a:off x="1157013" y="4630025"/>
            <a:ext cx="1114408" cy="369332"/>
          </a:xfrm>
          <a:prstGeom prst="rect">
            <a:avLst/>
          </a:prstGeom>
          <a:noFill/>
        </p:spPr>
        <p:txBody>
          <a:bodyPr wrap="none" rtlCol="0">
            <a:spAutoFit/>
          </a:bodyPr>
          <a:lstStyle/>
          <a:p>
            <a:r>
              <a:rPr lang="zh-CN" altLang="en-US" b="1" dirty="0">
                <a:solidFill>
                  <a:srgbClr val="000000">
                    <a:lumMod val="95000"/>
                    <a:lumOff val="5000"/>
                  </a:srgbClr>
                </a:solidFill>
              </a:rPr>
              <a:t>论文发表</a:t>
            </a:r>
            <a:endParaRPr lang="en-US" b="1" dirty="0">
              <a:solidFill>
                <a:srgbClr val="000000">
                  <a:lumMod val="95000"/>
                  <a:lumOff val="5000"/>
                </a:srgbClr>
              </a:solidFill>
            </a:endParaRPr>
          </a:p>
        </p:txBody>
      </p:sp>
      <p:pic>
        <p:nvPicPr>
          <p:cNvPr id="7" name="内容占位符 3">
            <a:extLst>
              <a:ext uri="{FF2B5EF4-FFF2-40B4-BE49-F238E27FC236}">
                <a16:creationId xmlns="" xmlns:a16="http://schemas.microsoft.com/office/drawing/2014/main" id="{10DB0D30-21D4-4FA9-8655-5C606F9DDC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615" y="826763"/>
            <a:ext cx="4634339" cy="5190428"/>
          </a:xfrm>
          <a:prstGeom prst="rect">
            <a:avLst/>
          </a:prstGeom>
        </p:spPr>
      </p:pic>
    </p:spTree>
    <p:extLst>
      <p:ext uri="{BB962C8B-B14F-4D97-AF65-F5344CB8AC3E}">
        <p14:creationId xmlns:p14="http://schemas.microsoft.com/office/powerpoint/2010/main" val="1171453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628650" y="365128"/>
            <a:ext cx="6219412" cy="679419"/>
          </a:xfrm>
        </p:spPr>
        <p:txBody>
          <a:bodyPr/>
          <a:lstStyle/>
          <a:p>
            <a:pPr eaLnBrk="1" hangingPunct="1"/>
            <a:r>
              <a:rPr lang="zh-CN" altLang="en-US" dirty="0">
                <a:latin typeface="微软雅黑" pitchFamily="34" charset="-122"/>
                <a:ea typeface="微软雅黑" pitchFamily="34" charset="-122"/>
              </a:rPr>
              <a:t>如果稿件投向了不合适的期刊会遭遇</a:t>
            </a:r>
            <a:r>
              <a:rPr lang="en-US" altLang="zh-CN" dirty="0">
                <a:latin typeface="微软雅黑" pitchFamily="34" charset="-122"/>
                <a:ea typeface="微软雅黑" pitchFamily="34" charset="-122"/>
              </a:rPr>
              <a:t>…</a:t>
            </a:r>
            <a:endParaRPr lang="zh-CN" altLang="en-US" dirty="0">
              <a:latin typeface="微软雅黑" pitchFamily="34" charset="-122"/>
              <a:ea typeface="微软雅黑" pitchFamily="34" charset="-122"/>
            </a:endParaRPr>
          </a:p>
        </p:txBody>
      </p:sp>
      <p:grpSp>
        <p:nvGrpSpPr>
          <p:cNvPr id="3" name="组合 2">
            <a:extLst>
              <a:ext uri="{FF2B5EF4-FFF2-40B4-BE49-F238E27FC236}">
                <a16:creationId xmlns:a16="http://schemas.microsoft.com/office/drawing/2014/main" xmlns="" id="{AE840E3D-A452-451A-8999-F00F54754B83}"/>
              </a:ext>
            </a:extLst>
          </p:cNvPr>
          <p:cNvGrpSpPr/>
          <p:nvPr/>
        </p:nvGrpSpPr>
        <p:grpSpPr>
          <a:xfrm>
            <a:off x="935287" y="1263398"/>
            <a:ext cx="2253457" cy="4105049"/>
            <a:chOff x="935287" y="1263398"/>
            <a:chExt cx="2253457" cy="4105049"/>
          </a:xfrm>
        </p:grpSpPr>
        <p:grpSp>
          <p:nvGrpSpPr>
            <p:cNvPr id="6" name="Group 21"/>
            <p:cNvGrpSpPr>
              <a:grpSpLocks/>
            </p:cNvGrpSpPr>
            <p:nvPr/>
          </p:nvGrpSpPr>
          <p:grpSpPr bwMode="auto">
            <a:xfrm>
              <a:off x="935287" y="1263398"/>
              <a:ext cx="2253457" cy="1974849"/>
              <a:chOff x="1272209" y="1857721"/>
              <a:chExt cx="2027582" cy="1829575"/>
            </a:xfrm>
          </p:grpSpPr>
          <p:pic>
            <p:nvPicPr>
              <p:cNvPr id="7" name="Picture 10"/>
              <p:cNvPicPr>
                <a:picLocks noChangeAspect="1" noChangeArrowheads="1"/>
              </p:cNvPicPr>
              <p:nvPr/>
            </p:nvPicPr>
            <p:blipFill>
              <a:blip r:embed="rId2" cstate="print"/>
              <a:srcRect/>
              <a:stretch>
                <a:fillRect/>
              </a:stretch>
            </p:blipFill>
            <p:spPr bwMode="auto">
              <a:xfrm>
                <a:off x="1272209" y="1857721"/>
                <a:ext cx="2027582" cy="1829575"/>
              </a:xfrm>
              <a:prstGeom prst="rect">
                <a:avLst/>
              </a:prstGeom>
              <a:noFill/>
              <a:ln w="9525">
                <a:noFill/>
                <a:miter lim="800000"/>
                <a:headEnd/>
                <a:tailEnd/>
              </a:ln>
            </p:spPr>
          </p:pic>
          <p:sp>
            <p:nvSpPr>
              <p:cNvPr id="8" name="TextBox 20"/>
              <p:cNvSpPr txBox="1">
                <a:spLocks noChangeArrowheads="1"/>
              </p:cNvSpPr>
              <p:nvPr/>
            </p:nvSpPr>
            <p:spPr bwMode="auto">
              <a:xfrm>
                <a:off x="2568926" y="2361552"/>
                <a:ext cx="696932" cy="370677"/>
              </a:xfrm>
              <a:prstGeom prst="rect">
                <a:avLst/>
              </a:prstGeom>
              <a:noFill/>
              <a:ln w="9525">
                <a:noFill/>
                <a:miter lim="800000"/>
                <a:headEnd/>
                <a:tailEnd/>
              </a:ln>
            </p:spPr>
            <p:txBody>
              <a:bodyPr wrap="none">
                <a:spAutoFit/>
              </a:bodyPr>
              <a:lstStyle/>
              <a:p>
                <a:r>
                  <a:rPr lang="zh-CN" altLang="en-US" sz="2000" b="1" dirty="0">
                    <a:solidFill>
                      <a:srgbClr val="000000"/>
                    </a:solidFill>
                    <a:latin typeface="微软雅黑" pitchFamily="34" charset="-122"/>
                    <a:ea typeface="微软雅黑" pitchFamily="34" charset="-122"/>
                  </a:rPr>
                  <a:t>退 稿</a:t>
                </a:r>
              </a:p>
            </p:txBody>
          </p:sp>
        </p:grpSp>
        <p:grpSp>
          <p:nvGrpSpPr>
            <p:cNvPr id="9" name="Group 21"/>
            <p:cNvGrpSpPr/>
            <p:nvPr/>
          </p:nvGrpSpPr>
          <p:grpSpPr>
            <a:xfrm>
              <a:off x="935907" y="3352224"/>
              <a:ext cx="2232248" cy="2016223"/>
              <a:chOff x="1043608" y="3789040"/>
              <a:chExt cx="2232248" cy="2016224"/>
            </a:xfrm>
            <a:scene3d>
              <a:camera prst="orthographicFront">
                <a:rot lat="0" lon="0" rev="0"/>
              </a:camera>
              <a:lightRig rig="soft" dir="t">
                <a:rot lat="0" lon="0" rev="0"/>
              </a:lightRig>
            </a:scene3d>
          </p:grpSpPr>
          <p:sp>
            <p:nvSpPr>
              <p:cNvPr id="10" name="Rectangle 9"/>
              <p:cNvSpPr/>
              <p:nvPr/>
            </p:nvSpPr>
            <p:spPr bwMode="auto">
              <a:xfrm>
                <a:off x="1043608" y="3789040"/>
                <a:ext cx="2232248" cy="2016224"/>
              </a:xfrm>
              <a:prstGeom prst="rect">
                <a:avLst/>
              </a:prstGeom>
              <a:solidFill>
                <a:schemeClr val="tx1"/>
              </a:solidFill>
              <a:ln w="9525" cap="flat" cmpd="sng" algn="ctr">
                <a:noFill/>
                <a:prstDash val="solid"/>
                <a:round/>
                <a:headEnd type="none" w="med" len="med"/>
                <a:tailEnd type="none" w="med" len="med"/>
              </a:ln>
              <a:effectLst>
                <a:outerShdw blurRad="107950" dist="12700" dir="5400000" algn="ctr">
                  <a:srgbClr val="000000"/>
                </a:outerShdw>
              </a:effectLst>
              <a:sp3d contourW="44450" prstMaterial="matte">
                <a:bevelT w="63500" h="63500" prst="artDeco"/>
                <a:contourClr>
                  <a:srgbClr val="FFFFFF"/>
                </a:contourClr>
              </a:sp3d>
            </p:spPr>
            <p:txBody>
              <a:bodyPr lIns="0" tIns="0" rIns="182880" bIns="0"/>
              <a:lstStyle/>
              <a:p>
                <a:pPr>
                  <a:spcBef>
                    <a:spcPct val="50000"/>
                  </a:spcBef>
                  <a:defRPr/>
                </a:pPr>
                <a:endParaRPr lang="en-US" sz="2400">
                  <a:solidFill>
                    <a:srgbClr val="000000"/>
                  </a:solidFill>
                  <a:cs typeface="Arial" pitchFamily="34" charset="0"/>
                </a:endParaRPr>
              </a:p>
            </p:txBody>
          </p:sp>
          <p:sp>
            <p:nvSpPr>
              <p:cNvPr id="11" name="Rectangle 10"/>
              <p:cNvSpPr>
                <a:spLocks noChangeArrowheads="1"/>
              </p:cNvSpPr>
              <p:nvPr/>
            </p:nvSpPr>
            <p:spPr bwMode="auto">
              <a:xfrm>
                <a:off x="1115616" y="4077072"/>
                <a:ext cx="2088232" cy="1445718"/>
              </a:xfrm>
              <a:prstGeom prst="rect">
                <a:avLst/>
              </a:prstGeom>
              <a:noFill/>
              <a:ln w="9525">
                <a:noFill/>
                <a:miter lim="800000"/>
                <a:headEnd/>
                <a:tailEnd/>
              </a:ln>
              <a:effectLst>
                <a:outerShdw blurRad="107950" dist="12700" dir="5400000" algn="ctr">
                  <a:srgbClr val="000000"/>
                </a:outerShdw>
              </a:effectLst>
              <a:sp3d contourW="44450" prstMaterial="matte">
                <a:bevelT w="63500" h="63500" prst="artDeco"/>
                <a:contourClr>
                  <a:srgbClr val="FFFFFF"/>
                </a:contourClr>
              </a:sp3d>
            </p:spPr>
            <p:txBody>
              <a:bodyPr>
                <a:spAutoFit/>
              </a:bodyPr>
              <a:lstStyle/>
              <a:p>
                <a:pPr algn="just">
                  <a:lnSpc>
                    <a:spcPct val="125000"/>
                  </a:lnSpc>
                  <a:defRPr/>
                </a:pPr>
                <a:r>
                  <a:rPr lang="zh-CN" altLang="en-US" dirty="0">
                    <a:solidFill>
                      <a:srgbClr val="FFFFFF"/>
                    </a:solidFill>
                    <a:latin typeface="微软雅黑" pitchFamily="34" charset="-122"/>
                    <a:ea typeface="微软雅黑" pitchFamily="34" charset="-122"/>
                    <a:cs typeface="Arial" pitchFamily="34" charset="0"/>
                  </a:rPr>
                  <a:t>因研究内容“不适合本刊”，而被退稿或使稿件延迟数周或数月发表。</a:t>
                </a:r>
                <a:endParaRPr lang="en-US" dirty="0">
                  <a:solidFill>
                    <a:srgbClr val="FFFFFF"/>
                  </a:solidFill>
                  <a:latin typeface="微软雅黑" pitchFamily="34" charset="-122"/>
                  <a:ea typeface="微软雅黑" pitchFamily="34" charset="-122"/>
                  <a:cs typeface="Arial" pitchFamily="34" charset="0"/>
                </a:endParaRPr>
              </a:p>
            </p:txBody>
          </p:sp>
        </p:grpSp>
      </p:grpSp>
      <p:grpSp>
        <p:nvGrpSpPr>
          <p:cNvPr id="4" name="组合 3">
            <a:extLst>
              <a:ext uri="{FF2B5EF4-FFF2-40B4-BE49-F238E27FC236}">
                <a16:creationId xmlns:a16="http://schemas.microsoft.com/office/drawing/2014/main" xmlns="" id="{D146D1CE-3B0C-444D-AE73-4B6BCB5D1BA0}"/>
              </a:ext>
            </a:extLst>
          </p:cNvPr>
          <p:cNvGrpSpPr/>
          <p:nvPr/>
        </p:nvGrpSpPr>
        <p:grpSpPr>
          <a:xfrm>
            <a:off x="3312171" y="1408009"/>
            <a:ext cx="2304256" cy="4072224"/>
            <a:chOff x="3312171" y="1408009"/>
            <a:chExt cx="2304256" cy="4072224"/>
          </a:xfrm>
        </p:grpSpPr>
        <p:grpSp>
          <p:nvGrpSpPr>
            <p:cNvPr id="12" name="Group 17"/>
            <p:cNvGrpSpPr>
              <a:grpSpLocks/>
            </p:cNvGrpSpPr>
            <p:nvPr/>
          </p:nvGrpSpPr>
          <p:grpSpPr bwMode="auto">
            <a:xfrm>
              <a:off x="3460999" y="3497009"/>
              <a:ext cx="2082800" cy="1983224"/>
              <a:chOff x="5852510" y="1971122"/>
              <a:chExt cx="2360888" cy="2285795"/>
            </a:xfrm>
          </p:grpSpPr>
          <p:pic>
            <p:nvPicPr>
              <p:cNvPr id="13" name="Picture 9"/>
              <p:cNvPicPr>
                <a:picLocks noChangeAspect="1" noChangeArrowheads="1"/>
              </p:cNvPicPr>
              <p:nvPr/>
            </p:nvPicPr>
            <p:blipFill>
              <a:blip r:embed="rId3" cstate="print"/>
              <a:srcRect/>
              <a:stretch>
                <a:fillRect/>
              </a:stretch>
            </p:blipFill>
            <p:spPr bwMode="auto">
              <a:xfrm>
                <a:off x="5852510" y="1971122"/>
                <a:ext cx="2360888" cy="1846690"/>
              </a:xfrm>
              <a:prstGeom prst="rect">
                <a:avLst/>
              </a:prstGeom>
              <a:noFill/>
              <a:ln w="9525">
                <a:noFill/>
                <a:miter lim="800000"/>
                <a:headEnd/>
                <a:tailEnd/>
              </a:ln>
            </p:spPr>
          </p:pic>
          <p:sp>
            <p:nvSpPr>
              <p:cNvPr id="14" name="TextBox 15"/>
              <p:cNvSpPr txBox="1">
                <a:spLocks noChangeArrowheads="1"/>
              </p:cNvSpPr>
              <p:nvPr/>
            </p:nvSpPr>
            <p:spPr bwMode="auto">
              <a:xfrm>
                <a:off x="5999536" y="3795764"/>
                <a:ext cx="2071781" cy="461153"/>
              </a:xfrm>
              <a:prstGeom prst="rect">
                <a:avLst/>
              </a:prstGeom>
              <a:noFill/>
              <a:ln w="9525">
                <a:noFill/>
                <a:miter lim="800000"/>
                <a:headEnd/>
                <a:tailEnd/>
              </a:ln>
            </p:spPr>
            <p:txBody>
              <a:bodyPr wrap="square">
                <a:spAutoFit/>
              </a:bodyPr>
              <a:lstStyle/>
              <a:p>
                <a:pPr algn="dist"/>
                <a:r>
                  <a:rPr lang="zh-CN" altLang="en-US" sz="2000" b="1" dirty="0">
                    <a:solidFill>
                      <a:srgbClr val="000000"/>
                    </a:solidFill>
                    <a:latin typeface="微软雅黑" pitchFamily="34" charset="-122"/>
                    <a:ea typeface="微软雅黑" pitchFamily="34" charset="-122"/>
                  </a:rPr>
                  <a:t>少有同行关注</a:t>
                </a:r>
              </a:p>
            </p:txBody>
          </p:sp>
        </p:grpSp>
        <p:grpSp>
          <p:nvGrpSpPr>
            <p:cNvPr id="15" name="Group 19"/>
            <p:cNvGrpSpPr/>
            <p:nvPr/>
          </p:nvGrpSpPr>
          <p:grpSpPr>
            <a:xfrm>
              <a:off x="3312171" y="1408009"/>
              <a:ext cx="2304256" cy="2016223"/>
              <a:chOff x="3419872" y="1844824"/>
              <a:chExt cx="2304256" cy="2016224"/>
            </a:xfrm>
            <a:scene3d>
              <a:camera prst="orthographicFront">
                <a:rot lat="0" lon="0" rev="0"/>
              </a:camera>
              <a:lightRig rig="soft" dir="t">
                <a:rot lat="0" lon="0" rev="0"/>
              </a:lightRig>
            </a:scene3d>
          </p:grpSpPr>
          <p:sp>
            <p:nvSpPr>
              <p:cNvPr id="16" name="Rectangle 15"/>
              <p:cNvSpPr/>
              <p:nvPr/>
            </p:nvSpPr>
            <p:spPr bwMode="auto">
              <a:xfrm>
                <a:off x="3419872" y="1844824"/>
                <a:ext cx="2304256" cy="2016224"/>
              </a:xfrm>
              <a:prstGeom prst="rect">
                <a:avLst/>
              </a:prstGeom>
              <a:solidFill>
                <a:srgbClr val="3213ED"/>
              </a:solidFill>
              <a:ln w="9525" cap="flat" cmpd="sng" algn="ctr">
                <a:noFill/>
                <a:prstDash val="solid"/>
                <a:round/>
                <a:headEnd type="none" w="med" len="med"/>
                <a:tailEnd type="none" w="med" len="med"/>
              </a:ln>
              <a:effectLst>
                <a:outerShdw blurRad="107950" dist="12700" dir="5400000" algn="ctr">
                  <a:srgbClr val="000000"/>
                </a:outerShdw>
              </a:effectLst>
              <a:sp3d contourW="44450" prstMaterial="matte">
                <a:bevelT w="63500" h="63500" prst="artDeco"/>
                <a:contourClr>
                  <a:srgbClr val="FFFFFF"/>
                </a:contourClr>
              </a:sp3d>
            </p:spPr>
            <p:txBody>
              <a:bodyPr lIns="0" tIns="0" rIns="182880" bIns="0"/>
              <a:lstStyle/>
              <a:p>
                <a:pPr>
                  <a:spcBef>
                    <a:spcPct val="50000"/>
                  </a:spcBef>
                  <a:defRPr/>
                </a:pPr>
                <a:endParaRPr lang="en-US" sz="2400">
                  <a:solidFill>
                    <a:srgbClr val="000000"/>
                  </a:solidFill>
                  <a:cs typeface="Arial" pitchFamily="34" charset="0"/>
                </a:endParaRPr>
              </a:p>
            </p:txBody>
          </p:sp>
          <p:sp>
            <p:nvSpPr>
              <p:cNvPr id="17" name="Rectangle 16"/>
              <p:cNvSpPr>
                <a:spLocks noChangeArrowheads="1"/>
              </p:cNvSpPr>
              <p:nvPr/>
            </p:nvSpPr>
            <p:spPr bwMode="auto">
              <a:xfrm>
                <a:off x="3491880" y="1949088"/>
                <a:ext cx="2160240" cy="1791966"/>
              </a:xfrm>
              <a:prstGeom prst="rect">
                <a:avLst/>
              </a:prstGeom>
              <a:noFill/>
              <a:ln w="9525">
                <a:noFill/>
                <a:miter lim="800000"/>
                <a:headEnd/>
                <a:tailEnd/>
              </a:ln>
              <a:effectLst>
                <a:outerShdw blurRad="107950" dist="12700" dir="5400000" algn="ctr">
                  <a:srgbClr val="000000"/>
                </a:outerShdw>
              </a:effectLst>
              <a:sp3d contourW="44450" prstMaterial="matte">
                <a:bevelT w="63500" h="63500" prst="artDeco"/>
                <a:contourClr>
                  <a:srgbClr val="FFFFFF"/>
                </a:contourClr>
              </a:sp3d>
            </p:spPr>
            <p:txBody>
              <a:bodyPr>
                <a:spAutoFit/>
              </a:bodyPr>
              <a:lstStyle/>
              <a:p>
                <a:pPr algn="just">
                  <a:lnSpc>
                    <a:spcPct val="125000"/>
                  </a:lnSpc>
                  <a:defRPr/>
                </a:pPr>
                <a:r>
                  <a:rPr lang="zh-CN" altLang="en-US" dirty="0">
                    <a:solidFill>
                      <a:srgbClr val="FFFFFF"/>
                    </a:solidFill>
                    <a:latin typeface="微软雅黑" pitchFamily="34" charset="-122"/>
                    <a:ea typeface="微软雅黑" pitchFamily="34" charset="-122"/>
                    <a:cs typeface="Arial" pitchFamily="34" charset="0"/>
                  </a:rPr>
                  <a:t>埋没在一份同行很少问津的期刊中，达不到与小同行交流的目的。也可能从没有被人引用。</a:t>
                </a:r>
                <a:endParaRPr lang="en-US" altLang="en-US" dirty="0">
                  <a:solidFill>
                    <a:srgbClr val="FFFFFF"/>
                  </a:solidFill>
                  <a:latin typeface="微软雅黑" pitchFamily="34" charset="-122"/>
                  <a:ea typeface="微软雅黑" pitchFamily="34" charset="-122"/>
                  <a:cs typeface="Arial" pitchFamily="34" charset="0"/>
                </a:endParaRPr>
              </a:p>
            </p:txBody>
          </p:sp>
        </p:grpSp>
      </p:grpSp>
      <p:grpSp>
        <p:nvGrpSpPr>
          <p:cNvPr id="24" name="组合 23">
            <a:extLst>
              <a:ext uri="{FF2B5EF4-FFF2-40B4-BE49-F238E27FC236}">
                <a16:creationId xmlns:a16="http://schemas.microsoft.com/office/drawing/2014/main" xmlns="" id="{9158B2BB-E494-4045-AC4B-923E8CC9EE78}"/>
              </a:ext>
            </a:extLst>
          </p:cNvPr>
          <p:cNvGrpSpPr/>
          <p:nvPr/>
        </p:nvGrpSpPr>
        <p:grpSpPr>
          <a:xfrm>
            <a:off x="5792968" y="1407860"/>
            <a:ext cx="2415747" cy="3960587"/>
            <a:chOff x="5792968" y="1407860"/>
            <a:chExt cx="2415747" cy="3960587"/>
          </a:xfrm>
        </p:grpSpPr>
        <p:grpSp>
          <p:nvGrpSpPr>
            <p:cNvPr id="18" name="Group 16"/>
            <p:cNvGrpSpPr>
              <a:grpSpLocks/>
            </p:cNvGrpSpPr>
            <p:nvPr/>
          </p:nvGrpSpPr>
          <p:grpSpPr bwMode="auto">
            <a:xfrm>
              <a:off x="5792968" y="1407860"/>
              <a:ext cx="2375991" cy="1954539"/>
              <a:chOff x="1425552" y="3315943"/>
              <a:chExt cx="4038853" cy="3211416"/>
            </a:xfrm>
          </p:grpSpPr>
          <p:pic>
            <p:nvPicPr>
              <p:cNvPr id="19" name="Picture 8"/>
              <p:cNvPicPr>
                <a:picLocks noChangeAspect="1" noChangeArrowheads="1"/>
              </p:cNvPicPr>
              <p:nvPr/>
            </p:nvPicPr>
            <p:blipFill>
              <a:blip r:embed="rId4" cstate="print"/>
              <a:srcRect/>
              <a:stretch>
                <a:fillRect/>
              </a:stretch>
            </p:blipFill>
            <p:spPr bwMode="auto">
              <a:xfrm>
                <a:off x="1615523" y="3315943"/>
                <a:ext cx="3671740" cy="2554771"/>
              </a:xfrm>
              <a:prstGeom prst="rect">
                <a:avLst/>
              </a:prstGeom>
              <a:noFill/>
              <a:ln w="9525">
                <a:noFill/>
                <a:miter lim="800000"/>
                <a:headEnd/>
                <a:tailEnd/>
              </a:ln>
            </p:spPr>
          </p:pic>
          <p:sp>
            <p:nvSpPr>
              <p:cNvPr id="20" name="TextBox 14"/>
              <p:cNvSpPr txBox="1">
                <a:spLocks noChangeArrowheads="1"/>
              </p:cNvSpPr>
              <p:nvPr/>
            </p:nvSpPr>
            <p:spPr bwMode="auto">
              <a:xfrm>
                <a:off x="1425552" y="5869956"/>
                <a:ext cx="4038853" cy="657403"/>
              </a:xfrm>
              <a:prstGeom prst="rect">
                <a:avLst/>
              </a:prstGeom>
              <a:noFill/>
              <a:ln w="9525">
                <a:noFill/>
                <a:miter lim="800000"/>
                <a:headEnd/>
                <a:tailEnd/>
              </a:ln>
            </p:spPr>
            <p:txBody>
              <a:bodyPr wrap="square">
                <a:spAutoFit/>
              </a:bodyPr>
              <a:lstStyle/>
              <a:p>
                <a:pPr algn="dist"/>
                <a:r>
                  <a:rPr lang="zh-CN" altLang="en-US" sz="2000" b="1" dirty="0">
                    <a:solidFill>
                      <a:srgbClr val="000000"/>
                    </a:solidFill>
                    <a:latin typeface="微软雅黑" pitchFamily="34" charset="-122"/>
                    <a:ea typeface="微软雅黑" pitchFamily="34" charset="-122"/>
                  </a:rPr>
                  <a:t>不公正的同行评议</a:t>
                </a:r>
              </a:p>
            </p:txBody>
          </p:sp>
        </p:grpSp>
        <p:grpSp>
          <p:nvGrpSpPr>
            <p:cNvPr id="21" name="Group 22"/>
            <p:cNvGrpSpPr/>
            <p:nvPr/>
          </p:nvGrpSpPr>
          <p:grpSpPr>
            <a:xfrm>
              <a:off x="5904459" y="3352224"/>
              <a:ext cx="2304256" cy="2016223"/>
              <a:chOff x="6012160" y="3789040"/>
              <a:chExt cx="2304256" cy="2016224"/>
            </a:xfrm>
            <a:scene3d>
              <a:camera prst="orthographicFront">
                <a:rot lat="0" lon="0" rev="0"/>
              </a:camera>
              <a:lightRig rig="soft" dir="t">
                <a:rot lat="0" lon="0" rev="0"/>
              </a:lightRig>
            </a:scene3d>
          </p:grpSpPr>
          <p:sp>
            <p:nvSpPr>
              <p:cNvPr id="22" name="Rectangle 21"/>
              <p:cNvSpPr/>
              <p:nvPr/>
            </p:nvSpPr>
            <p:spPr bwMode="auto">
              <a:xfrm>
                <a:off x="6012160" y="3789040"/>
                <a:ext cx="2304256" cy="2016224"/>
              </a:xfrm>
              <a:prstGeom prst="rect">
                <a:avLst/>
              </a:prstGeom>
              <a:solidFill>
                <a:srgbClr val="1DC606"/>
              </a:solidFill>
              <a:ln w="9525" cap="flat" cmpd="sng" algn="ctr">
                <a:noFill/>
                <a:prstDash val="solid"/>
                <a:round/>
                <a:headEnd type="none" w="med" len="med"/>
                <a:tailEnd type="none" w="med" len="med"/>
              </a:ln>
              <a:effectLst>
                <a:outerShdw blurRad="107950" dist="12700" dir="5400000" algn="ctr">
                  <a:srgbClr val="000000"/>
                </a:outerShdw>
              </a:effectLst>
              <a:sp3d contourW="44450" prstMaterial="matte">
                <a:bevelT w="63500" h="63500" prst="artDeco"/>
                <a:contourClr>
                  <a:srgbClr val="FFFFFF"/>
                </a:contourClr>
              </a:sp3d>
            </p:spPr>
            <p:txBody>
              <a:bodyPr lIns="0" tIns="0" rIns="182880" bIns="0"/>
              <a:lstStyle/>
              <a:p>
                <a:pPr>
                  <a:spcBef>
                    <a:spcPct val="50000"/>
                  </a:spcBef>
                  <a:defRPr/>
                </a:pPr>
                <a:endParaRPr lang="en-US" sz="2400">
                  <a:solidFill>
                    <a:srgbClr val="000000"/>
                  </a:solidFill>
                  <a:cs typeface="Arial" pitchFamily="34" charset="0"/>
                </a:endParaRPr>
              </a:p>
            </p:txBody>
          </p:sp>
          <p:sp>
            <p:nvSpPr>
              <p:cNvPr id="23" name="Rectangle 22"/>
              <p:cNvSpPr>
                <a:spLocks noChangeArrowheads="1"/>
              </p:cNvSpPr>
              <p:nvPr/>
            </p:nvSpPr>
            <p:spPr bwMode="auto">
              <a:xfrm>
                <a:off x="6084168" y="3892416"/>
                <a:ext cx="2159618" cy="1791966"/>
              </a:xfrm>
              <a:prstGeom prst="rect">
                <a:avLst/>
              </a:prstGeom>
              <a:noFill/>
              <a:ln w="9525">
                <a:noFill/>
                <a:miter lim="800000"/>
                <a:headEnd/>
                <a:tailEnd/>
              </a:ln>
              <a:effectLst>
                <a:outerShdw blurRad="107950" dist="12700" dir="5400000" algn="ctr">
                  <a:srgbClr val="000000"/>
                </a:outerShdw>
              </a:effectLst>
              <a:sp3d contourW="44450" prstMaterial="matte">
                <a:bevelT w="63500" h="63500" prst="artDeco"/>
                <a:contourClr>
                  <a:srgbClr val="FFFFFF"/>
                </a:contourClr>
              </a:sp3d>
            </p:spPr>
            <p:txBody>
              <a:bodyPr wrap="square">
                <a:spAutoFit/>
              </a:bodyPr>
              <a:lstStyle/>
              <a:p>
                <a:pPr algn="just">
                  <a:lnSpc>
                    <a:spcPct val="125000"/>
                  </a:lnSpc>
                  <a:defRPr/>
                </a:pPr>
                <a:r>
                  <a:rPr lang="zh-CN" altLang="en-US" dirty="0">
                    <a:solidFill>
                      <a:srgbClr val="FFFFFF"/>
                    </a:solidFill>
                    <a:latin typeface="微软雅黑" pitchFamily="34" charset="-122"/>
                    <a:ea typeface="微软雅黑" pitchFamily="34" charset="-122"/>
                    <a:cs typeface="Arial" pitchFamily="34" charset="0"/>
                  </a:rPr>
                  <a:t>由于编辑和审稿人对作者研究领域的了解比较模糊，导致稿件受到较差或不公正的同行评议。</a:t>
                </a:r>
                <a:endParaRPr lang="en-US" altLang="en-US" dirty="0">
                  <a:solidFill>
                    <a:srgbClr val="FFFFFF"/>
                  </a:solidFill>
                  <a:latin typeface="微软雅黑" pitchFamily="34" charset="-122"/>
                  <a:ea typeface="微软雅黑" pitchFamily="34" charset="-122"/>
                  <a:cs typeface="Arial" pitchFamily="34" charset="0"/>
                </a:endParaRPr>
              </a:p>
            </p:txBody>
          </p:sp>
        </p:grpSp>
      </p:grpSp>
    </p:spTree>
    <p:extLst>
      <p:ext uri="{BB962C8B-B14F-4D97-AF65-F5344CB8AC3E}">
        <p14:creationId xmlns:p14="http://schemas.microsoft.com/office/powerpoint/2010/main" val="34997353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97C1C5D1-32CE-4326-B797-37C4F719DA03}"/>
              </a:ext>
            </a:extLst>
          </p:cNvPr>
          <p:cNvSpPr>
            <a:spLocks noGrp="1"/>
          </p:cNvSpPr>
          <p:nvPr>
            <p:ph type="body" sz="quarter" idx="13"/>
          </p:nvPr>
        </p:nvSpPr>
        <p:spPr/>
        <p:txBody>
          <a:bodyPr/>
          <a:lstStyle/>
          <a:p>
            <a:endParaRPr lang="en-US"/>
          </a:p>
        </p:txBody>
      </p:sp>
      <p:graphicFrame>
        <p:nvGraphicFramePr>
          <p:cNvPr id="5" name="Chart 4">
            <a:extLst>
              <a:ext uri="{FF2B5EF4-FFF2-40B4-BE49-F238E27FC236}">
                <a16:creationId xmlns="" xmlns:a16="http://schemas.microsoft.com/office/drawing/2014/main" id="{9570B7DD-3DF9-46CD-9829-C6D3EBC5BB99}"/>
              </a:ext>
            </a:extLst>
          </p:cNvPr>
          <p:cNvGraphicFramePr>
            <a:graphicFrameLocks/>
          </p:cNvGraphicFramePr>
          <p:nvPr>
            <p:extLst/>
          </p:nvPr>
        </p:nvGraphicFramePr>
        <p:xfrm>
          <a:off x="1458122" y="2226263"/>
          <a:ext cx="6076858" cy="284206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 xmlns:a16="http://schemas.microsoft.com/office/drawing/2014/main" id="{6B35C856-5161-4ACD-A6DA-91B8E1D5C3D3}"/>
              </a:ext>
            </a:extLst>
          </p:cNvPr>
          <p:cNvSpPr txBox="1"/>
          <p:nvPr/>
        </p:nvSpPr>
        <p:spPr>
          <a:xfrm>
            <a:off x="2310849" y="2379161"/>
            <a:ext cx="3761961" cy="2086725"/>
          </a:xfrm>
          <a:prstGeom prst="rect">
            <a:avLst/>
          </a:prstGeom>
          <a:noFill/>
        </p:spPr>
        <p:txBody>
          <a:bodyPr wrap="square" rtlCol="0">
            <a:spAutoFit/>
          </a:bodyPr>
          <a:lstStyle/>
          <a:p>
            <a:pPr marL="214313" indent="-214313">
              <a:lnSpc>
                <a:spcPct val="120000"/>
              </a:lnSpc>
              <a:buFont typeface="Wingdings" panose="05000000000000000000" pitchFamily="2" charset="2"/>
              <a:buChar char="Ø"/>
            </a:pPr>
            <a:r>
              <a:rPr lang="en-US" sz="1350" dirty="0">
                <a:solidFill>
                  <a:srgbClr val="000000"/>
                </a:solidFill>
                <a:latin typeface="微软雅黑" panose="020B0503020204020204" pitchFamily="34" charset="-122"/>
              </a:rPr>
              <a:t>1978</a:t>
            </a:r>
            <a:r>
              <a:rPr lang="zh-CN" altLang="en-US" sz="1350" dirty="0">
                <a:solidFill>
                  <a:srgbClr val="000000"/>
                </a:solidFill>
                <a:latin typeface="微软雅黑" panose="020B0503020204020204" pitchFamily="34" charset="-122"/>
              </a:rPr>
              <a:t>年中国学者产出个位数</a:t>
            </a:r>
            <a:endParaRPr lang="en-US" altLang="zh-CN" sz="1350" dirty="0">
              <a:solidFill>
                <a:srgbClr val="000000"/>
              </a:solidFill>
              <a:latin typeface="微软雅黑" panose="020B0503020204020204" pitchFamily="34" charset="-122"/>
            </a:endParaRPr>
          </a:p>
          <a:p>
            <a:pPr marL="214313" indent="-214313">
              <a:lnSpc>
                <a:spcPct val="120000"/>
              </a:lnSpc>
              <a:buFont typeface="Wingdings" panose="05000000000000000000" pitchFamily="2" charset="2"/>
              <a:buChar char="Ø"/>
            </a:pPr>
            <a:r>
              <a:rPr lang="en-US" altLang="zh-CN" sz="1350" dirty="0">
                <a:solidFill>
                  <a:srgbClr val="000000"/>
                </a:solidFill>
                <a:latin typeface="微软雅黑" panose="020B0503020204020204" pitchFamily="34" charset="-122"/>
              </a:rPr>
              <a:t>2001</a:t>
            </a:r>
            <a:r>
              <a:rPr lang="zh-CN" altLang="en-US" sz="1350" dirty="0">
                <a:solidFill>
                  <a:srgbClr val="000000"/>
                </a:solidFill>
                <a:latin typeface="微软雅黑" panose="020B0503020204020204" pitchFamily="34" charset="-122"/>
              </a:rPr>
              <a:t>年中国学者有近</a:t>
            </a:r>
            <a:r>
              <a:rPr lang="en-US" altLang="zh-CN" sz="1350" dirty="0">
                <a:solidFill>
                  <a:srgbClr val="000000"/>
                </a:solidFill>
                <a:latin typeface="微软雅黑" panose="020B0503020204020204" pitchFamily="34" charset="-122"/>
              </a:rPr>
              <a:t>500</a:t>
            </a:r>
            <a:r>
              <a:rPr lang="zh-CN" altLang="en-US" sz="1350" dirty="0">
                <a:solidFill>
                  <a:srgbClr val="000000"/>
                </a:solidFill>
                <a:latin typeface="微软雅黑" panose="020B0503020204020204" pitchFamily="34" charset="-122"/>
              </a:rPr>
              <a:t>篇产出</a:t>
            </a:r>
            <a:endParaRPr lang="en-US" altLang="zh-CN" sz="1350" dirty="0">
              <a:solidFill>
                <a:srgbClr val="000000"/>
              </a:solidFill>
              <a:latin typeface="微软雅黑" panose="020B0503020204020204" pitchFamily="34" charset="-122"/>
            </a:endParaRPr>
          </a:p>
          <a:p>
            <a:pPr marL="214313" indent="-214313">
              <a:lnSpc>
                <a:spcPct val="120000"/>
              </a:lnSpc>
              <a:buFont typeface="Wingdings" panose="05000000000000000000" pitchFamily="2" charset="2"/>
              <a:buChar char="Ø"/>
            </a:pPr>
            <a:r>
              <a:rPr lang="en-US" altLang="zh-CN" sz="1350" dirty="0">
                <a:solidFill>
                  <a:srgbClr val="000000"/>
                </a:solidFill>
                <a:latin typeface="微软雅黑" panose="020B0503020204020204" pitchFamily="34" charset="-122"/>
              </a:rPr>
              <a:t>2008</a:t>
            </a:r>
            <a:r>
              <a:rPr lang="zh-CN" altLang="en-US" sz="1350" dirty="0">
                <a:solidFill>
                  <a:srgbClr val="000000"/>
                </a:solidFill>
                <a:latin typeface="微软雅黑" panose="020B0503020204020204" pitchFamily="34" charset="-122"/>
              </a:rPr>
              <a:t>年之后超过美国</a:t>
            </a:r>
            <a:endParaRPr lang="en-US" altLang="zh-CN" sz="1350" dirty="0">
              <a:solidFill>
                <a:srgbClr val="000000"/>
              </a:solidFill>
              <a:latin typeface="微软雅黑" panose="020B0503020204020204" pitchFamily="34" charset="-122"/>
            </a:endParaRPr>
          </a:p>
          <a:p>
            <a:pPr marL="214313" indent="-214313">
              <a:lnSpc>
                <a:spcPct val="120000"/>
              </a:lnSpc>
              <a:buFont typeface="Wingdings" panose="05000000000000000000" pitchFamily="2" charset="2"/>
              <a:buChar char="Ø"/>
            </a:pPr>
            <a:r>
              <a:rPr lang="en-US" altLang="zh-CN" sz="1350" dirty="0">
                <a:solidFill>
                  <a:srgbClr val="000000"/>
                </a:solidFill>
                <a:latin typeface="微软雅黑" panose="020B0503020204020204" pitchFamily="34" charset="-122"/>
              </a:rPr>
              <a:t>2017</a:t>
            </a:r>
            <a:r>
              <a:rPr lang="zh-CN" altLang="en-US" sz="1350" dirty="0">
                <a:solidFill>
                  <a:srgbClr val="000000"/>
                </a:solidFill>
                <a:latin typeface="微软雅黑" panose="020B0503020204020204" pitchFamily="34" charset="-122"/>
              </a:rPr>
              <a:t>年接近美国的</a:t>
            </a:r>
            <a:r>
              <a:rPr lang="en-US" altLang="zh-CN" sz="1350" dirty="0">
                <a:solidFill>
                  <a:srgbClr val="000000"/>
                </a:solidFill>
                <a:latin typeface="微软雅黑" panose="020B0503020204020204" pitchFamily="34" charset="-122"/>
              </a:rPr>
              <a:t>3</a:t>
            </a:r>
            <a:r>
              <a:rPr lang="zh-CN" altLang="en-US" sz="1350" dirty="0">
                <a:solidFill>
                  <a:srgbClr val="000000"/>
                </a:solidFill>
                <a:latin typeface="微软雅黑" panose="020B0503020204020204" pitchFamily="34" charset="-122"/>
              </a:rPr>
              <a:t>倍</a:t>
            </a:r>
            <a:endParaRPr lang="en-US" altLang="zh-CN" sz="1350" dirty="0">
              <a:solidFill>
                <a:srgbClr val="000000"/>
              </a:solidFill>
              <a:latin typeface="微软雅黑" panose="020B0503020204020204" pitchFamily="34" charset="-122"/>
            </a:endParaRPr>
          </a:p>
          <a:p>
            <a:pPr marL="214313" indent="-214313">
              <a:lnSpc>
                <a:spcPct val="120000"/>
              </a:lnSpc>
              <a:buFont typeface="Wingdings" panose="05000000000000000000" pitchFamily="2" charset="2"/>
              <a:buChar char="Ø"/>
            </a:pPr>
            <a:r>
              <a:rPr lang="zh-CN" altLang="en-US" sz="1350" dirty="0">
                <a:solidFill>
                  <a:srgbClr val="000000"/>
                </a:solidFill>
                <a:latin typeface="微软雅黑" panose="020B0503020204020204" pitchFamily="34" charset="-122"/>
              </a:rPr>
              <a:t>合作国家急剧增长</a:t>
            </a:r>
            <a:endParaRPr lang="en-US" altLang="zh-CN" sz="1350" dirty="0">
              <a:solidFill>
                <a:srgbClr val="000000"/>
              </a:solidFill>
              <a:latin typeface="微软雅黑" panose="020B0503020204020204" pitchFamily="34" charset="-122"/>
            </a:endParaRPr>
          </a:p>
          <a:p>
            <a:pPr>
              <a:lnSpc>
                <a:spcPct val="120000"/>
              </a:lnSpc>
            </a:pPr>
            <a:r>
              <a:rPr lang="zh-CN" altLang="en-US" sz="1350" dirty="0">
                <a:solidFill>
                  <a:srgbClr val="000000"/>
                </a:solidFill>
                <a:latin typeface="微软雅黑" panose="020B0503020204020204" pitchFamily="34" charset="-122"/>
              </a:rPr>
              <a:t>*中国社会科学研究者在国际学术舞台发出了越来越强烈的中国声音。</a:t>
            </a:r>
            <a:endParaRPr lang="en-US" altLang="zh-CN" sz="1350" dirty="0">
              <a:solidFill>
                <a:srgbClr val="000000"/>
              </a:solidFill>
              <a:latin typeface="微软雅黑" panose="020B0503020204020204" pitchFamily="34" charset="-122"/>
            </a:endParaRPr>
          </a:p>
          <a:p>
            <a:pPr>
              <a:lnSpc>
                <a:spcPct val="120000"/>
              </a:lnSpc>
            </a:pPr>
            <a:endParaRPr lang="en-US" sz="1350" dirty="0">
              <a:solidFill>
                <a:srgbClr val="000000"/>
              </a:solidFill>
              <a:latin typeface="微软雅黑" panose="020B0503020204020204" pitchFamily="34" charset="-122"/>
            </a:endParaRPr>
          </a:p>
        </p:txBody>
      </p:sp>
      <p:sp>
        <p:nvSpPr>
          <p:cNvPr id="7" name="TextBox 2">
            <a:extLst>
              <a:ext uri="{FF2B5EF4-FFF2-40B4-BE49-F238E27FC236}">
                <a16:creationId xmlns="" xmlns:a16="http://schemas.microsoft.com/office/drawing/2014/main" id="{AB5BA065-4C28-43D6-A66B-B1EC2D16817F}"/>
              </a:ext>
            </a:extLst>
          </p:cNvPr>
          <p:cNvSpPr txBox="1">
            <a:spLocks noChangeArrowheads="1"/>
          </p:cNvSpPr>
          <p:nvPr/>
        </p:nvSpPr>
        <p:spPr bwMode="auto">
          <a:xfrm>
            <a:off x="1618061" y="1514475"/>
            <a:ext cx="62007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ea typeface="宋体" panose="02010600030101010101" pitchFamily="2" charset="-122"/>
              </a:defRPr>
            </a:lvl1pPr>
            <a:lvl2pPr marL="742950" indent="-285750" defTabSz="457200">
              <a:defRPr>
                <a:solidFill>
                  <a:schemeClr val="tx1"/>
                </a:solidFill>
                <a:latin typeface="Arial" panose="020B0604020202020204" pitchFamily="34" charset="0"/>
                <a:ea typeface="宋体" panose="02010600030101010101" pitchFamily="2" charset="-122"/>
              </a:defRPr>
            </a:lvl2pPr>
            <a:lvl3pPr marL="1143000" indent="-228600" defTabSz="457200">
              <a:defRPr>
                <a:solidFill>
                  <a:schemeClr val="tx1"/>
                </a:solidFill>
                <a:latin typeface="Arial" panose="020B0604020202020204" pitchFamily="34" charset="0"/>
                <a:ea typeface="宋体" panose="02010600030101010101" pitchFamily="2" charset="-122"/>
              </a:defRPr>
            </a:lvl3pPr>
            <a:lvl4pPr marL="1600200" indent="-228600" defTabSz="457200">
              <a:defRPr>
                <a:solidFill>
                  <a:schemeClr val="tx1"/>
                </a:solidFill>
                <a:latin typeface="Arial" panose="020B0604020202020204" pitchFamily="34" charset="0"/>
                <a:ea typeface="宋体" panose="02010600030101010101" pitchFamily="2" charset="-122"/>
              </a:defRPr>
            </a:lvl4pPr>
            <a:lvl5pPr marL="2057400" indent="-228600" defTabSz="4572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b="1" dirty="0">
                <a:solidFill>
                  <a:srgbClr val="6816FF"/>
                </a:solidFill>
                <a:latin typeface="微软雅黑" panose="020B0503020204020204" pitchFamily="34" charset="-122"/>
                <a:ea typeface="微软雅黑" panose="020B0503020204020204" pitchFamily="34" charset="-122"/>
              </a:rPr>
              <a:t>从</a:t>
            </a:r>
            <a:r>
              <a:rPr lang="en-US" altLang="zh-CN" b="1" dirty="0">
                <a:solidFill>
                  <a:srgbClr val="6816FF"/>
                </a:solidFill>
                <a:latin typeface="微软雅黑" panose="020B0503020204020204" pitchFamily="34" charset="-122"/>
                <a:ea typeface="微软雅黑" panose="020B0503020204020204" pitchFamily="34" charset="-122"/>
              </a:rPr>
              <a:t>SSCI</a:t>
            </a:r>
            <a:r>
              <a:rPr lang="zh-CN" altLang="en-US" b="1" dirty="0">
                <a:solidFill>
                  <a:srgbClr val="6816FF"/>
                </a:solidFill>
                <a:latin typeface="微软雅黑" panose="020B0503020204020204" pitchFamily="34" charset="-122"/>
                <a:ea typeface="微软雅黑" panose="020B0503020204020204" pitchFamily="34" charset="-122"/>
              </a:rPr>
              <a:t>看中国 </a:t>
            </a:r>
            <a:r>
              <a:rPr lang="en-US" altLang="zh-CN" sz="1500" b="1" dirty="0">
                <a:solidFill>
                  <a:srgbClr val="6816FF"/>
                </a:solidFill>
                <a:latin typeface="微软雅黑" panose="020B0503020204020204" pitchFamily="34" charset="-122"/>
                <a:ea typeface="微软雅黑" panose="020B0503020204020204" pitchFamily="34" charset="-122"/>
              </a:rPr>
              <a:t>— </a:t>
            </a:r>
            <a:r>
              <a:rPr lang="zh-CN" altLang="en-US" sz="1500" b="1" dirty="0">
                <a:solidFill>
                  <a:srgbClr val="6816FF"/>
                </a:solidFill>
                <a:latin typeface="微软雅黑" panose="020B0503020204020204" pitchFamily="34" charset="-122"/>
                <a:ea typeface="微软雅黑" panose="020B0503020204020204" pitchFamily="34" charset="-122"/>
              </a:rPr>
              <a:t>国际社会科学领域的中国声音</a:t>
            </a:r>
            <a:endParaRPr lang="en-US" altLang="en-US" sz="1500" b="1" dirty="0">
              <a:solidFill>
                <a:srgbClr val="6816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26431268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28651" y="365128"/>
            <a:ext cx="4152072" cy="679419"/>
          </a:xfrm>
        </p:spPr>
        <p:txBody>
          <a:bodyPr/>
          <a:lstStyle/>
          <a:p>
            <a:r>
              <a:rPr lang="zh-CN" altLang="zh-CN" dirty="0">
                <a:latin typeface="Microsoft YaHei" pitchFamily="34" charset="-122"/>
                <a:ea typeface="Microsoft YaHei" pitchFamily="34" charset="-122"/>
              </a:rPr>
              <a:t>如何选择合适的投稿期刊</a:t>
            </a:r>
            <a:endParaRPr lang="en-US" dirty="0">
              <a:latin typeface="Microsoft YaHei" pitchFamily="34" charset="-122"/>
              <a:ea typeface="Microsoft YaHei" pitchFamily="34" charset="-122"/>
            </a:endParaRPr>
          </a:p>
        </p:txBody>
      </p:sp>
      <p:sp>
        <p:nvSpPr>
          <p:cNvPr id="6" name="Oval 65"/>
          <p:cNvSpPr>
            <a:spLocks noChangeArrowheads="1"/>
          </p:cNvSpPr>
          <p:nvPr/>
        </p:nvSpPr>
        <p:spPr bwMode="auto">
          <a:xfrm>
            <a:off x="971600" y="2411719"/>
            <a:ext cx="7632848" cy="150548"/>
          </a:xfrm>
          <a:prstGeom prst="ellipse">
            <a:avLst/>
          </a:prstGeom>
          <a:gradFill rotWithShape="1">
            <a:gsLst>
              <a:gs pos="90000">
                <a:srgbClr val="656565">
                  <a:alpha val="37000"/>
                </a:srgbClr>
              </a:gs>
              <a:gs pos="0">
                <a:sysClr val="windowText" lastClr="000000">
                  <a:lumMod val="65000"/>
                  <a:lumOff val="35000"/>
                </a:sysClr>
              </a:gs>
              <a:gs pos="100000">
                <a:sysClr val="window" lastClr="FFFFFF">
                  <a:alpha val="0"/>
                </a:sysClr>
              </a:gs>
            </a:gsLst>
            <a:path path="shape">
              <a:fillToRect l="50000" t="50000" r="50000" b="50000"/>
            </a:path>
          </a:gradFill>
          <a:ln w="9525">
            <a:noFill/>
            <a:round/>
            <a:headEnd/>
            <a:tailEnd/>
          </a:ln>
          <a:effectLst/>
        </p:spPr>
        <p:txBody>
          <a:bodyPr wrap="none" anchor="ctr"/>
          <a:lstStyle/>
          <a:p>
            <a:pPr>
              <a:defRPr/>
            </a:pPr>
            <a:endParaRPr lang="zh-CN" altLang="en-US" kern="0">
              <a:solidFill>
                <a:sysClr val="windowText" lastClr="000000"/>
              </a:solidFill>
              <a:ea typeface="宋体"/>
              <a:cs typeface="Arial" pitchFamily="34" charset="0"/>
            </a:endParaRPr>
          </a:p>
        </p:txBody>
      </p:sp>
      <p:sp>
        <p:nvSpPr>
          <p:cNvPr id="7" name="矩形 29"/>
          <p:cNvSpPr/>
          <p:nvPr/>
        </p:nvSpPr>
        <p:spPr>
          <a:xfrm>
            <a:off x="0" y="1405445"/>
            <a:ext cx="9144000" cy="1152128"/>
          </a:xfrm>
          <a:prstGeom prst="rect">
            <a:avLst/>
          </a:prstGeom>
          <a:gradFill flip="none" rotWithShape="1">
            <a:gsLst>
              <a:gs pos="0">
                <a:sysClr val="window" lastClr="FFFFFF"/>
              </a:gs>
              <a:gs pos="100000">
                <a:sysClr val="window" lastClr="FFFFFF">
                  <a:lumMod val="85000"/>
                  <a:shade val="100000"/>
                  <a:satMod val="115000"/>
                </a:sysClr>
              </a:gs>
            </a:gsLst>
            <a:path path="circle">
              <a:fillToRect l="50000" t="50000" r="50000" b="50000"/>
            </a:path>
            <a:tileRect/>
          </a:gradFill>
          <a:ln w="25400" cap="flat" cmpd="sng" algn="ctr">
            <a:noFill/>
            <a:prstDash val="solid"/>
          </a:ln>
          <a:effectLst>
            <a:outerShdw dist="25400" dir="16200000" rotWithShape="0">
              <a:prstClr val="black">
                <a:alpha val="26000"/>
              </a:prstClr>
            </a:outerShdw>
          </a:effectLst>
        </p:spPr>
        <p:txBody>
          <a:bodyPr anchor="ctr"/>
          <a:lstStyle/>
          <a:p>
            <a:pPr algn="ctr">
              <a:defRPr/>
            </a:pPr>
            <a:endParaRPr lang="zh-CN" altLang="en-US" kern="0">
              <a:solidFill>
                <a:sysClr val="window" lastClr="FFFFFF"/>
              </a:solidFill>
              <a:latin typeface="Calibri"/>
              <a:ea typeface="宋体"/>
            </a:endParaRPr>
          </a:p>
        </p:txBody>
      </p:sp>
      <p:sp>
        <p:nvSpPr>
          <p:cNvPr id="8" name="Oval 65"/>
          <p:cNvSpPr>
            <a:spLocks noChangeArrowheads="1"/>
          </p:cNvSpPr>
          <p:nvPr/>
        </p:nvSpPr>
        <p:spPr bwMode="auto">
          <a:xfrm>
            <a:off x="971600" y="3843547"/>
            <a:ext cx="7632848" cy="150548"/>
          </a:xfrm>
          <a:prstGeom prst="ellipse">
            <a:avLst/>
          </a:prstGeom>
          <a:gradFill rotWithShape="1">
            <a:gsLst>
              <a:gs pos="90000">
                <a:srgbClr val="656565">
                  <a:alpha val="37000"/>
                </a:srgbClr>
              </a:gs>
              <a:gs pos="0">
                <a:sysClr val="windowText" lastClr="000000">
                  <a:lumMod val="65000"/>
                  <a:lumOff val="35000"/>
                </a:sysClr>
              </a:gs>
              <a:gs pos="100000">
                <a:sysClr val="window" lastClr="FFFFFF">
                  <a:alpha val="0"/>
                </a:sysClr>
              </a:gs>
            </a:gsLst>
            <a:path path="shape">
              <a:fillToRect l="50000" t="50000" r="50000" b="50000"/>
            </a:path>
          </a:gradFill>
          <a:ln w="9525">
            <a:noFill/>
            <a:round/>
            <a:headEnd/>
            <a:tailEnd/>
          </a:ln>
          <a:effectLst/>
        </p:spPr>
        <p:txBody>
          <a:bodyPr wrap="none" anchor="ctr"/>
          <a:lstStyle/>
          <a:p>
            <a:pPr>
              <a:defRPr/>
            </a:pPr>
            <a:endParaRPr lang="zh-CN" altLang="en-US" kern="0">
              <a:solidFill>
                <a:sysClr val="windowText" lastClr="000000"/>
              </a:solidFill>
              <a:ea typeface="宋体"/>
              <a:cs typeface="Arial" pitchFamily="34" charset="0"/>
            </a:endParaRPr>
          </a:p>
        </p:txBody>
      </p:sp>
      <p:sp>
        <p:nvSpPr>
          <p:cNvPr id="9" name="矩形 34"/>
          <p:cNvSpPr/>
          <p:nvPr/>
        </p:nvSpPr>
        <p:spPr>
          <a:xfrm>
            <a:off x="0" y="2796085"/>
            <a:ext cx="9144000" cy="1152128"/>
          </a:xfrm>
          <a:prstGeom prst="rect">
            <a:avLst/>
          </a:prstGeom>
          <a:gradFill flip="none" rotWithShape="1">
            <a:gsLst>
              <a:gs pos="0">
                <a:sysClr val="window" lastClr="FFFFFF"/>
              </a:gs>
              <a:gs pos="100000">
                <a:sysClr val="window" lastClr="FFFFFF">
                  <a:lumMod val="85000"/>
                  <a:shade val="100000"/>
                  <a:satMod val="115000"/>
                </a:sysClr>
              </a:gs>
            </a:gsLst>
            <a:path path="circle">
              <a:fillToRect l="50000" t="50000" r="50000" b="50000"/>
            </a:path>
            <a:tileRect/>
          </a:gradFill>
          <a:ln w="25400" cap="flat" cmpd="sng" algn="ctr">
            <a:noFill/>
            <a:prstDash val="solid"/>
          </a:ln>
          <a:effectLst>
            <a:outerShdw dist="25400" dir="16200000" rotWithShape="0">
              <a:prstClr val="black">
                <a:alpha val="26000"/>
              </a:prstClr>
            </a:outerShdw>
          </a:effectLst>
        </p:spPr>
        <p:txBody>
          <a:bodyPr anchor="ctr"/>
          <a:lstStyle/>
          <a:p>
            <a:pPr algn="ctr">
              <a:defRPr/>
            </a:pPr>
            <a:endParaRPr lang="zh-CN" altLang="en-US" kern="0">
              <a:solidFill>
                <a:sysClr val="window" lastClr="FFFFFF"/>
              </a:solidFill>
              <a:latin typeface="Calibri"/>
              <a:ea typeface="宋体"/>
            </a:endParaRPr>
          </a:p>
        </p:txBody>
      </p:sp>
      <p:sp>
        <p:nvSpPr>
          <p:cNvPr id="10" name="Oval 65"/>
          <p:cNvSpPr>
            <a:spLocks noChangeArrowheads="1"/>
          </p:cNvSpPr>
          <p:nvPr/>
        </p:nvSpPr>
        <p:spPr bwMode="auto">
          <a:xfrm>
            <a:off x="971600" y="5275375"/>
            <a:ext cx="7632848" cy="150548"/>
          </a:xfrm>
          <a:prstGeom prst="ellipse">
            <a:avLst/>
          </a:prstGeom>
          <a:gradFill rotWithShape="1">
            <a:gsLst>
              <a:gs pos="90000">
                <a:srgbClr val="656565">
                  <a:alpha val="37000"/>
                </a:srgbClr>
              </a:gs>
              <a:gs pos="0">
                <a:sysClr val="windowText" lastClr="000000">
                  <a:lumMod val="65000"/>
                  <a:lumOff val="35000"/>
                </a:sysClr>
              </a:gs>
              <a:gs pos="100000">
                <a:sysClr val="window" lastClr="FFFFFF">
                  <a:alpha val="0"/>
                </a:sysClr>
              </a:gs>
            </a:gsLst>
            <a:path path="shape">
              <a:fillToRect l="50000" t="50000" r="50000" b="50000"/>
            </a:path>
          </a:gradFill>
          <a:ln w="9525">
            <a:noFill/>
            <a:round/>
            <a:headEnd/>
            <a:tailEnd/>
          </a:ln>
          <a:effectLst/>
        </p:spPr>
        <p:txBody>
          <a:bodyPr wrap="none" anchor="ctr"/>
          <a:lstStyle/>
          <a:p>
            <a:pPr>
              <a:defRPr/>
            </a:pPr>
            <a:endParaRPr lang="zh-CN" altLang="en-US" kern="0">
              <a:solidFill>
                <a:sysClr val="windowText" lastClr="000000"/>
              </a:solidFill>
              <a:ea typeface="宋体"/>
              <a:cs typeface="Arial" pitchFamily="34" charset="0"/>
            </a:endParaRPr>
          </a:p>
        </p:txBody>
      </p:sp>
      <p:sp>
        <p:nvSpPr>
          <p:cNvPr id="11" name="矩形 39"/>
          <p:cNvSpPr/>
          <p:nvPr/>
        </p:nvSpPr>
        <p:spPr>
          <a:xfrm>
            <a:off x="0" y="4227913"/>
            <a:ext cx="9144000" cy="1152128"/>
          </a:xfrm>
          <a:prstGeom prst="rect">
            <a:avLst/>
          </a:prstGeom>
          <a:gradFill flip="none" rotWithShape="1">
            <a:gsLst>
              <a:gs pos="0">
                <a:sysClr val="window" lastClr="FFFFFF"/>
              </a:gs>
              <a:gs pos="100000">
                <a:sysClr val="window" lastClr="FFFFFF">
                  <a:lumMod val="85000"/>
                  <a:shade val="100000"/>
                  <a:satMod val="115000"/>
                </a:sysClr>
              </a:gs>
            </a:gsLst>
            <a:path path="circle">
              <a:fillToRect l="50000" t="50000" r="50000" b="50000"/>
            </a:path>
            <a:tileRect/>
          </a:gradFill>
          <a:ln w="25400" cap="flat" cmpd="sng" algn="ctr">
            <a:noFill/>
            <a:prstDash val="solid"/>
          </a:ln>
          <a:effectLst>
            <a:outerShdw dist="25400" dir="16200000" rotWithShape="0">
              <a:prstClr val="black">
                <a:alpha val="26000"/>
              </a:prstClr>
            </a:outerShdw>
          </a:effectLst>
        </p:spPr>
        <p:txBody>
          <a:bodyPr anchor="ctr"/>
          <a:lstStyle/>
          <a:p>
            <a:pPr algn="ctr">
              <a:defRPr/>
            </a:pPr>
            <a:endParaRPr lang="zh-CN" altLang="en-US" kern="0">
              <a:solidFill>
                <a:sysClr val="window" lastClr="FFFFFF"/>
              </a:solidFill>
              <a:latin typeface="Calibri"/>
              <a:ea typeface="宋体"/>
            </a:endParaRPr>
          </a:p>
        </p:txBody>
      </p:sp>
      <p:sp>
        <p:nvSpPr>
          <p:cNvPr id="15" name="TextBox 14"/>
          <p:cNvSpPr txBox="1">
            <a:spLocks noChangeArrowheads="1"/>
          </p:cNvSpPr>
          <p:nvPr/>
        </p:nvSpPr>
        <p:spPr bwMode="auto">
          <a:xfrm>
            <a:off x="2928930" y="1762638"/>
            <a:ext cx="5976937" cy="461665"/>
          </a:xfrm>
          <a:prstGeom prst="rect">
            <a:avLst/>
          </a:prstGeom>
          <a:noFill/>
          <a:ln w="9525">
            <a:noFill/>
            <a:miter lim="800000"/>
            <a:headEnd/>
            <a:tailEnd/>
          </a:ln>
        </p:spPr>
        <p:txBody>
          <a:bodyPr>
            <a:spAutoFit/>
          </a:bodyPr>
          <a:lstStyle/>
          <a:p>
            <a:pPr algn="ctr"/>
            <a:r>
              <a:rPr lang="zh-CN" altLang="en-US" sz="2400" dirty="0">
                <a:solidFill>
                  <a:srgbClr val="000000"/>
                </a:solidFill>
                <a:latin typeface="Microsoft YaHei" pitchFamily="34" charset="-122"/>
                <a:ea typeface="Microsoft YaHei" pitchFamily="34" charset="-122"/>
              </a:rPr>
              <a:t>查阅所引用参考文献的来源出版物</a:t>
            </a:r>
          </a:p>
        </p:txBody>
      </p:sp>
      <p:sp>
        <p:nvSpPr>
          <p:cNvPr id="16" name="TextBox 15"/>
          <p:cNvSpPr txBox="1">
            <a:spLocks noChangeArrowheads="1"/>
          </p:cNvSpPr>
          <p:nvPr/>
        </p:nvSpPr>
        <p:spPr bwMode="auto">
          <a:xfrm>
            <a:off x="3571870" y="3119961"/>
            <a:ext cx="5329239" cy="461665"/>
          </a:xfrm>
          <a:prstGeom prst="rect">
            <a:avLst/>
          </a:prstGeom>
          <a:noFill/>
          <a:ln w="9525">
            <a:noFill/>
            <a:miter lim="800000"/>
            <a:headEnd/>
            <a:tailEnd/>
          </a:ln>
        </p:spPr>
        <p:txBody>
          <a:bodyPr>
            <a:spAutoFit/>
          </a:bodyPr>
          <a:lstStyle/>
          <a:p>
            <a:r>
              <a:rPr lang="zh-CN" altLang="zh-CN" sz="2400" dirty="0">
                <a:solidFill>
                  <a:srgbClr val="000000"/>
                </a:solidFill>
                <a:latin typeface="Microsoft YaHei" pitchFamily="34" charset="-122"/>
                <a:ea typeface="Microsoft YaHei" pitchFamily="34" charset="-122"/>
              </a:rPr>
              <a:t>请教同行</a:t>
            </a:r>
            <a:endParaRPr lang="zh-CN" altLang="en-US" sz="2400" dirty="0">
              <a:solidFill>
                <a:srgbClr val="000000"/>
              </a:solidFill>
              <a:latin typeface="Microsoft YaHei" pitchFamily="34" charset="-122"/>
              <a:ea typeface="Microsoft YaHei" pitchFamily="34" charset="-122"/>
            </a:endParaRPr>
          </a:p>
        </p:txBody>
      </p:sp>
      <p:sp>
        <p:nvSpPr>
          <p:cNvPr id="17" name="TextBox 16"/>
          <p:cNvSpPr txBox="1">
            <a:spLocks noChangeArrowheads="1"/>
          </p:cNvSpPr>
          <p:nvPr/>
        </p:nvSpPr>
        <p:spPr bwMode="auto">
          <a:xfrm>
            <a:off x="3617503" y="4501524"/>
            <a:ext cx="4625975" cy="461665"/>
          </a:xfrm>
          <a:prstGeom prst="rect">
            <a:avLst/>
          </a:prstGeom>
          <a:noFill/>
          <a:ln w="9525">
            <a:noFill/>
            <a:miter lim="800000"/>
            <a:headEnd/>
            <a:tailEnd/>
          </a:ln>
        </p:spPr>
        <p:txBody>
          <a:bodyPr>
            <a:spAutoFit/>
          </a:bodyPr>
          <a:lstStyle/>
          <a:p>
            <a:pPr algn="just"/>
            <a:r>
              <a:rPr lang="en-US" altLang="zh-CN" sz="2400" dirty="0">
                <a:solidFill>
                  <a:srgbClr val="000000"/>
                </a:solidFill>
                <a:latin typeface="Microsoft YaHei" pitchFamily="34" charset="-122"/>
                <a:ea typeface="Microsoft YaHei" pitchFamily="34" charset="-122"/>
              </a:rPr>
              <a:t>Web of Science</a:t>
            </a:r>
            <a:r>
              <a:rPr lang="en-US" altLang="zh-CN" sz="2400" baseline="30000" dirty="0">
                <a:solidFill>
                  <a:srgbClr val="000000"/>
                </a:solidFill>
                <a:latin typeface="Microsoft YaHei" pitchFamily="34" charset="-122"/>
                <a:ea typeface="Microsoft YaHei" pitchFamily="34" charset="-122"/>
              </a:rPr>
              <a:t>TM</a:t>
            </a:r>
            <a:r>
              <a:rPr lang="zh-CN" altLang="en-US" sz="2400" dirty="0">
                <a:solidFill>
                  <a:srgbClr val="000000"/>
                </a:solidFill>
                <a:latin typeface="Microsoft YaHei" pitchFamily="34" charset="-122"/>
                <a:ea typeface="Microsoft YaHei" pitchFamily="34" charset="-122"/>
              </a:rPr>
              <a:t>核心合集</a:t>
            </a:r>
          </a:p>
        </p:txBody>
      </p:sp>
      <p:pic>
        <p:nvPicPr>
          <p:cNvPr id="19" name="Picture 18" descr="sy_2010073121180805209.jpg"/>
          <p:cNvPicPr>
            <a:picLocks noChangeAspect="1"/>
          </p:cNvPicPr>
          <p:nvPr/>
        </p:nvPicPr>
        <p:blipFill>
          <a:blip r:embed="rId2" cstate="print"/>
          <a:stretch>
            <a:fillRect/>
          </a:stretch>
        </p:blipFill>
        <p:spPr>
          <a:xfrm>
            <a:off x="755653" y="1321321"/>
            <a:ext cx="1223963" cy="1223963"/>
          </a:xfrm>
          <a:prstGeom prst="rect">
            <a:avLst/>
          </a:prstGeom>
          <a:ln>
            <a:noFill/>
          </a:ln>
          <a:effectLst>
            <a:outerShdw blurRad="292100" dist="139700" dir="2700000" algn="tl" rotWithShape="0">
              <a:srgbClr val="333333">
                <a:alpha val="65000"/>
              </a:srgbClr>
            </a:outerShdw>
          </a:effectLst>
        </p:spPr>
      </p:pic>
      <p:pic>
        <p:nvPicPr>
          <p:cNvPr id="21" name="Picture 20" descr="sy_2010073120140377009.jpg"/>
          <p:cNvPicPr>
            <a:picLocks noChangeAspect="1"/>
          </p:cNvPicPr>
          <p:nvPr/>
        </p:nvPicPr>
        <p:blipFill>
          <a:blip r:embed="rId3" cstate="print"/>
          <a:stretch>
            <a:fillRect/>
          </a:stretch>
        </p:blipFill>
        <p:spPr>
          <a:xfrm>
            <a:off x="755651" y="2761185"/>
            <a:ext cx="1193800" cy="1201737"/>
          </a:xfrm>
          <a:prstGeom prst="rect">
            <a:avLst/>
          </a:prstGeom>
          <a:ln>
            <a:noFill/>
          </a:ln>
          <a:effectLst>
            <a:outerShdw blurRad="292100" dist="139700" dir="2700000" algn="tl" rotWithShape="0">
              <a:srgbClr val="333333">
                <a:alpha val="65000"/>
              </a:srgbClr>
            </a:outerShdw>
          </a:effectLst>
        </p:spPr>
      </p:pic>
      <p:pic>
        <p:nvPicPr>
          <p:cNvPr id="2" name="图片 1">
            <a:extLst>
              <a:ext uri="{FF2B5EF4-FFF2-40B4-BE49-F238E27FC236}">
                <a16:creationId xmlns:a16="http://schemas.microsoft.com/office/drawing/2014/main" xmlns="" id="{D8BA356B-59E1-4D09-863F-DBC491161BC7}"/>
              </a:ext>
            </a:extLst>
          </p:cNvPr>
          <p:cNvPicPr>
            <a:picLocks noChangeAspect="1"/>
          </p:cNvPicPr>
          <p:nvPr/>
        </p:nvPicPr>
        <p:blipFill rotWithShape="1">
          <a:blip r:embed="rId4"/>
          <a:srcRect l="3617" r="4975"/>
          <a:stretch/>
        </p:blipFill>
        <p:spPr>
          <a:xfrm>
            <a:off x="167810" y="4345605"/>
            <a:ext cx="2349604" cy="895868"/>
          </a:xfrm>
          <a:prstGeom prst="rect">
            <a:avLst/>
          </a:prstGeom>
        </p:spPr>
      </p:pic>
    </p:spTree>
    <p:extLst>
      <p:ext uri="{BB962C8B-B14F-4D97-AF65-F5344CB8AC3E}">
        <p14:creationId xmlns:p14="http://schemas.microsoft.com/office/powerpoint/2010/main" val="2909978370"/>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23648"/>
          <a:stretch/>
        </p:blipFill>
        <p:spPr>
          <a:xfrm>
            <a:off x="1" y="1020814"/>
            <a:ext cx="9144000" cy="4360812"/>
          </a:xfrm>
          <a:prstGeom prst="rect">
            <a:avLst/>
          </a:prstGeom>
        </p:spPr>
      </p:pic>
      <p:sp>
        <p:nvSpPr>
          <p:cNvPr id="2" name="Title 1"/>
          <p:cNvSpPr>
            <a:spLocks noGrp="1"/>
          </p:cNvSpPr>
          <p:nvPr>
            <p:ph type="title"/>
          </p:nvPr>
        </p:nvSpPr>
        <p:spPr>
          <a:xfrm>
            <a:off x="1307384" y="381332"/>
            <a:ext cx="6529234" cy="679419"/>
          </a:xfrm>
        </p:spPr>
        <p:txBody>
          <a:bodyPr/>
          <a:lstStyle/>
          <a:p>
            <a:r>
              <a:rPr lang="zh-CN" altLang="en-US" dirty="0"/>
              <a:t>人工智能</a:t>
            </a:r>
            <a:r>
              <a:rPr lang="zh-CN" altLang="en-US" dirty="0" smtClean="0"/>
              <a:t>论文主要来源期刊</a:t>
            </a:r>
            <a:endParaRPr lang="en-US" dirty="0"/>
          </a:p>
        </p:txBody>
      </p:sp>
      <p:sp>
        <p:nvSpPr>
          <p:cNvPr id="6" name="Rounded Rectangle 5"/>
          <p:cNvSpPr/>
          <p:nvPr/>
        </p:nvSpPr>
        <p:spPr>
          <a:xfrm>
            <a:off x="68827" y="4414608"/>
            <a:ext cx="1081548" cy="277402"/>
          </a:xfrm>
          <a:prstGeom prst="roundRect">
            <a:avLst/>
          </a:prstGeom>
          <a:noFill/>
          <a:ln w="28575">
            <a:solidFill>
              <a:srgbClr val="1DC806"/>
            </a:solidFill>
          </a:ln>
          <a:effectLst/>
        </p:spPr>
        <p:style>
          <a:lnRef idx="1">
            <a:schemeClr val="accent1"/>
          </a:lnRef>
          <a:fillRef idx="3">
            <a:schemeClr val="accent1"/>
          </a:fillRef>
          <a:effectRef idx="2">
            <a:schemeClr val="accent1"/>
          </a:effectRef>
          <a:fontRef idx="minor">
            <a:schemeClr val="lt1"/>
          </a:fontRef>
        </p:style>
        <p:txBody>
          <a:bodyPr rtlCol="0" anchor="t"/>
          <a:lstStyle/>
          <a:p>
            <a:pPr fontAlgn="base">
              <a:spcBef>
                <a:spcPct val="0"/>
              </a:spcBef>
              <a:spcAft>
                <a:spcPct val="0"/>
              </a:spcAft>
            </a:pPr>
            <a:endParaRPr lang="en-GB" sz="2400" dirty="0">
              <a:solidFill>
                <a:srgbClr val="FFFFFF"/>
              </a:solidFill>
            </a:endParaRPr>
          </a:p>
        </p:txBody>
      </p:sp>
      <p:pic>
        <p:nvPicPr>
          <p:cNvPr id="4" name="Picture 3"/>
          <p:cNvPicPr>
            <a:picLocks noChangeAspect="1"/>
          </p:cNvPicPr>
          <p:nvPr/>
        </p:nvPicPr>
        <p:blipFill>
          <a:blip r:embed="rId3"/>
          <a:stretch>
            <a:fillRect/>
          </a:stretch>
        </p:blipFill>
        <p:spPr>
          <a:xfrm>
            <a:off x="2007554" y="1786510"/>
            <a:ext cx="7205274" cy="3595116"/>
          </a:xfrm>
          <a:prstGeom prst="rect">
            <a:avLst/>
          </a:prstGeom>
        </p:spPr>
      </p:pic>
    </p:spTree>
    <p:extLst>
      <p:ext uri="{BB962C8B-B14F-4D97-AF65-F5344CB8AC3E}">
        <p14:creationId xmlns:p14="http://schemas.microsoft.com/office/powerpoint/2010/main" val="17990547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矩形 64"/>
          <p:cNvSpPr/>
          <p:nvPr/>
        </p:nvSpPr>
        <p:spPr>
          <a:xfrm>
            <a:off x="7469675" y="5962261"/>
            <a:ext cx="1519670" cy="759828"/>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solidFill>
                <a:srgbClr val="000000"/>
              </a:solidFill>
            </a:endParaRPr>
          </a:p>
        </p:txBody>
      </p:sp>
      <p:sp>
        <p:nvSpPr>
          <p:cNvPr id="2" name="标题 1"/>
          <p:cNvSpPr>
            <a:spLocks noGrp="1"/>
          </p:cNvSpPr>
          <p:nvPr>
            <p:ph type="title"/>
          </p:nvPr>
        </p:nvSpPr>
        <p:spPr>
          <a:xfrm>
            <a:off x="346871" y="115331"/>
            <a:ext cx="8390828" cy="399311"/>
          </a:xfrm>
        </p:spPr>
        <p:txBody>
          <a:bodyPr/>
          <a:lstStyle/>
          <a:p>
            <a:pPr algn="l" defTabSz="457189"/>
            <a:r>
              <a:rPr lang="zh-CN" altLang="en-US" dirty="0" smtClean="0">
                <a:solidFill>
                  <a:schemeClr val="accent1"/>
                </a:solidFill>
                <a:latin typeface="微软雅黑" panose="020B0503020204020204" pitchFamily="34" charset="-122"/>
                <a:ea typeface="微软雅黑" panose="020B0503020204020204" pitchFamily="34" charset="-122"/>
                <a:cs typeface="+mj-cs"/>
              </a:rPr>
              <a:t>全球</a:t>
            </a:r>
            <a:r>
              <a:rPr lang="en-US" altLang="zh-CN" dirty="0" smtClean="0">
                <a:solidFill>
                  <a:schemeClr val="accent1"/>
                </a:solidFill>
                <a:latin typeface="微软雅黑" panose="020B0503020204020204" pitchFamily="34" charset="-122"/>
                <a:ea typeface="微软雅黑" panose="020B0503020204020204" pitchFamily="34" charset="-122"/>
                <a:cs typeface="+mj-cs"/>
              </a:rPr>
              <a:t>AI</a:t>
            </a:r>
            <a:r>
              <a:rPr lang="zh-CN" altLang="en-US" dirty="0" smtClean="0">
                <a:solidFill>
                  <a:schemeClr val="accent1"/>
                </a:solidFill>
                <a:latin typeface="微软雅黑" panose="020B0503020204020204" pitchFamily="34" charset="-122"/>
                <a:ea typeface="微软雅黑" panose="020B0503020204020204" pitchFamily="34" charset="-122"/>
                <a:cs typeface="+mj-cs"/>
              </a:rPr>
              <a:t>领域论文主</a:t>
            </a:r>
            <a:r>
              <a:rPr lang="zh-CN" altLang="en-US" dirty="0">
                <a:solidFill>
                  <a:schemeClr val="accent1"/>
                </a:solidFill>
                <a:latin typeface="微软雅黑" panose="020B0503020204020204" pitchFamily="34" charset="-122"/>
                <a:ea typeface="微软雅黑" panose="020B0503020204020204" pitchFamily="34" charset="-122"/>
                <a:cs typeface="+mj-cs"/>
              </a:rPr>
              <a:t>要的投稿期刊</a:t>
            </a:r>
          </a:p>
        </p:txBody>
      </p:sp>
      <p:sp>
        <p:nvSpPr>
          <p:cNvPr id="3" name="文本占位符 2"/>
          <p:cNvSpPr>
            <a:spLocks noGrp="1"/>
          </p:cNvSpPr>
          <p:nvPr>
            <p:ph type="body" sz="quarter" idx="12"/>
          </p:nvPr>
        </p:nvSpPr>
        <p:spPr>
          <a:xfrm>
            <a:off x="350896" y="515780"/>
            <a:ext cx="6823505" cy="199434"/>
          </a:xfrm>
        </p:spPr>
        <p:txBody>
          <a:bodyPr/>
          <a:lstStyle/>
          <a:p>
            <a:r>
              <a:rPr lang="en-US" altLang="zh-CN" dirty="0" smtClean="0"/>
              <a:t>Top10</a:t>
            </a:r>
            <a:r>
              <a:rPr lang="zh-CN" altLang="en-US" dirty="0" smtClean="0"/>
              <a:t>期刊的发文数量、</a:t>
            </a:r>
            <a:r>
              <a:rPr lang="en-US" altLang="zh-CN" dirty="0" smtClean="0"/>
              <a:t>2017</a:t>
            </a:r>
            <a:r>
              <a:rPr lang="zh-CN" altLang="en-US" dirty="0" smtClean="0"/>
              <a:t>年影响因子、所属学科及分区</a:t>
            </a:r>
            <a:endParaRPr lang="zh-CN" altLang="en-US" dirty="0"/>
          </a:p>
          <a:p>
            <a:endParaRPr lang="zh-CN" altLang="en-US" dirty="0">
              <a:solidFill>
                <a:schemeClr val="accent1"/>
              </a:solidFill>
            </a:endParaRPr>
          </a:p>
        </p:txBody>
      </p:sp>
      <p:pic>
        <p:nvPicPr>
          <p:cNvPr id="37" name="图片 3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1503" y="897554"/>
            <a:ext cx="8920530" cy="5572954"/>
          </a:xfrm>
          <a:prstGeom prst="rect">
            <a:avLst/>
          </a:prstGeom>
        </p:spPr>
      </p:pic>
      <p:sp>
        <p:nvSpPr>
          <p:cNvPr id="38" name="文本框 37"/>
          <p:cNvSpPr txBox="1"/>
          <p:nvPr/>
        </p:nvSpPr>
        <p:spPr>
          <a:xfrm>
            <a:off x="148541" y="955626"/>
            <a:ext cx="3682869" cy="2092881"/>
          </a:xfrm>
          <a:prstGeom prst="rect">
            <a:avLst/>
          </a:prstGeom>
          <a:noFill/>
        </p:spPr>
        <p:txBody>
          <a:bodyPr wrap="square" rtlCol="0">
            <a:spAutoFit/>
          </a:bodyPr>
          <a:lstStyle/>
          <a:p>
            <a:r>
              <a:rPr lang="en-US" altLang="zh-CN" sz="2000" b="1" dirty="0" smtClean="0">
                <a:solidFill>
                  <a:srgbClr val="FFFF00"/>
                </a:solidFill>
                <a:effectLst>
                  <a:outerShdw blurRad="38100" dist="38100" dir="2700000" algn="tl">
                    <a:srgbClr val="000000">
                      <a:alpha val="43137"/>
                    </a:srgbClr>
                  </a:outerShdw>
                </a:effectLst>
              </a:rPr>
              <a:t>NEUROCOMPUTING</a:t>
            </a:r>
          </a:p>
          <a:p>
            <a:r>
              <a:rPr lang="en-US" altLang="zh-CN" sz="2000" b="1" dirty="0" smtClean="0">
                <a:solidFill>
                  <a:srgbClr val="FFFFFF"/>
                </a:solidFill>
                <a:effectLst>
                  <a:outerShdw blurRad="38100" dist="38100" dir="2700000" algn="tl">
                    <a:srgbClr val="000000">
                      <a:alpha val="43137"/>
                    </a:srgbClr>
                  </a:outerShdw>
                </a:effectLst>
              </a:rPr>
              <a:t>6177</a:t>
            </a:r>
            <a:endParaRPr lang="en-US" altLang="zh-CN" dirty="0" smtClean="0">
              <a:solidFill>
                <a:srgbClr val="FFFFFF"/>
              </a:solidFill>
            </a:endParaRPr>
          </a:p>
          <a:p>
            <a:endParaRPr lang="en-US" altLang="zh-CN" dirty="0" smtClean="0">
              <a:solidFill>
                <a:srgbClr val="FFFFFF"/>
              </a:solidFill>
            </a:endParaRPr>
          </a:p>
          <a:p>
            <a:r>
              <a:rPr lang="en-US" altLang="zh-CN" dirty="0">
                <a:solidFill>
                  <a:srgbClr val="FFFFFF"/>
                </a:solidFill>
              </a:rPr>
              <a:t>IF:3.241</a:t>
            </a:r>
            <a:endParaRPr lang="en-US" altLang="zh-CN" dirty="0" smtClean="0">
              <a:solidFill>
                <a:srgbClr val="FFFFFF"/>
              </a:solidFill>
            </a:endParaRPr>
          </a:p>
          <a:p>
            <a:endParaRPr lang="en-US" altLang="zh-CN" dirty="0" smtClean="0">
              <a:solidFill>
                <a:srgbClr val="FFFF00"/>
              </a:solidFill>
              <a:effectLst>
                <a:outerShdw blurRad="38100" dist="38100" dir="2700000" algn="tl">
                  <a:srgbClr val="000000">
                    <a:alpha val="43137"/>
                  </a:srgbClr>
                </a:outerShdw>
              </a:effectLst>
            </a:endParaRPr>
          </a:p>
          <a:p>
            <a:r>
              <a:rPr lang="en-US" altLang="zh-CN" b="1" dirty="0" smtClean="0">
                <a:solidFill>
                  <a:srgbClr val="FFFF00"/>
                </a:solidFill>
                <a:effectLst>
                  <a:outerShdw blurRad="38100" dist="38100" dir="2700000" algn="tl">
                    <a:srgbClr val="000000">
                      <a:alpha val="43137"/>
                    </a:srgbClr>
                  </a:outerShdw>
                </a:effectLst>
              </a:rPr>
              <a:t>Q1</a:t>
            </a:r>
            <a:r>
              <a:rPr lang="en-US" altLang="zh-CN" dirty="0" smtClean="0">
                <a:solidFill>
                  <a:srgbClr val="FFFF00"/>
                </a:solidFill>
                <a:effectLst>
                  <a:outerShdw blurRad="38100" dist="38100" dir="2700000" algn="tl">
                    <a:srgbClr val="000000">
                      <a:alpha val="43137"/>
                    </a:srgbClr>
                  </a:outerShdw>
                </a:effectLst>
              </a:rPr>
              <a:t>  </a:t>
            </a:r>
            <a:r>
              <a:rPr lang="en-US" altLang="zh-CN" u="sng" dirty="0">
                <a:solidFill>
                  <a:srgbClr val="FFFFFF"/>
                </a:solidFill>
              </a:rPr>
              <a:t>COMPUTER SCIENCE, ARTIFICIAL INTELLIGENCE</a:t>
            </a:r>
            <a:endParaRPr lang="zh-CN" altLang="en-US" u="sng" dirty="0">
              <a:solidFill>
                <a:srgbClr val="FFFFFF"/>
              </a:solidFill>
            </a:endParaRPr>
          </a:p>
        </p:txBody>
      </p:sp>
      <p:sp>
        <p:nvSpPr>
          <p:cNvPr id="53" name="文本框 52"/>
          <p:cNvSpPr txBox="1"/>
          <p:nvPr/>
        </p:nvSpPr>
        <p:spPr>
          <a:xfrm>
            <a:off x="6646299" y="3507801"/>
            <a:ext cx="1294053" cy="2431435"/>
          </a:xfrm>
          <a:prstGeom prst="rect">
            <a:avLst/>
          </a:prstGeom>
          <a:noFill/>
        </p:spPr>
        <p:txBody>
          <a:bodyPr wrap="square" rtlCol="0">
            <a:spAutoFit/>
          </a:bodyPr>
          <a:lstStyle/>
          <a:p>
            <a:r>
              <a:rPr lang="en-US" altLang="zh-CN" sz="1400" b="1" dirty="0">
                <a:solidFill>
                  <a:srgbClr val="FFFF00"/>
                </a:solidFill>
                <a:effectLst>
                  <a:outerShdw blurRad="38100" dist="38100" dir="2700000" algn="tl">
                    <a:srgbClr val="000000">
                      <a:alpha val="43137"/>
                    </a:srgbClr>
                  </a:outerShdw>
                </a:effectLst>
              </a:rPr>
              <a:t>MATHEMATICAL PROBLEMS IN </a:t>
            </a:r>
            <a:r>
              <a:rPr lang="en-US" altLang="zh-CN" sz="1400" b="1" dirty="0" smtClean="0">
                <a:solidFill>
                  <a:srgbClr val="FFFF00"/>
                </a:solidFill>
                <a:effectLst>
                  <a:outerShdw blurRad="38100" dist="38100" dir="2700000" algn="tl">
                    <a:srgbClr val="000000">
                      <a:alpha val="43137"/>
                    </a:srgbClr>
                  </a:outerShdw>
                </a:effectLst>
              </a:rPr>
              <a:t>ENGINEERING</a:t>
            </a:r>
          </a:p>
          <a:p>
            <a:r>
              <a:rPr lang="en-US" altLang="zh-CN" sz="1600" dirty="0" smtClean="0">
                <a:solidFill>
                  <a:srgbClr val="FFFFFF"/>
                </a:solidFill>
              </a:rPr>
              <a:t>2109 </a:t>
            </a:r>
          </a:p>
          <a:p>
            <a:endParaRPr lang="en-US" altLang="zh-CN" sz="1600" dirty="0" smtClean="0">
              <a:solidFill>
                <a:srgbClr val="FFFFFF"/>
              </a:solidFill>
            </a:endParaRPr>
          </a:p>
          <a:p>
            <a:r>
              <a:rPr lang="en-US" altLang="zh-CN" sz="1600" dirty="0">
                <a:solidFill>
                  <a:srgbClr val="FFFFFF"/>
                </a:solidFill>
              </a:rPr>
              <a:t>IF:1.145</a:t>
            </a:r>
            <a:endParaRPr lang="en-US" altLang="zh-CN" sz="1600" dirty="0" smtClean="0">
              <a:solidFill>
                <a:srgbClr val="FFFFFF"/>
              </a:solidFill>
            </a:endParaRPr>
          </a:p>
          <a:p>
            <a:endParaRPr lang="en-US" altLang="zh-CN" sz="1600" dirty="0" smtClean="0">
              <a:solidFill>
                <a:srgbClr val="FFFFFF"/>
              </a:solidFill>
            </a:endParaRPr>
          </a:p>
          <a:p>
            <a:r>
              <a:rPr lang="en-US" altLang="zh-CN" sz="1600" dirty="0" smtClean="0">
                <a:solidFill>
                  <a:srgbClr val="FFFFFF"/>
                </a:solidFill>
              </a:rPr>
              <a:t>Q3  </a:t>
            </a:r>
            <a:endParaRPr lang="zh-CN" altLang="en-US" sz="1600" dirty="0">
              <a:solidFill>
                <a:srgbClr val="FFFFFF"/>
              </a:solidFill>
            </a:endParaRPr>
          </a:p>
          <a:p>
            <a:endParaRPr lang="zh-CN" altLang="en-US" sz="1600" dirty="0">
              <a:solidFill>
                <a:srgbClr val="FFFFFF"/>
              </a:solidFill>
            </a:endParaRPr>
          </a:p>
        </p:txBody>
      </p:sp>
      <p:sp>
        <p:nvSpPr>
          <p:cNvPr id="54" name="文本框 53"/>
          <p:cNvSpPr txBox="1"/>
          <p:nvPr/>
        </p:nvSpPr>
        <p:spPr>
          <a:xfrm>
            <a:off x="7361527" y="908070"/>
            <a:ext cx="1764886" cy="2677656"/>
          </a:xfrm>
          <a:prstGeom prst="rect">
            <a:avLst/>
          </a:prstGeom>
          <a:noFill/>
        </p:spPr>
        <p:txBody>
          <a:bodyPr wrap="square" rtlCol="0">
            <a:spAutoFit/>
          </a:bodyPr>
          <a:lstStyle/>
          <a:p>
            <a:r>
              <a:rPr lang="en-US" altLang="zh-CN" b="1" dirty="0">
                <a:solidFill>
                  <a:srgbClr val="FFFF00"/>
                </a:solidFill>
                <a:effectLst>
                  <a:outerShdw blurRad="38100" dist="38100" dir="2700000" algn="tl">
                    <a:srgbClr val="000000">
                      <a:alpha val="43137"/>
                    </a:srgbClr>
                  </a:outerShdw>
                </a:effectLst>
              </a:rPr>
              <a:t>IEEE </a:t>
            </a:r>
            <a:r>
              <a:rPr lang="en-US" altLang="zh-CN" b="1" dirty="0" smtClean="0">
                <a:solidFill>
                  <a:srgbClr val="FFFF00"/>
                </a:solidFill>
                <a:effectLst>
                  <a:outerShdw blurRad="38100" dist="38100" dir="2700000" algn="tl">
                    <a:srgbClr val="000000">
                      <a:alpha val="43137"/>
                    </a:srgbClr>
                  </a:outerShdw>
                </a:effectLst>
              </a:rPr>
              <a:t>ACCESS</a:t>
            </a:r>
          </a:p>
          <a:p>
            <a:r>
              <a:rPr lang="en-US" altLang="zh-CN" b="1" dirty="0" smtClean="0">
                <a:solidFill>
                  <a:srgbClr val="FFFFFF"/>
                </a:solidFill>
                <a:effectLst>
                  <a:outerShdw blurRad="38100" dist="38100" dir="2700000" algn="tl">
                    <a:srgbClr val="000000">
                      <a:alpha val="43137"/>
                    </a:srgbClr>
                  </a:outerShdw>
                </a:effectLst>
              </a:rPr>
              <a:t>2181 </a:t>
            </a:r>
          </a:p>
          <a:p>
            <a:endParaRPr lang="en-US" altLang="zh-CN" sz="1600" dirty="0">
              <a:solidFill>
                <a:srgbClr val="FFFFFF"/>
              </a:solidFill>
            </a:endParaRPr>
          </a:p>
          <a:p>
            <a:r>
              <a:rPr lang="en-US" altLang="zh-CN" sz="1600" dirty="0">
                <a:solidFill>
                  <a:srgbClr val="FFFFFF"/>
                </a:solidFill>
              </a:rPr>
              <a:t>IF:3.557</a:t>
            </a:r>
            <a:endParaRPr lang="zh-CN" altLang="en-US" sz="1600" dirty="0">
              <a:solidFill>
                <a:srgbClr val="FFFFFF"/>
              </a:solidFill>
            </a:endParaRPr>
          </a:p>
          <a:p>
            <a:r>
              <a:rPr lang="en-US" altLang="zh-CN" sz="1200" b="1" dirty="0">
                <a:solidFill>
                  <a:srgbClr val="FFFF00"/>
                </a:solidFill>
                <a:effectLst>
                  <a:outerShdw blurRad="38100" dist="38100" dir="2700000" algn="tl">
                    <a:srgbClr val="000000">
                      <a:alpha val="43137"/>
                    </a:srgbClr>
                  </a:outerShdw>
                </a:effectLst>
              </a:rPr>
              <a:t>Q1</a:t>
            </a:r>
            <a:r>
              <a:rPr lang="en-US" altLang="zh-CN" sz="1200" dirty="0">
                <a:solidFill>
                  <a:srgbClr val="FFFFFF"/>
                </a:solidFill>
              </a:rPr>
              <a:t> </a:t>
            </a:r>
            <a:r>
              <a:rPr lang="en-US" altLang="zh-CN" sz="1200" u="sng" dirty="0">
                <a:solidFill>
                  <a:srgbClr val="FFFFFF"/>
                </a:solidFill>
              </a:rPr>
              <a:t>COMPUTER SCIENCE, INFORMATION SYSTEMS</a:t>
            </a:r>
            <a:r>
              <a:rPr lang="zh-CN" altLang="en-US" sz="1200" u="sng" dirty="0" smtClean="0">
                <a:solidFill>
                  <a:srgbClr val="000000"/>
                </a:solidFill>
              </a:rPr>
              <a:t> </a:t>
            </a:r>
            <a:r>
              <a:rPr lang="en-US" altLang="zh-CN" sz="1200" u="sng" dirty="0" smtClean="0">
                <a:solidFill>
                  <a:srgbClr val="000000"/>
                </a:solidFill>
              </a:rPr>
              <a:t> </a:t>
            </a:r>
            <a:endParaRPr lang="zh-CN" altLang="en-US" sz="1200" u="sng" dirty="0">
              <a:solidFill>
                <a:srgbClr val="000000"/>
              </a:solidFill>
            </a:endParaRPr>
          </a:p>
          <a:p>
            <a:r>
              <a:rPr lang="en-US" altLang="zh-CN" sz="1200" b="1" dirty="0">
                <a:solidFill>
                  <a:srgbClr val="FFFF00"/>
                </a:solidFill>
                <a:effectLst>
                  <a:outerShdw blurRad="38100" dist="38100" dir="2700000" algn="tl">
                    <a:srgbClr val="000000">
                      <a:alpha val="43137"/>
                    </a:srgbClr>
                  </a:outerShdw>
                </a:effectLst>
              </a:rPr>
              <a:t>Q1</a:t>
            </a:r>
            <a:r>
              <a:rPr lang="en-US" altLang="zh-CN" sz="1200" dirty="0">
                <a:solidFill>
                  <a:srgbClr val="FFFFFF"/>
                </a:solidFill>
              </a:rPr>
              <a:t> </a:t>
            </a:r>
            <a:r>
              <a:rPr lang="en-US" altLang="zh-CN" sz="1200" u="sng" dirty="0">
                <a:solidFill>
                  <a:srgbClr val="FFFFFF"/>
                </a:solidFill>
              </a:rPr>
              <a:t>ENGINEERING, ELECTRICAL &amp; ELECTRONIC</a:t>
            </a:r>
            <a:endParaRPr lang="en-US" altLang="zh-CN" sz="1200" dirty="0">
              <a:solidFill>
                <a:srgbClr val="FFFFFF"/>
              </a:solidFill>
            </a:endParaRPr>
          </a:p>
          <a:p>
            <a:r>
              <a:rPr lang="en-US" altLang="zh-CN" sz="1200" b="1" dirty="0">
                <a:solidFill>
                  <a:srgbClr val="FFFF00"/>
                </a:solidFill>
                <a:effectLst>
                  <a:outerShdw blurRad="38100" dist="38100" dir="2700000" algn="tl">
                    <a:srgbClr val="000000">
                      <a:alpha val="43137"/>
                    </a:srgbClr>
                  </a:outerShdw>
                </a:effectLst>
              </a:rPr>
              <a:t>Q1</a:t>
            </a:r>
            <a:r>
              <a:rPr lang="en-US" altLang="zh-CN" sz="1200" dirty="0">
                <a:solidFill>
                  <a:srgbClr val="FFFFFF"/>
                </a:solidFill>
              </a:rPr>
              <a:t> </a:t>
            </a:r>
            <a:r>
              <a:rPr lang="en-US" altLang="zh-CN" sz="1200" u="sng" dirty="0">
                <a:solidFill>
                  <a:srgbClr val="FFFFFF"/>
                </a:solidFill>
              </a:rPr>
              <a:t>TELECOMMUNICATIONS</a:t>
            </a:r>
            <a:endParaRPr lang="zh-CN" altLang="en-US" sz="1600" dirty="0" smtClean="0">
              <a:solidFill>
                <a:srgbClr val="000000"/>
              </a:solidFill>
            </a:endParaRPr>
          </a:p>
          <a:p>
            <a:endParaRPr lang="zh-CN" altLang="en-US" sz="1600" dirty="0">
              <a:solidFill>
                <a:srgbClr val="FFFFFF"/>
              </a:solidFill>
            </a:endParaRPr>
          </a:p>
        </p:txBody>
      </p:sp>
      <p:sp>
        <p:nvSpPr>
          <p:cNvPr id="55" name="文本框 54"/>
          <p:cNvSpPr txBox="1"/>
          <p:nvPr/>
        </p:nvSpPr>
        <p:spPr>
          <a:xfrm>
            <a:off x="5756248" y="909213"/>
            <a:ext cx="1804434" cy="2769989"/>
          </a:xfrm>
          <a:prstGeom prst="rect">
            <a:avLst/>
          </a:prstGeom>
          <a:noFill/>
        </p:spPr>
        <p:txBody>
          <a:bodyPr wrap="square" rtlCol="0">
            <a:spAutoFit/>
          </a:bodyPr>
          <a:lstStyle/>
          <a:p>
            <a:r>
              <a:rPr lang="en-US" altLang="zh-CN" b="1" dirty="0">
                <a:solidFill>
                  <a:srgbClr val="FFFF00"/>
                </a:solidFill>
                <a:effectLst>
                  <a:outerShdw blurRad="38100" dist="38100" dir="2700000" algn="tl">
                    <a:srgbClr val="000000">
                      <a:alpha val="43137"/>
                    </a:srgbClr>
                  </a:outerShdw>
                </a:effectLst>
              </a:rPr>
              <a:t>APPLIED SOFT </a:t>
            </a:r>
            <a:r>
              <a:rPr lang="en-US" altLang="zh-CN" b="1" dirty="0" smtClean="0">
                <a:solidFill>
                  <a:srgbClr val="FFFF00"/>
                </a:solidFill>
                <a:effectLst>
                  <a:outerShdw blurRad="38100" dist="38100" dir="2700000" algn="tl">
                    <a:srgbClr val="000000">
                      <a:alpha val="43137"/>
                    </a:srgbClr>
                  </a:outerShdw>
                </a:effectLst>
              </a:rPr>
              <a:t>COMPUTING</a:t>
            </a:r>
          </a:p>
          <a:p>
            <a:r>
              <a:rPr lang="en-US" altLang="zh-CN" b="1" dirty="0" smtClean="0">
                <a:solidFill>
                  <a:srgbClr val="FFFFFF"/>
                </a:solidFill>
                <a:effectLst>
                  <a:outerShdw blurRad="38100" dist="38100" dir="2700000" algn="tl">
                    <a:srgbClr val="000000">
                      <a:alpha val="43137"/>
                    </a:srgbClr>
                  </a:outerShdw>
                </a:effectLst>
              </a:rPr>
              <a:t>2795</a:t>
            </a:r>
          </a:p>
          <a:p>
            <a:endParaRPr lang="en-US" altLang="zh-CN" sz="1600" dirty="0" smtClean="0">
              <a:solidFill>
                <a:srgbClr val="FFFFFF"/>
              </a:solidFill>
            </a:endParaRPr>
          </a:p>
          <a:p>
            <a:r>
              <a:rPr lang="en-US" altLang="zh-CN" sz="1600" dirty="0" smtClean="0">
                <a:solidFill>
                  <a:srgbClr val="FFFFFF"/>
                </a:solidFill>
              </a:rPr>
              <a:t>IF:3.907</a:t>
            </a:r>
          </a:p>
          <a:p>
            <a:r>
              <a:rPr lang="en-US" altLang="zh-CN" sz="1400" b="1" dirty="0" smtClean="0">
                <a:solidFill>
                  <a:srgbClr val="FFFF00"/>
                </a:solidFill>
                <a:effectLst>
                  <a:outerShdw blurRad="38100" dist="38100" dir="2700000" algn="tl">
                    <a:srgbClr val="000000">
                      <a:alpha val="43137"/>
                    </a:srgbClr>
                  </a:outerShdw>
                </a:effectLst>
              </a:rPr>
              <a:t>Q1</a:t>
            </a:r>
            <a:r>
              <a:rPr lang="en-US" altLang="zh-CN" sz="1200" dirty="0" smtClean="0">
                <a:solidFill>
                  <a:srgbClr val="FFFFFF"/>
                </a:solidFill>
              </a:rPr>
              <a:t> </a:t>
            </a:r>
            <a:r>
              <a:rPr lang="en-US" altLang="zh-CN" sz="1200" u="sng" dirty="0">
                <a:solidFill>
                  <a:srgbClr val="FFFFFF"/>
                </a:solidFill>
              </a:rPr>
              <a:t>COMPUTER SCIENCE, ARTIFICIAL INTELLIGENCE</a:t>
            </a:r>
            <a:r>
              <a:rPr lang="zh-CN" altLang="en-US" sz="1200" u="sng" dirty="0" smtClean="0">
                <a:solidFill>
                  <a:srgbClr val="000000"/>
                </a:solidFill>
              </a:rPr>
              <a:t> </a:t>
            </a:r>
            <a:r>
              <a:rPr lang="en-US" altLang="zh-CN" sz="1200" u="sng" dirty="0" smtClean="0">
                <a:solidFill>
                  <a:srgbClr val="000000"/>
                </a:solidFill>
              </a:rPr>
              <a:t> </a:t>
            </a:r>
            <a:endParaRPr lang="zh-CN" altLang="en-US" sz="1200" u="sng" dirty="0">
              <a:solidFill>
                <a:srgbClr val="000000"/>
              </a:solidFill>
            </a:endParaRPr>
          </a:p>
          <a:p>
            <a:r>
              <a:rPr lang="en-US" altLang="zh-CN" sz="1400" b="1" dirty="0">
                <a:solidFill>
                  <a:srgbClr val="FFFF00"/>
                </a:solidFill>
                <a:effectLst>
                  <a:outerShdw blurRad="38100" dist="38100" dir="2700000" algn="tl">
                    <a:srgbClr val="000000">
                      <a:alpha val="43137"/>
                    </a:srgbClr>
                  </a:outerShdw>
                </a:effectLst>
              </a:rPr>
              <a:t>Q1</a:t>
            </a:r>
            <a:r>
              <a:rPr lang="en-US" altLang="zh-CN" sz="1200" dirty="0">
                <a:solidFill>
                  <a:srgbClr val="FFFFFF"/>
                </a:solidFill>
              </a:rPr>
              <a:t> </a:t>
            </a:r>
            <a:r>
              <a:rPr lang="en-US" altLang="zh-CN" sz="1200" u="sng" dirty="0">
                <a:solidFill>
                  <a:srgbClr val="FFFFFF"/>
                </a:solidFill>
              </a:rPr>
              <a:t>COMPUTER SCIENCE, INTERDISCIPLINARY APPLICATIONS</a:t>
            </a:r>
            <a:endParaRPr lang="en-US" altLang="zh-CN" sz="1200" dirty="0" smtClean="0">
              <a:solidFill>
                <a:srgbClr val="FFFFFF"/>
              </a:solidFill>
            </a:endParaRPr>
          </a:p>
          <a:p>
            <a:endParaRPr lang="en-US" altLang="zh-CN" sz="1200" dirty="0">
              <a:solidFill>
                <a:srgbClr val="FFFFFF"/>
              </a:solidFill>
            </a:endParaRPr>
          </a:p>
          <a:p>
            <a:r>
              <a:rPr lang="en-US" altLang="zh-CN" sz="1200" dirty="0" smtClean="0">
                <a:solidFill>
                  <a:srgbClr val="FFFFFF"/>
                </a:solidFill>
              </a:rPr>
              <a:t> </a:t>
            </a:r>
            <a:endParaRPr lang="zh-CN" altLang="en-US" sz="1200" dirty="0">
              <a:solidFill>
                <a:srgbClr val="FFFFFF"/>
              </a:solidFill>
            </a:endParaRPr>
          </a:p>
        </p:txBody>
      </p:sp>
      <p:sp>
        <p:nvSpPr>
          <p:cNvPr id="56" name="文本框 55"/>
          <p:cNvSpPr txBox="1"/>
          <p:nvPr/>
        </p:nvSpPr>
        <p:spPr>
          <a:xfrm>
            <a:off x="4032066" y="4963231"/>
            <a:ext cx="2614233" cy="1569660"/>
          </a:xfrm>
          <a:prstGeom prst="rect">
            <a:avLst/>
          </a:prstGeom>
          <a:noFill/>
        </p:spPr>
        <p:txBody>
          <a:bodyPr wrap="square" rtlCol="0">
            <a:spAutoFit/>
          </a:bodyPr>
          <a:lstStyle/>
          <a:p>
            <a:r>
              <a:rPr lang="en-US" altLang="zh-CN" sz="1600" b="1" dirty="0">
                <a:solidFill>
                  <a:srgbClr val="FFFF00"/>
                </a:solidFill>
                <a:effectLst>
                  <a:outerShdw blurRad="38100" dist="38100" dir="2700000" algn="tl">
                    <a:srgbClr val="000000">
                      <a:alpha val="43137"/>
                    </a:srgbClr>
                  </a:outerShdw>
                </a:effectLst>
              </a:rPr>
              <a:t>IEEE TRANSACTIONS ON IMAGE </a:t>
            </a:r>
            <a:r>
              <a:rPr lang="en-US" altLang="zh-CN" sz="1600" b="1" dirty="0" smtClean="0">
                <a:solidFill>
                  <a:srgbClr val="FFFF00"/>
                </a:solidFill>
                <a:effectLst>
                  <a:outerShdw blurRad="38100" dist="38100" dir="2700000" algn="tl">
                    <a:srgbClr val="000000">
                      <a:alpha val="43137"/>
                    </a:srgbClr>
                  </a:outerShdw>
                </a:effectLst>
              </a:rPr>
              <a:t>PROCESSING</a:t>
            </a:r>
          </a:p>
          <a:p>
            <a:r>
              <a:rPr lang="en-US" altLang="zh-CN" sz="1600" dirty="0" smtClean="0">
                <a:solidFill>
                  <a:srgbClr val="FFFFFF"/>
                </a:solidFill>
              </a:rPr>
              <a:t>2177</a:t>
            </a:r>
            <a:r>
              <a:rPr lang="zh-CN" altLang="en-US" sz="1600" dirty="0" smtClean="0">
                <a:solidFill>
                  <a:srgbClr val="FFFFFF"/>
                </a:solidFill>
              </a:rPr>
              <a:t> </a:t>
            </a:r>
            <a:r>
              <a:rPr lang="en-US" altLang="zh-CN" sz="1600" dirty="0" smtClean="0">
                <a:solidFill>
                  <a:srgbClr val="FFFFFF"/>
                </a:solidFill>
              </a:rPr>
              <a:t>   </a:t>
            </a:r>
            <a:r>
              <a:rPr lang="en-US" altLang="zh-CN" sz="1400" dirty="0" smtClean="0">
                <a:solidFill>
                  <a:srgbClr val="FFFFFF"/>
                </a:solidFill>
              </a:rPr>
              <a:t>IF:5.071</a:t>
            </a:r>
            <a:r>
              <a:rPr lang="zh-CN" altLang="en-US" sz="1400" dirty="0" smtClean="0">
                <a:solidFill>
                  <a:srgbClr val="000000"/>
                </a:solidFill>
              </a:rPr>
              <a:t> </a:t>
            </a:r>
            <a:r>
              <a:rPr lang="en-US" altLang="zh-CN" sz="1400" dirty="0" smtClean="0">
                <a:solidFill>
                  <a:srgbClr val="000000"/>
                </a:solidFill>
              </a:rPr>
              <a:t> </a:t>
            </a:r>
            <a:endParaRPr lang="en-US" altLang="zh-CN" sz="1400" dirty="0" smtClean="0">
              <a:solidFill>
                <a:srgbClr val="FFFF00"/>
              </a:solidFill>
              <a:effectLst>
                <a:outerShdw blurRad="38100" dist="38100" dir="2700000" algn="tl">
                  <a:srgbClr val="000000">
                    <a:alpha val="43137"/>
                  </a:srgbClr>
                </a:outerShdw>
              </a:effectLst>
            </a:endParaRPr>
          </a:p>
          <a:p>
            <a:r>
              <a:rPr lang="en-US" altLang="zh-CN" sz="1200" b="1" dirty="0" smtClean="0">
                <a:solidFill>
                  <a:srgbClr val="FFFF00"/>
                </a:solidFill>
                <a:effectLst>
                  <a:outerShdw blurRad="38100" dist="38100" dir="2700000" algn="tl">
                    <a:srgbClr val="000000">
                      <a:alpha val="43137"/>
                    </a:srgbClr>
                  </a:outerShdw>
                </a:effectLst>
              </a:rPr>
              <a:t>Q1</a:t>
            </a:r>
            <a:r>
              <a:rPr lang="en-US" altLang="zh-CN" sz="1200" dirty="0" smtClean="0">
                <a:solidFill>
                  <a:srgbClr val="FFFFFF"/>
                </a:solidFill>
              </a:rPr>
              <a:t> </a:t>
            </a:r>
            <a:r>
              <a:rPr lang="en-US" altLang="zh-CN" sz="1200" u="sng" dirty="0">
                <a:solidFill>
                  <a:srgbClr val="FFFFFF"/>
                </a:solidFill>
              </a:rPr>
              <a:t>COMPUTER SCIENCE, ARTIFICIAL </a:t>
            </a:r>
            <a:r>
              <a:rPr lang="en-US" altLang="zh-CN" sz="1200" u="sng" dirty="0" smtClean="0">
                <a:solidFill>
                  <a:srgbClr val="FFFFFF"/>
                </a:solidFill>
              </a:rPr>
              <a:t>INTELLIGENCE</a:t>
            </a:r>
          </a:p>
          <a:p>
            <a:r>
              <a:rPr lang="en-US" altLang="zh-CN" sz="1200" b="1" dirty="0">
                <a:solidFill>
                  <a:srgbClr val="FFFF00"/>
                </a:solidFill>
                <a:effectLst>
                  <a:outerShdw blurRad="38100" dist="38100" dir="2700000" algn="tl">
                    <a:srgbClr val="000000">
                      <a:alpha val="43137"/>
                    </a:srgbClr>
                  </a:outerShdw>
                </a:effectLst>
              </a:rPr>
              <a:t>Q1</a:t>
            </a:r>
            <a:r>
              <a:rPr lang="en-US" altLang="zh-CN" sz="1200" dirty="0">
                <a:solidFill>
                  <a:srgbClr val="FFFFFF"/>
                </a:solidFill>
              </a:rPr>
              <a:t> </a:t>
            </a:r>
            <a:r>
              <a:rPr lang="en-US" altLang="zh-CN" sz="1200" u="sng" dirty="0">
                <a:solidFill>
                  <a:srgbClr val="FFFFFF"/>
                </a:solidFill>
              </a:rPr>
              <a:t>ENGINEERING, ELECTRICAL &amp; ELECTRONIC</a:t>
            </a:r>
          </a:p>
        </p:txBody>
      </p:sp>
      <p:sp>
        <p:nvSpPr>
          <p:cNvPr id="57" name="文本框 56"/>
          <p:cNvSpPr txBox="1"/>
          <p:nvPr/>
        </p:nvSpPr>
        <p:spPr>
          <a:xfrm>
            <a:off x="135750" y="5056685"/>
            <a:ext cx="3896316" cy="646331"/>
          </a:xfrm>
          <a:prstGeom prst="rect">
            <a:avLst/>
          </a:prstGeom>
          <a:noFill/>
        </p:spPr>
        <p:txBody>
          <a:bodyPr wrap="square" rtlCol="0">
            <a:spAutoFit/>
          </a:bodyPr>
          <a:lstStyle/>
          <a:p>
            <a:r>
              <a:rPr lang="en-US" altLang="zh-CN" b="1" dirty="0">
                <a:solidFill>
                  <a:srgbClr val="FFFF00"/>
                </a:solidFill>
                <a:effectLst>
                  <a:outerShdw blurRad="38100" dist="38100" dir="2700000" algn="tl">
                    <a:srgbClr val="000000">
                      <a:alpha val="43137"/>
                    </a:srgbClr>
                  </a:outerShdw>
                </a:effectLst>
              </a:rPr>
              <a:t>EXPERT SYSTEMS WITH </a:t>
            </a:r>
            <a:r>
              <a:rPr lang="en-US" altLang="zh-CN" b="1" dirty="0" smtClean="0">
                <a:solidFill>
                  <a:srgbClr val="FFFF00"/>
                </a:solidFill>
                <a:effectLst>
                  <a:outerShdw blurRad="38100" dist="38100" dir="2700000" algn="tl">
                    <a:srgbClr val="000000">
                      <a:alpha val="43137"/>
                    </a:srgbClr>
                  </a:outerShdw>
                </a:effectLst>
              </a:rPr>
              <a:t>APPLICATIONS</a:t>
            </a:r>
          </a:p>
          <a:p>
            <a:r>
              <a:rPr lang="en-US" altLang="zh-CN" b="1" dirty="0" smtClean="0">
                <a:solidFill>
                  <a:srgbClr val="FFFFFF"/>
                </a:solidFill>
                <a:effectLst>
                  <a:outerShdw blurRad="38100" dist="38100" dir="2700000" algn="tl">
                    <a:srgbClr val="000000">
                      <a:alpha val="43137"/>
                    </a:srgbClr>
                  </a:outerShdw>
                </a:effectLst>
              </a:rPr>
              <a:t>3280</a:t>
            </a:r>
            <a:r>
              <a:rPr lang="zh-CN" altLang="en-US" dirty="0" smtClean="0">
                <a:solidFill>
                  <a:srgbClr val="000000"/>
                </a:solidFill>
              </a:rPr>
              <a:t> </a:t>
            </a:r>
            <a:r>
              <a:rPr lang="en-US" altLang="zh-CN" dirty="0" smtClean="0">
                <a:solidFill>
                  <a:srgbClr val="000000"/>
                </a:solidFill>
              </a:rPr>
              <a:t>     </a:t>
            </a:r>
            <a:r>
              <a:rPr lang="en-US" altLang="zh-CN" sz="1600" dirty="0" smtClean="0">
                <a:solidFill>
                  <a:srgbClr val="FFFFFF"/>
                </a:solidFill>
              </a:rPr>
              <a:t>IF:3.768</a:t>
            </a:r>
            <a:endParaRPr lang="zh-CN" altLang="en-US" sz="1600" dirty="0">
              <a:solidFill>
                <a:srgbClr val="000000"/>
              </a:solidFill>
            </a:endParaRPr>
          </a:p>
        </p:txBody>
      </p:sp>
      <p:sp>
        <p:nvSpPr>
          <p:cNvPr id="58" name="文本框 57"/>
          <p:cNvSpPr txBox="1"/>
          <p:nvPr/>
        </p:nvSpPr>
        <p:spPr>
          <a:xfrm>
            <a:off x="111502" y="3191963"/>
            <a:ext cx="3920563" cy="1815882"/>
          </a:xfrm>
          <a:prstGeom prst="rect">
            <a:avLst/>
          </a:prstGeom>
          <a:noFill/>
        </p:spPr>
        <p:txBody>
          <a:bodyPr wrap="square" rtlCol="0">
            <a:spAutoFit/>
          </a:bodyPr>
          <a:lstStyle>
            <a:defPPr>
              <a:defRPr lang="en-US"/>
            </a:defPPr>
            <a:lvl1pPr>
              <a:defRPr>
                <a:solidFill>
                  <a:schemeClr val="bg1"/>
                </a:solidFill>
              </a:defRPr>
            </a:lvl1pPr>
          </a:lstStyle>
          <a:p>
            <a:r>
              <a:rPr lang="en-US" altLang="zh-CN" sz="2000" b="1" dirty="0">
                <a:solidFill>
                  <a:srgbClr val="FFFF00"/>
                </a:solidFill>
                <a:effectLst>
                  <a:outerShdw blurRad="38100" dist="38100" dir="2700000" algn="tl">
                    <a:srgbClr val="000000">
                      <a:alpha val="43137"/>
                    </a:srgbClr>
                  </a:outerShdw>
                </a:effectLst>
              </a:rPr>
              <a:t>PLOS </a:t>
            </a:r>
            <a:r>
              <a:rPr lang="en-US" altLang="zh-CN" sz="2000" b="1" dirty="0" smtClean="0">
                <a:solidFill>
                  <a:srgbClr val="FFFF00"/>
                </a:solidFill>
                <a:effectLst>
                  <a:outerShdw blurRad="38100" dist="38100" dir="2700000" algn="tl">
                    <a:srgbClr val="000000">
                      <a:alpha val="43137"/>
                    </a:srgbClr>
                  </a:outerShdw>
                </a:effectLst>
              </a:rPr>
              <a:t>ONE</a:t>
            </a:r>
          </a:p>
          <a:p>
            <a:r>
              <a:rPr lang="en-US" altLang="zh-CN" sz="2000" b="1" dirty="0">
                <a:solidFill>
                  <a:srgbClr val="FFFFFF"/>
                </a:solidFill>
                <a:effectLst>
                  <a:outerShdw blurRad="38100" dist="38100" dir="2700000" algn="tl">
                    <a:srgbClr val="000000">
                      <a:alpha val="43137"/>
                    </a:srgbClr>
                  </a:outerShdw>
                </a:effectLst>
              </a:rPr>
              <a:t>3855</a:t>
            </a:r>
            <a:r>
              <a:rPr lang="en-US" altLang="zh-CN" sz="2000" dirty="0" smtClean="0">
                <a:solidFill>
                  <a:srgbClr val="FFFFFF"/>
                </a:solidFill>
              </a:rPr>
              <a:t> </a:t>
            </a:r>
          </a:p>
          <a:p>
            <a:endParaRPr lang="en-US" altLang="zh-CN" dirty="0">
              <a:solidFill>
                <a:srgbClr val="FFFFFF"/>
              </a:solidFill>
            </a:endParaRPr>
          </a:p>
          <a:p>
            <a:r>
              <a:rPr lang="en-US" altLang="zh-CN" dirty="0" smtClean="0">
                <a:solidFill>
                  <a:srgbClr val="FFFFFF"/>
                </a:solidFill>
              </a:rPr>
              <a:t>IF:2.766</a:t>
            </a:r>
            <a:endParaRPr lang="en-US" altLang="zh-CN" dirty="0">
              <a:solidFill>
                <a:srgbClr val="FFFFFF"/>
              </a:solidFill>
            </a:endParaRPr>
          </a:p>
          <a:p>
            <a:r>
              <a:rPr lang="en-US" altLang="zh-CN" b="1" dirty="0">
                <a:solidFill>
                  <a:srgbClr val="FFFF00"/>
                </a:solidFill>
                <a:effectLst>
                  <a:outerShdw blurRad="38100" dist="38100" dir="2700000" algn="tl">
                    <a:srgbClr val="000000">
                      <a:alpha val="43137"/>
                    </a:srgbClr>
                  </a:outerShdw>
                </a:effectLst>
              </a:rPr>
              <a:t>Q1</a:t>
            </a:r>
            <a:r>
              <a:rPr lang="en-US" altLang="zh-CN" dirty="0">
                <a:solidFill>
                  <a:srgbClr val="FFFF00"/>
                </a:solidFill>
                <a:effectLst>
                  <a:outerShdw blurRad="38100" dist="38100" dir="2700000" algn="tl">
                    <a:srgbClr val="000000">
                      <a:alpha val="43137"/>
                    </a:srgbClr>
                  </a:outerShdw>
                </a:effectLst>
              </a:rPr>
              <a:t>  </a:t>
            </a:r>
            <a:r>
              <a:rPr lang="en-US" altLang="zh-CN" u="sng" dirty="0">
                <a:solidFill>
                  <a:srgbClr val="FFFFFF"/>
                </a:solidFill>
              </a:rPr>
              <a:t>MULTIDISCIPLINARY SCIENCES</a:t>
            </a:r>
            <a:endParaRPr lang="zh-CN" altLang="en-US" dirty="0">
              <a:solidFill>
                <a:srgbClr val="FFFFFF"/>
              </a:solidFill>
            </a:endParaRPr>
          </a:p>
          <a:p>
            <a:endParaRPr lang="zh-CN" altLang="en-US" dirty="0">
              <a:solidFill>
                <a:srgbClr val="FFFFFF"/>
              </a:solidFill>
            </a:endParaRPr>
          </a:p>
        </p:txBody>
      </p:sp>
      <p:sp>
        <p:nvSpPr>
          <p:cNvPr id="59" name="文本框 58"/>
          <p:cNvSpPr txBox="1"/>
          <p:nvPr/>
        </p:nvSpPr>
        <p:spPr>
          <a:xfrm>
            <a:off x="4047976" y="904155"/>
            <a:ext cx="1790857" cy="2369880"/>
          </a:xfrm>
          <a:prstGeom prst="rect">
            <a:avLst/>
          </a:prstGeom>
          <a:noFill/>
        </p:spPr>
        <p:txBody>
          <a:bodyPr wrap="square" rtlCol="0">
            <a:spAutoFit/>
          </a:bodyPr>
          <a:lstStyle/>
          <a:p>
            <a:r>
              <a:rPr lang="en-US" altLang="zh-CN" b="1" dirty="0">
                <a:solidFill>
                  <a:srgbClr val="FFFF00"/>
                </a:solidFill>
                <a:effectLst>
                  <a:outerShdw blurRad="38100" dist="38100" dir="2700000" algn="tl">
                    <a:srgbClr val="000000">
                      <a:alpha val="43137"/>
                    </a:srgbClr>
                  </a:outerShdw>
                </a:effectLst>
              </a:rPr>
              <a:t>JOURNAL OF INTELLIGENT FUZZY </a:t>
            </a:r>
            <a:r>
              <a:rPr lang="en-US" altLang="zh-CN" b="1" dirty="0" smtClean="0">
                <a:solidFill>
                  <a:srgbClr val="FFFF00"/>
                </a:solidFill>
                <a:effectLst>
                  <a:outerShdw blurRad="38100" dist="38100" dir="2700000" algn="tl">
                    <a:srgbClr val="000000">
                      <a:alpha val="43137"/>
                    </a:srgbClr>
                  </a:outerShdw>
                </a:effectLst>
              </a:rPr>
              <a:t>SYSTEMS</a:t>
            </a:r>
          </a:p>
          <a:p>
            <a:r>
              <a:rPr lang="en-US" altLang="zh-CN" b="1" dirty="0" smtClean="0">
                <a:solidFill>
                  <a:srgbClr val="FFFFFF"/>
                </a:solidFill>
                <a:effectLst>
                  <a:outerShdw blurRad="38100" dist="38100" dir="2700000" algn="tl">
                    <a:srgbClr val="000000">
                      <a:alpha val="43137"/>
                    </a:srgbClr>
                  </a:outerShdw>
                </a:effectLst>
              </a:rPr>
              <a:t>2918</a:t>
            </a:r>
          </a:p>
          <a:p>
            <a:endParaRPr lang="en-US" altLang="zh-CN" sz="1600" dirty="0">
              <a:solidFill>
                <a:srgbClr val="FFFFFF"/>
              </a:solidFill>
            </a:endParaRPr>
          </a:p>
          <a:p>
            <a:r>
              <a:rPr lang="en-US" altLang="zh-CN" sz="1600" dirty="0">
                <a:solidFill>
                  <a:srgbClr val="FFFFFF"/>
                </a:solidFill>
              </a:rPr>
              <a:t>IF:1.426</a:t>
            </a:r>
            <a:endParaRPr lang="en-US" altLang="zh-CN" sz="1600" dirty="0" smtClean="0">
              <a:solidFill>
                <a:srgbClr val="FFFF00"/>
              </a:solidFill>
              <a:effectLst>
                <a:outerShdw blurRad="38100" dist="38100" dir="2700000" algn="tl">
                  <a:srgbClr val="000000">
                    <a:alpha val="43137"/>
                  </a:srgbClr>
                </a:outerShdw>
              </a:effectLst>
            </a:endParaRPr>
          </a:p>
          <a:p>
            <a:r>
              <a:rPr lang="en-US" altLang="zh-CN" sz="1600" dirty="0">
                <a:solidFill>
                  <a:srgbClr val="FFFFFF"/>
                </a:solidFill>
              </a:rPr>
              <a:t>Q3 </a:t>
            </a:r>
            <a:r>
              <a:rPr lang="en-US" altLang="zh-CN" sz="1400" u="sng" dirty="0">
                <a:solidFill>
                  <a:srgbClr val="FFFFFF"/>
                </a:solidFill>
              </a:rPr>
              <a:t>COMPUTER SCIENCE, ARTIFICIAL INTELLIGENCE</a:t>
            </a:r>
            <a:r>
              <a:rPr lang="en-US" altLang="zh-CN" sz="1400" dirty="0" smtClean="0">
                <a:solidFill>
                  <a:srgbClr val="FFFFFF"/>
                </a:solidFill>
              </a:rPr>
              <a:t> </a:t>
            </a:r>
            <a:r>
              <a:rPr lang="zh-CN" altLang="en-US" sz="1400" dirty="0" smtClean="0">
                <a:solidFill>
                  <a:srgbClr val="000000"/>
                </a:solidFill>
              </a:rPr>
              <a:t> </a:t>
            </a:r>
            <a:r>
              <a:rPr lang="en-US" altLang="zh-CN" sz="1400" dirty="0" smtClean="0">
                <a:solidFill>
                  <a:srgbClr val="000000"/>
                </a:solidFill>
              </a:rPr>
              <a:t> </a:t>
            </a:r>
            <a:endParaRPr lang="zh-CN" altLang="en-US" sz="1200" dirty="0">
              <a:solidFill>
                <a:srgbClr val="000000"/>
              </a:solidFill>
            </a:endParaRPr>
          </a:p>
        </p:txBody>
      </p:sp>
      <p:sp>
        <p:nvSpPr>
          <p:cNvPr id="60" name="文本框 59"/>
          <p:cNvSpPr txBox="1"/>
          <p:nvPr/>
        </p:nvSpPr>
        <p:spPr>
          <a:xfrm>
            <a:off x="4032065" y="3527014"/>
            <a:ext cx="2709145" cy="1246495"/>
          </a:xfrm>
          <a:prstGeom prst="rect">
            <a:avLst/>
          </a:prstGeom>
          <a:noFill/>
        </p:spPr>
        <p:txBody>
          <a:bodyPr wrap="square" rtlCol="0">
            <a:spAutoFit/>
          </a:bodyPr>
          <a:lstStyle/>
          <a:p>
            <a:r>
              <a:rPr lang="en-US" altLang="zh-CN" b="1" dirty="0" smtClean="0">
                <a:solidFill>
                  <a:srgbClr val="FFFF00"/>
                </a:solidFill>
                <a:effectLst>
                  <a:outerShdw blurRad="38100" dist="38100" dir="2700000" algn="tl">
                    <a:srgbClr val="000000">
                      <a:alpha val="43137"/>
                    </a:srgbClr>
                  </a:outerShdw>
                </a:effectLst>
              </a:rPr>
              <a:t>SENSORS</a:t>
            </a:r>
          </a:p>
          <a:p>
            <a:r>
              <a:rPr lang="en-US" altLang="zh-CN" dirty="0" smtClean="0">
                <a:solidFill>
                  <a:srgbClr val="FFFFFF"/>
                </a:solidFill>
              </a:rPr>
              <a:t>2181     IF:2.475</a:t>
            </a:r>
            <a:r>
              <a:rPr lang="zh-CN" altLang="en-US" dirty="0" smtClean="0">
                <a:solidFill>
                  <a:srgbClr val="000000"/>
                </a:solidFill>
              </a:rPr>
              <a:t> </a:t>
            </a:r>
            <a:r>
              <a:rPr lang="en-US" altLang="zh-CN" dirty="0" smtClean="0">
                <a:solidFill>
                  <a:srgbClr val="000000"/>
                </a:solidFill>
              </a:rPr>
              <a:t> </a:t>
            </a:r>
          </a:p>
          <a:p>
            <a:r>
              <a:rPr lang="en-US" altLang="zh-CN" sz="1200" dirty="0" smtClean="0">
                <a:solidFill>
                  <a:srgbClr val="FFFFFF"/>
                </a:solidFill>
              </a:rPr>
              <a:t>Q2</a:t>
            </a:r>
            <a:r>
              <a:rPr lang="en-US" altLang="zh-CN" sz="1200" dirty="0" smtClean="0">
                <a:solidFill>
                  <a:srgbClr val="000000"/>
                </a:solidFill>
              </a:rPr>
              <a:t> </a:t>
            </a:r>
            <a:r>
              <a:rPr lang="en-US" altLang="zh-CN" sz="1200" u="sng" dirty="0">
                <a:solidFill>
                  <a:srgbClr val="FFFFFF"/>
                </a:solidFill>
              </a:rPr>
              <a:t>CHEMISTRY, </a:t>
            </a:r>
            <a:r>
              <a:rPr lang="en-US" altLang="zh-CN" sz="1200" u="sng" dirty="0" smtClean="0">
                <a:solidFill>
                  <a:srgbClr val="FFFFFF"/>
                </a:solidFill>
              </a:rPr>
              <a:t>ANALYTICAL</a:t>
            </a:r>
          </a:p>
          <a:p>
            <a:r>
              <a:rPr lang="en-US" altLang="zh-CN" sz="1200" dirty="0" smtClean="0">
                <a:solidFill>
                  <a:srgbClr val="FFFFFF"/>
                </a:solidFill>
              </a:rPr>
              <a:t>Q3 </a:t>
            </a:r>
            <a:r>
              <a:rPr lang="en-US" altLang="zh-CN" sz="1200" u="sng" dirty="0" smtClean="0">
                <a:solidFill>
                  <a:srgbClr val="FFFFFF"/>
                </a:solidFill>
              </a:rPr>
              <a:t>ELECTROCHEMISTRY</a:t>
            </a:r>
          </a:p>
          <a:p>
            <a:r>
              <a:rPr lang="en-US" altLang="zh-CN" sz="1200" dirty="0" smtClean="0">
                <a:solidFill>
                  <a:srgbClr val="FFFFFF"/>
                </a:solidFill>
              </a:rPr>
              <a:t>Q2 </a:t>
            </a:r>
            <a:r>
              <a:rPr lang="en-US" altLang="zh-CN" sz="1200" u="sng" dirty="0" smtClean="0">
                <a:solidFill>
                  <a:srgbClr val="FFFFFF"/>
                </a:solidFill>
              </a:rPr>
              <a:t>INSTRUMENTS </a:t>
            </a:r>
            <a:r>
              <a:rPr lang="en-US" altLang="zh-CN" sz="1200" u="sng" dirty="0">
                <a:solidFill>
                  <a:srgbClr val="FFFFFF"/>
                </a:solidFill>
              </a:rPr>
              <a:t>&amp; INSTRUMENTATION</a:t>
            </a:r>
            <a:endParaRPr lang="zh-CN" altLang="en-US" sz="1200" u="sng" dirty="0">
              <a:solidFill>
                <a:srgbClr val="FFFFFF"/>
              </a:solidFill>
            </a:endParaRPr>
          </a:p>
        </p:txBody>
      </p:sp>
      <p:sp>
        <p:nvSpPr>
          <p:cNvPr id="61" name="文本框 60"/>
          <p:cNvSpPr txBox="1"/>
          <p:nvPr/>
        </p:nvSpPr>
        <p:spPr>
          <a:xfrm>
            <a:off x="7790203" y="3507303"/>
            <a:ext cx="1379247" cy="1846659"/>
          </a:xfrm>
          <a:prstGeom prst="rect">
            <a:avLst/>
          </a:prstGeom>
          <a:noFill/>
        </p:spPr>
        <p:txBody>
          <a:bodyPr wrap="square" rtlCol="0">
            <a:spAutoFit/>
          </a:bodyPr>
          <a:lstStyle/>
          <a:p>
            <a:r>
              <a:rPr lang="en-US" altLang="zh-CN" sz="1600" b="1" dirty="0">
                <a:solidFill>
                  <a:srgbClr val="FFFF00"/>
                </a:solidFill>
                <a:effectLst>
                  <a:outerShdw blurRad="38100" dist="38100" dir="2700000" algn="tl">
                    <a:srgbClr val="000000">
                      <a:alpha val="43137"/>
                    </a:srgbClr>
                  </a:outerShdw>
                </a:effectLst>
              </a:rPr>
              <a:t>SCIENTIFIC </a:t>
            </a:r>
            <a:r>
              <a:rPr lang="en-US" altLang="zh-CN" sz="1600" b="1" dirty="0" smtClean="0">
                <a:solidFill>
                  <a:srgbClr val="FFFF00"/>
                </a:solidFill>
                <a:effectLst>
                  <a:outerShdw blurRad="38100" dist="38100" dir="2700000" algn="tl">
                    <a:srgbClr val="000000">
                      <a:alpha val="43137"/>
                    </a:srgbClr>
                  </a:outerShdw>
                </a:effectLst>
              </a:rPr>
              <a:t>REPORTS</a:t>
            </a:r>
          </a:p>
          <a:p>
            <a:r>
              <a:rPr lang="en-US" altLang="zh-CN" sz="1600" b="1" dirty="0" smtClean="0">
                <a:solidFill>
                  <a:srgbClr val="FFFFFF"/>
                </a:solidFill>
                <a:effectLst>
                  <a:outerShdw blurRad="38100" dist="38100" dir="2700000" algn="tl">
                    <a:srgbClr val="000000">
                      <a:alpha val="43137"/>
                    </a:srgbClr>
                  </a:outerShdw>
                </a:effectLst>
              </a:rPr>
              <a:t>1946</a:t>
            </a:r>
            <a:r>
              <a:rPr lang="zh-CN" altLang="en-US" sz="1600" b="1" dirty="0" smtClean="0">
                <a:solidFill>
                  <a:srgbClr val="FFFFFF"/>
                </a:solidFill>
                <a:effectLst>
                  <a:outerShdw blurRad="38100" dist="38100" dir="2700000" algn="tl">
                    <a:srgbClr val="000000">
                      <a:alpha val="43137"/>
                    </a:srgbClr>
                  </a:outerShdw>
                </a:effectLst>
              </a:rPr>
              <a:t> </a:t>
            </a:r>
            <a:r>
              <a:rPr lang="en-US" altLang="zh-CN" sz="1600" b="1" dirty="0" smtClean="0">
                <a:solidFill>
                  <a:srgbClr val="FFFFFF"/>
                </a:solidFill>
                <a:effectLst>
                  <a:outerShdw blurRad="38100" dist="38100" dir="2700000" algn="tl">
                    <a:srgbClr val="000000">
                      <a:alpha val="43137"/>
                    </a:srgbClr>
                  </a:outerShdw>
                </a:effectLst>
              </a:rPr>
              <a:t> </a:t>
            </a:r>
          </a:p>
          <a:p>
            <a:endParaRPr lang="en-US" altLang="zh-CN" sz="1600" dirty="0" smtClean="0">
              <a:solidFill>
                <a:srgbClr val="FFFFFF"/>
              </a:solidFill>
            </a:endParaRPr>
          </a:p>
          <a:p>
            <a:r>
              <a:rPr lang="en-US" altLang="zh-CN" sz="1600" dirty="0">
                <a:solidFill>
                  <a:srgbClr val="FFFFFF"/>
                </a:solidFill>
              </a:rPr>
              <a:t>IF:4.122</a:t>
            </a:r>
            <a:r>
              <a:rPr lang="zh-CN" altLang="en-US" sz="1600" dirty="0" smtClean="0">
                <a:solidFill>
                  <a:srgbClr val="000000"/>
                </a:solidFill>
              </a:rPr>
              <a:t> </a:t>
            </a:r>
            <a:r>
              <a:rPr lang="en-US" altLang="zh-CN" sz="1600" dirty="0" smtClean="0">
                <a:solidFill>
                  <a:srgbClr val="000000"/>
                </a:solidFill>
              </a:rPr>
              <a:t> </a:t>
            </a:r>
            <a:endParaRPr lang="zh-CN" altLang="en-US" sz="1600" dirty="0">
              <a:solidFill>
                <a:srgbClr val="000000"/>
              </a:solidFill>
            </a:endParaRPr>
          </a:p>
          <a:p>
            <a:endParaRPr lang="en-US" altLang="zh-CN" sz="1600" dirty="0" smtClean="0">
              <a:solidFill>
                <a:srgbClr val="FFFFFF"/>
              </a:solidFill>
            </a:endParaRPr>
          </a:p>
          <a:p>
            <a:r>
              <a:rPr lang="en-US" altLang="zh-CN" b="1" dirty="0">
                <a:solidFill>
                  <a:srgbClr val="FFFF00"/>
                </a:solidFill>
                <a:effectLst>
                  <a:outerShdw blurRad="38100" dist="38100" dir="2700000" algn="tl">
                    <a:srgbClr val="000000">
                      <a:alpha val="43137"/>
                    </a:srgbClr>
                  </a:outerShdw>
                </a:effectLst>
              </a:rPr>
              <a:t>Q1</a:t>
            </a:r>
            <a:endParaRPr lang="zh-CN" altLang="en-US" b="1" dirty="0">
              <a:solidFill>
                <a:srgbClr val="FFFF00"/>
              </a:solidFill>
              <a:effectLst>
                <a:outerShdw blurRad="38100" dist="38100" dir="2700000" algn="tl">
                  <a:srgbClr val="000000">
                    <a:alpha val="43137"/>
                  </a:srgbClr>
                </a:outerShdw>
              </a:effectLst>
            </a:endParaRPr>
          </a:p>
        </p:txBody>
      </p:sp>
      <p:sp>
        <p:nvSpPr>
          <p:cNvPr id="62" name="文本框 61"/>
          <p:cNvSpPr txBox="1"/>
          <p:nvPr/>
        </p:nvSpPr>
        <p:spPr>
          <a:xfrm>
            <a:off x="47773" y="5667032"/>
            <a:ext cx="4153894" cy="738664"/>
          </a:xfrm>
          <a:prstGeom prst="rect">
            <a:avLst/>
          </a:prstGeom>
          <a:noFill/>
        </p:spPr>
        <p:txBody>
          <a:bodyPr wrap="none" rtlCol="0">
            <a:spAutoFit/>
          </a:bodyPr>
          <a:lstStyle/>
          <a:p>
            <a:r>
              <a:rPr lang="en-US" altLang="zh-CN" sz="1400" b="1" dirty="0">
                <a:solidFill>
                  <a:srgbClr val="FFFF00"/>
                </a:solidFill>
                <a:effectLst>
                  <a:outerShdw blurRad="38100" dist="38100" dir="2700000" algn="tl">
                    <a:srgbClr val="000000">
                      <a:alpha val="43137"/>
                    </a:srgbClr>
                  </a:outerShdw>
                </a:effectLst>
              </a:rPr>
              <a:t>Q1</a:t>
            </a:r>
            <a:r>
              <a:rPr lang="en-US" altLang="zh-CN" sz="1400" dirty="0">
                <a:solidFill>
                  <a:srgbClr val="FFFFFF"/>
                </a:solidFill>
              </a:rPr>
              <a:t> </a:t>
            </a:r>
            <a:r>
              <a:rPr lang="en-US" altLang="zh-CN" sz="1400" u="sng" dirty="0">
                <a:solidFill>
                  <a:srgbClr val="FFFFFF"/>
                </a:solidFill>
              </a:rPr>
              <a:t>COMPUTER SCIENCE, ARTIFICIAL INTELLIGENCE</a:t>
            </a:r>
            <a:endParaRPr lang="en-US" altLang="zh-CN" sz="1400" u="sng" dirty="0" smtClean="0">
              <a:solidFill>
                <a:srgbClr val="FFFFFF"/>
              </a:solidFill>
            </a:endParaRPr>
          </a:p>
          <a:p>
            <a:r>
              <a:rPr lang="en-US" altLang="zh-CN" sz="1400" b="1" dirty="0" smtClean="0">
                <a:solidFill>
                  <a:srgbClr val="FFFF00"/>
                </a:solidFill>
                <a:effectLst>
                  <a:outerShdw blurRad="38100" dist="38100" dir="2700000" algn="tl">
                    <a:srgbClr val="000000">
                      <a:alpha val="43137"/>
                    </a:srgbClr>
                  </a:outerShdw>
                </a:effectLst>
              </a:rPr>
              <a:t>Q1</a:t>
            </a:r>
            <a:r>
              <a:rPr lang="en-US" altLang="zh-CN" sz="1400" dirty="0" smtClean="0">
                <a:solidFill>
                  <a:srgbClr val="FFFFFF"/>
                </a:solidFill>
              </a:rPr>
              <a:t> </a:t>
            </a:r>
            <a:r>
              <a:rPr lang="en-US" altLang="zh-CN" sz="1400" u="sng" dirty="0">
                <a:solidFill>
                  <a:srgbClr val="FFFFFF"/>
                </a:solidFill>
              </a:rPr>
              <a:t>ENGINEERING, ELECTRICAL &amp; </a:t>
            </a:r>
            <a:r>
              <a:rPr lang="en-US" altLang="zh-CN" sz="1400" u="sng" dirty="0" smtClean="0">
                <a:solidFill>
                  <a:srgbClr val="FFFFFF"/>
                </a:solidFill>
              </a:rPr>
              <a:t>ELECTRONIC</a:t>
            </a:r>
          </a:p>
          <a:p>
            <a:r>
              <a:rPr lang="en-US" altLang="zh-CN" sz="1400" b="1" dirty="0">
                <a:solidFill>
                  <a:srgbClr val="FFFF00"/>
                </a:solidFill>
                <a:effectLst>
                  <a:outerShdw blurRad="38100" dist="38100" dir="2700000" algn="tl">
                    <a:srgbClr val="000000">
                      <a:alpha val="43137"/>
                    </a:srgbClr>
                  </a:outerShdw>
                </a:effectLst>
              </a:rPr>
              <a:t>Q1</a:t>
            </a:r>
            <a:r>
              <a:rPr lang="en-US" altLang="zh-CN" sz="1400" dirty="0">
                <a:solidFill>
                  <a:srgbClr val="FFFFFF"/>
                </a:solidFill>
              </a:rPr>
              <a:t> </a:t>
            </a:r>
            <a:r>
              <a:rPr lang="en-US" altLang="zh-CN" sz="1400" u="sng" dirty="0">
                <a:solidFill>
                  <a:srgbClr val="FFFFFF"/>
                </a:solidFill>
              </a:rPr>
              <a:t>OPERATIONS RESEARCH &amp; MANAGEMENT SCIENCE</a:t>
            </a:r>
            <a:endParaRPr lang="zh-CN" altLang="en-US" sz="1400" dirty="0">
              <a:solidFill>
                <a:srgbClr val="000000"/>
              </a:solidFill>
            </a:endParaRPr>
          </a:p>
        </p:txBody>
      </p:sp>
    </p:spTree>
    <p:extLst>
      <p:ext uri="{BB962C8B-B14F-4D97-AF65-F5344CB8AC3E}">
        <p14:creationId xmlns:p14="http://schemas.microsoft.com/office/powerpoint/2010/main" val="213421046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0" tIns="0" rIns="0" bIns="0"/>
          <a:lstStyle/>
          <a:p>
            <a:pPr algn="l" defTabSz="457189"/>
            <a:r>
              <a:rPr lang="zh-CN" altLang="en-US" dirty="0">
                <a:solidFill>
                  <a:schemeClr val="accent1"/>
                </a:solidFill>
                <a:latin typeface="微软雅黑" panose="020B0503020204020204" pitchFamily="34" charset="-122"/>
                <a:ea typeface="微软雅黑" panose="020B0503020204020204" pitchFamily="34" charset="-122"/>
                <a:cs typeface="+mj-cs"/>
              </a:rPr>
              <a:t>全球主要投稿期刊介绍（非中国地区）</a:t>
            </a:r>
          </a:p>
        </p:txBody>
      </p:sp>
      <p:sp>
        <p:nvSpPr>
          <p:cNvPr id="4" name="Rectangle 5"/>
          <p:cNvSpPr>
            <a:spLocks noChangeArrowheads="1"/>
          </p:cNvSpPr>
          <p:nvPr/>
        </p:nvSpPr>
        <p:spPr bwMode="auto">
          <a:xfrm>
            <a:off x="458233" y="4284971"/>
            <a:ext cx="24282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zh-CN" sz="1400" b="1" dirty="0">
                <a:solidFill>
                  <a:srgbClr val="000000"/>
                </a:solidFill>
                <a:latin typeface="Arial Black" panose="020B0A04020102020204" pitchFamily="34" charset="0"/>
              </a:rPr>
              <a:t>EXPERT SYSTEMS WITH APPLICATIONS</a:t>
            </a:r>
          </a:p>
        </p:txBody>
      </p:sp>
      <p:sp>
        <p:nvSpPr>
          <p:cNvPr id="5" name="Rectangle 6"/>
          <p:cNvSpPr>
            <a:spLocks noChangeArrowheads="1"/>
          </p:cNvSpPr>
          <p:nvPr/>
        </p:nvSpPr>
        <p:spPr bwMode="auto">
          <a:xfrm>
            <a:off x="429570" y="4922511"/>
            <a:ext cx="24048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zh-CN" sz="1600" b="1" dirty="0" smtClean="0">
                <a:solidFill>
                  <a:srgbClr val="666666"/>
                </a:solidFill>
                <a:latin typeface="Microsoft YaHei" panose="020B0503020204020204" pitchFamily="34" charset="-122"/>
              </a:rPr>
              <a:t>2017 </a:t>
            </a:r>
            <a:r>
              <a:rPr lang="zh-CN" altLang="en-US" sz="1600" b="1" dirty="0" smtClean="0">
                <a:solidFill>
                  <a:srgbClr val="666666"/>
                </a:solidFill>
                <a:latin typeface="Microsoft YaHei" panose="020B0503020204020204" pitchFamily="34" charset="-122"/>
              </a:rPr>
              <a:t>影响因子：</a:t>
            </a:r>
            <a:r>
              <a:rPr lang="en-US" altLang="zh-CN" sz="1600" b="1" dirty="0" smtClean="0">
                <a:solidFill>
                  <a:srgbClr val="666666"/>
                </a:solidFill>
                <a:latin typeface="Microsoft YaHei" panose="020B0503020204020204" pitchFamily="34" charset="-122"/>
              </a:rPr>
              <a:t>3.768 </a:t>
            </a:r>
            <a:endParaRPr lang="en-US" altLang="zh-CN" sz="1600" b="1" dirty="0">
              <a:solidFill>
                <a:srgbClr val="666666"/>
              </a:solidFill>
              <a:latin typeface="Microsoft YaHei" panose="020B0503020204020204" pitchFamily="34" charset="-122"/>
            </a:endParaRPr>
          </a:p>
          <a:p>
            <a:pPr eaLnBrk="1" hangingPunct="1"/>
            <a:r>
              <a:rPr lang="en-US" altLang="zh-CN" sz="1600" b="1" dirty="0" smtClean="0">
                <a:solidFill>
                  <a:srgbClr val="666666"/>
                </a:solidFill>
                <a:latin typeface="Microsoft YaHei" panose="020B0503020204020204" pitchFamily="34" charset="-122"/>
              </a:rPr>
              <a:t>JCR</a:t>
            </a:r>
            <a:r>
              <a:rPr lang="zh-CN" altLang="en-US" sz="1600" b="1" dirty="0">
                <a:solidFill>
                  <a:srgbClr val="666666"/>
                </a:solidFill>
                <a:latin typeface="Microsoft YaHei" panose="020B0503020204020204" pitchFamily="34" charset="-122"/>
              </a:rPr>
              <a:t>分区：</a:t>
            </a:r>
            <a:r>
              <a:rPr lang="en-US" altLang="zh-CN" sz="1600" b="1" dirty="0">
                <a:solidFill>
                  <a:srgbClr val="666666"/>
                </a:solidFill>
                <a:latin typeface="Microsoft YaHei" panose="020B0503020204020204" pitchFamily="34" charset="-122"/>
              </a:rPr>
              <a:t>Q1</a:t>
            </a:r>
            <a:endParaRPr lang="zh-CN" altLang="en-US" sz="1600" b="1" dirty="0">
              <a:solidFill>
                <a:srgbClr val="666666"/>
              </a:solidFill>
              <a:latin typeface="Microsoft YaHei" panose="020B0503020204020204" pitchFamily="34" charset="-122"/>
            </a:endParaRPr>
          </a:p>
        </p:txBody>
      </p:sp>
      <p:cxnSp>
        <p:nvCxnSpPr>
          <p:cNvPr id="7" name="Straight Connector 8"/>
          <p:cNvCxnSpPr/>
          <p:nvPr/>
        </p:nvCxnSpPr>
        <p:spPr>
          <a:xfrm>
            <a:off x="341313" y="4264025"/>
            <a:ext cx="8447087" cy="0"/>
          </a:xfrm>
          <a:prstGeom prst="line">
            <a:avLst/>
          </a:prstGeom>
          <a:ln>
            <a:solidFill>
              <a:schemeClr val="bg2"/>
            </a:solidFill>
            <a:prstDash val="dash"/>
          </a:ln>
        </p:spPr>
        <p:style>
          <a:lnRef idx="1">
            <a:schemeClr val="accent5"/>
          </a:lnRef>
          <a:fillRef idx="0">
            <a:schemeClr val="accent5"/>
          </a:fillRef>
          <a:effectRef idx="0">
            <a:schemeClr val="accent5"/>
          </a:effectRef>
          <a:fontRef idx="minor">
            <a:schemeClr val="tx1"/>
          </a:fontRef>
        </p:style>
      </p:cxnSp>
      <p:sp>
        <p:nvSpPr>
          <p:cNvPr id="8" name="Rectangle 11"/>
          <p:cNvSpPr>
            <a:spLocks noChangeArrowheads="1"/>
          </p:cNvSpPr>
          <p:nvPr/>
        </p:nvSpPr>
        <p:spPr bwMode="auto">
          <a:xfrm>
            <a:off x="3428875" y="4284971"/>
            <a:ext cx="27673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zh-CN" sz="1400" b="1" dirty="0">
                <a:solidFill>
                  <a:srgbClr val="000000"/>
                </a:solidFill>
                <a:latin typeface="Arial Black" panose="020B0A04020102020204" pitchFamily="34" charset="0"/>
              </a:rPr>
              <a:t>APPLIED SOFT COMPUTING</a:t>
            </a:r>
          </a:p>
        </p:txBody>
      </p:sp>
      <p:sp>
        <p:nvSpPr>
          <p:cNvPr id="9" name="Rectangle 12"/>
          <p:cNvSpPr>
            <a:spLocks noChangeArrowheads="1"/>
          </p:cNvSpPr>
          <p:nvPr/>
        </p:nvSpPr>
        <p:spPr bwMode="auto">
          <a:xfrm>
            <a:off x="3360095" y="4922511"/>
            <a:ext cx="23439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zh-CN" sz="1600" b="1" dirty="0" smtClean="0">
                <a:solidFill>
                  <a:srgbClr val="666666"/>
                </a:solidFill>
                <a:latin typeface="Microsoft YaHei" panose="020B0503020204020204" pitchFamily="34" charset="-122"/>
              </a:rPr>
              <a:t>2017 </a:t>
            </a:r>
            <a:r>
              <a:rPr lang="zh-CN" altLang="en-US" sz="1600" b="1" dirty="0">
                <a:solidFill>
                  <a:srgbClr val="666666"/>
                </a:solidFill>
                <a:latin typeface="Microsoft YaHei" panose="020B0503020204020204" pitchFamily="34" charset="-122"/>
              </a:rPr>
              <a:t>影响因子</a:t>
            </a:r>
            <a:r>
              <a:rPr lang="zh-CN" altLang="en-US" sz="1600" b="1" dirty="0" smtClean="0">
                <a:solidFill>
                  <a:srgbClr val="666666"/>
                </a:solidFill>
                <a:latin typeface="Microsoft YaHei" panose="020B0503020204020204" pitchFamily="34" charset="-122"/>
              </a:rPr>
              <a:t>：</a:t>
            </a:r>
            <a:r>
              <a:rPr lang="en-US" altLang="zh-CN" sz="1600" b="1" dirty="0" smtClean="0">
                <a:solidFill>
                  <a:srgbClr val="666666"/>
                </a:solidFill>
                <a:latin typeface="Microsoft YaHei" panose="020B0503020204020204" pitchFamily="34" charset="-122"/>
              </a:rPr>
              <a:t>3.907</a:t>
            </a:r>
          </a:p>
          <a:p>
            <a:pPr eaLnBrk="1" hangingPunct="1"/>
            <a:r>
              <a:rPr lang="en-US" altLang="zh-CN" sz="1600" b="1" dirty="0" smtClean="0">
                <a:solidFill>
                  <a:srgbClr val="666666"/>
                </a:solidFill>
                <a:latin typeface="Microsoft YaHei" panose="020B0503020204020204" pitchFamily="34" charset="-122"/>
              </a:rPr>
              <a:t>JCR</a:t>
            </a:r>
            <a:r>
              <a:rPr lang="zh-CN" altLang="en-US" sz="1600" b="1" dirty="0" smtClean="0">
                <a:solidFill>
                  <a:srgbClr val="666666"/>
                </a:solidFill>
                <a:latin typeface="Microsoft YaHei" panose="020B0503020204020204" pitchFamily="34" charset="-122"/>
              </a:rPr>
              <a:t>分区：</a:t>
            </a:r>
            <a:r>
              <a:rPr lang="en-US" altLang="zh-CN" sz="1600" b="1" dirty="0" smtClean="0">
                <a:solidFill>
                  <a:srgbClr val="666666"/>
                </a:solidFill>
                <a:latin typeface="Microsoft YaHei" panose="020B0503020204020204" pitchFamily="34" charset="-122"/>
              </a:rPr>
              <a:t>Q1</a:t>
            </a:r>
            <a:endParaRPr lang="zh-CN" altLang="en-US" sz="1600" b="1" dirty="0">
              <a:solidFill>
                <a:srgbClr val="666666"/>
              </a:solidFill>
              <a:latin typeface="Microsoft YaHei" panose="020B0503020204020204" pitchFamily="34" charset="-122"/>
            </a:endParaRPr>
          </a:p>
        </p:txBody>
      </p:sp>
      <p:sp>
        <p:nvSpPr>
          <p:cNvPr id="11" name="Rectangle 14"/>
          <p:cNvSpPr>
            <a:spLocks noChangeArrowheads="1"/>
          </p:cNvSpPr>
          <p:nvPr/>
        </p:nvSpPr>
        <p:spPr bwMode="auto">
          <a:xfrm>
            <a:off x="6613301" y="4284971"/>
            <a:ext cx="27783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zh-CN" sz="1400" b="1" dirty="0">
                <a:solidFill>
                  <a:srgbClr val="000000"/>
                </a:solidFill>
                <a:latin typeface="Arial Black" panose="020B0A04020102020204" pitchFamily="34" charset="0"/>
              </a:rPr>
              <a:t>NEUROCOMPUTING</a:t>
            </a:r>
            <a:endParaRPr lang="zh-CN" altLang="zh-CN" sz="1400" b="1" dirty="0">
              <a:solidFill>
                <a:srgbClr val="000000"/>
              </a:solidFill>
              <a:latin typeface="Arial Black" panose="020B0A04020102020204" pitchFamily="34" charset="0"/>
            </a:endParaRPr>
          </a:p>
        </p:txBody>
      </p:sp>
      <p:sp>
        <p:nvSpPr>
          <p:cNvPr id="12" name="Rectangle 15"/>
          <p:cNvSpPr>
            <a:spLocks noChangeArrowheads="1"/>
          </p:cNvSpPr>
          <p:nvPr/>
        </p:nvSpPr>
        <p:spPr bwMode="auto">
          <a:xfrm>
            <a:off x="6490132" y="4922511"/>
            <a:ext cx="23439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zh-CN" sz="1600" b="1" dirty="0" smtClean="0">
                <a:solidFill>
                  <a:srgbClr val="666666"/>
                </a:solidFill>
                <a:latin typeface="Microsoft YaHei" panose="020B0503020204020204" pitchFamily="34" charset="-122"/>
              </a:rPr>
              <a:t>2017 </a:t>
            </a:r>
            <a:r>
              <a:rPr lang="zh-CN" altLang="en-US" sz="1600" b="1" dirty="0">
                <a:solidFill>
                  <a:srgbClr val="666666"/>
                </a:solidFill>
                <a:latin typeface="Microsoft YaHei" panose="020B0503020204020204" pitchFamily="34" charset="-122"/>
              </a:rPr>
              <a:t>影响因子</a:t>
            </a:r>
            <a:r>
              <a:rPr lang="zh-CN" altLang="en-US" sz="1600" b="1" dirty="0" smtClean="0">
                <a:solidFill>
                  <a:srgbClr val="666666"/>
                </a:solidFill>
                <a:latin typeface="Microsoft YaHei" panose="020B0503020204020204" pitchFamily="34" charset="-122"/>
              </a:rPr>
              <a:t>：</a:t>
            </a:r>
            <a:r>
              <a:rPr lang="en-US" altLang="zh-CN" sz="1600" b="1" dirty="0" smtClean="0">
                <a:solidFill>
                  <a:srgbClr val="666666"/>
                </a:solidFill>
                <a:latin typeface="Microsoft YaHei" panose="020B0503020204020204" pitchFamily="34" charset="-122"/>
              </a:rPr>
              <a:t>3.241</a:t>
            </a:r>
          </a:p>
          <a:p>
            <a:pPr eaLnBrk="1" hangingPunct="1"/>
            <a:r>
              <a:rPr lang="en-US" altLang="zh-CN" sz="1600" b="1" dirty="0" smtClean="0">
                <a:solidFill>
                  <a:srgbClr val="666666"/>
                </a:solidFill>
                <a:latin typeface="Microsoft YaHei" panose="020B0503020204020204" pitchFamily="34" charset="-122"/>
              </a:rPr>
              <a:t>JCR</a:t>
            </a:r>
            <a:r>
              <a:rPr lang="zh-CN" altLang="en-US" sz="1600" b="1" dirty="0" smtClean="0">
                <a:solidFill>
                  <a:srgbClr val="666666"/>
                </a:solidFill>
                <a:latin typeface="Microsoft YaHei" panose="020B0503020204020204" pitchFamily="34" charset="-122"/>
              </a:rPr>
              <a:t>分区：</a:t>
            </a:r>
            <a:r>
              <a:rPr lang="en-US" altLang="zh-CN" sz="1600" b="1" dirty="0" smtClean="0">
                <a:solidFill>
                  <a:srgbClr val="666666"/>
                </a:solidFill>
                <a:latin typeface="Microsoft YaHei" panose="020B0503020204020204" pitchFamily="34" charset="-122"/>
              </a:rPr>
              <a:t>Q1</a:t>
            </a:r>
            <a:endParaRPr lang="zh-CN" altLang="en-US" sz="1600" b="1" dirty="0">
              <a:solidFill>
                <a:srgbClr val="666666"/>
              </a:solidFill>
              <a:latin typeface="Microsoft YaHei" panose="020B0503020204020204" pitchFamily="34" charset="-122"/>
            </a:endParaRPr>
          </a:p>
        </p:txBody>
      </p:sp>
      <p:pic>
        <p:nvPicPr>
          <p:cNvPr id="3" name="Picture 2"/>
          <p:cNvPicPr>
            <a:picLocks noChangeAspect="1"/>
          </p:cNvPicPr>
          <p:nvPr/>
        </p:nvPicPr>
        <p:blipFill>
          <a:blip r:embed="rId3"/>
          <a:stretch>
            <a:fillRect/>
          </a:stretch>
        </p:blipFill>
        <p:spPr>
          <a:xfrm>
            <a:off x="573909" y="1315898"/>
            <a:ext cx="2094555" cy="2809285"/>
          </a:xfrm>
          <a:prstGeom prst="rect">
            <a:avLst/>
          </a:prstGeom>
        </p:spPr>
      </p:pic>
      <p:pic>
        <p:nvPicPr>
          <p:cNvPr id="16" name="Picture 15"/>
          <p:cNvPicPr>
            <a:picLocks noChangeAspect="1"/>
          </p:cNvPicPr>
          <p:nvPr/>
        </p:nvPicPr>
        <p:blipFill rotWithShape="1">
          <a:blip r:embed="rId4"/>
          <a:srcRect r="15038"/>
          <a:stretch/>
        </p:blipFill>
        <p:spPr>
          <a:xfrm>
            <a:off x="173744" y="5580977"/>
            <a:ext cx="2712730" cy="989532"/>
          </a:xfrm>
          <a:prstGeom prst="rect">
            <a:avLst/>
          </a:prstGeom>
          <a:ln>
            <a:solidFill>
              <a:schemeClr val="accent1"/>
            </a:solidFill>
          </a:ln>
          <a:effectLst/>
        </p:spPr>
      </p:pic>
      <p:pic>
        <p:nvPicPr>
          <p:cNvPr id="17" name="Picture 16"/>
          <p:cNvPicPr>
            <a:picLocks noChangeAspect="1"/>
          </p:cNvPicPr>
          <p:nvPr/>
        </p:nvPicPr>
        <p:blipFill>
          <a:blip r:embed="rId5"/>
          <a:stretch>
            <a:fillRect/>
          </a:stretch>
        </p:blipFill>
        <p:spPr>
          <a:xfrm>
            <a:off x="3100849" y="5590759"/>
            <a:ext cx="3023726" cy="783672"/>
          </a:xfrm>
          <a:prstGeom prst="rect">
            <a:avLst/>
          </a:prstGeom>
          <a:ln>
            <a:solidFill>
              <a:schemeClr val="accent1"/>
            </a:solidFill>
          </a:ln>
        </p:spPr>
      </p:pic>
      <p:pic>
        <p:nvPicPr>
          <p:cNvPr id="18" name="Picture 17"/>
          <p:cNvPicPr>
            <a:picLocks noChangeAspect="1"/>
          </p:cNvPicPr>
          <p:nvPr/>
        </p:nvPicPr>
        <p:blipFill>
          <a:blip r:embed="rId6"/>
          <a:stretch>
            <a:fillRect/>
          </a:stretch>
        </p:blipFill>
        <p:spPr>
          <a:xfrm>
            <a:off x="3530338" y="1314149"/>
            <a:ext cx="2079887" cy="2813373"/>
          </a:xfrm>
          <a:prstGeom prst="rect">
            <a:avLst/>
          </a:prstGeom>
        </p:spPr>
      </p:pic>
      <p:pic>
        <p:nvPicPr>
          <p:cNvPr id="20" name="Picture 19"/>
          <p:cNvPicPr>
            <a:picLocks noChangeAspect="1"/>
          </p:cNvPicPr>
          <p:nvPr/>
        </p:nvPicPr>
        <p:blipFill>
          <a:blip r:embed="rId7"/>
          <a:stretch>
            <a:fillRect/>
          </a:stretch>
        </p:blipFill>
        <p:spPr>
          <a:xfrm>
            <a:off x="6322881" y="5590759"/>
            <a:ext cx="2805050" cy="491607"/>
          </a:xfrm>
          <a:prstGeom prst="rect">
            <a:avLst/>
          </a:prstGeom>
          <a:ln>
            <a:solidFill>
              <a:schemeClr val="accent1"/>
            </a:solidFill>
          </a:ln>
        </p:spPr>
      </p:pic>
      <p:pic>
        <p:nvPicPr>
          <p:cNvPr id="21" name="Picture 20"/>
          <p:cNvPicPr>
            <a:picLocks noChangeAspect="1"/>
          </p:cNvPicPr>
          <p:nvPr/>
        </p:nvPicPr>
        <p:blipFill>
          <a:blip r:embed="rId8"/>
          <a:stretch>
            <a:fillRect/>
          </a:stretch>
        </p:blipFill>
        <p:spPr>
          <a:xfrm>
            <a:off x="6490132" y="1314148"/>
            <a:ext cx="2082368" cy="2806669"/>
          </a:xfrm>
          <a:prstGeom prst="rect">
            <a:avLst/>
          </a:prstGeom>
        </p:spPr>
      </p:pic>
    </p:spTree>
    <p:extLst>
      <p:ext uri="{BB962C8B-B14F-4D97-AF65-F5344CB8AC3E}">
        <p14:creationId xmlns:p14="http://schemas.microsoft.com/office/powerpoint/2010/main" val="61816782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0" tIns="0" rIns="0" bIns="0"/>
          <a:lstStyle/>
          <a:p>
            <a:pPr algn="l" defTabSz="457189"/>
            <a:r>
              <a:rPr lang="zh-CN" altLang="en-US" dirty="0">
                <a:solidFill>
                  <a:schemeClr val="accent1"/>
                </a:solidFill>
                <a:latin typeface="微软雅黑" panose="020B0503020204020204" pitchFamily="34" charset="-122"/>
                <a:ea typeface="微软雅黑" panose="020B0503020204020204" pitchFamily="34" charset="-122"/>
                <a:cs typeface="+mj-cs"/>
              </a:rPr>
              <a:t>中国主要投稿期刊介绍</a:t>
            </a:r>
          </a:p>
        </p:txBody>
      </p:sp>
      <p:cxnSp>
        <p:nvCxnSpPr>
          <p:cNvPr id="7" name="Straight Connector 8"/>
          <p:cNvCxnSpPr/>
          <p:nvPr/>
        </p:nvCxnSpPr>
        <p:spPr>
          <a:xfrm>
            <a:off x="341313" y="4340225"/>
            <a:ext cx="8447087" cy="0"/>
          </a:xfrm>
          <a:prstGeom prst="line">
            <a:avLst/>
          </a:prstGeom>
          <a:ln>
            <a:solidFill>
              <a:schemeClr val="bg2"/>
            </a:solidFill>
            <a:prstDash val="dash"/>
          </a:ln>
        </p:spPr>
        <p:style>
          <a:lnRef idx="1">
            <a:schemeClr val="accent5"/>
          </a:lnRef>
          <a:fillRef idx="0">
            <a:schemeClr val="accent5"/>
          </a:fillRef>
          <a:effectRef idx="0">
            <a:schemeClr val="accent5"/>
          </a:effectRef>
          <a:fontRef idx="minor">
            <a:schemeClr val="tx1"/>
          </a:fontRef>
        </p:style>
      </p:cxnSp>
      <p:sp>
        <p:nvSpPr>
          <p:cNvPr id="11" name="Rectangle 14"/>
          <p:cNvSpPr>
            <a:spLocks noChangeArrowheads="1"/>
          </p:cNvSpPr>
          <p:nvPr/>
        </p:nvSpPr>
        <p:spPr bwMode="auto">
          <a:xfrm>
            <a:off x="6232139" y="4377099"/>
            <a:ext cx="28827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zh-CN" sz="1400" b="1" dirty="0">
                <a:solidFill>
                  <a:srgbClr val="000000"/>
                </a:solidFill>
                <a:latin typeface="Arial Black" panose="020B0A04020102020204" pitchFamily="34" charset="0"/>
              </a:rPr>
              <a:t>JOURNAL OF INTELLIGENT FUZZY SYSTEMS</a:t>
            </a:r>
          </a:p>
        </p:txBody>
      </p:sp>
      <p:sp>
        <p:nvSpPr>
          <p:cNvPr id="12" name="Rectangle 15"/>
          <p:cNvSpPr>
            <a:spLocks noChangeArrowheads="1"/>
          </p:cNvSpPr>
          <p:nvPr/>
        </p:nvSpPr>
        <p:spPr bwMode="auto">
          <a:xfrm>
            <a:off x="6254981" y="4920994"/>
            <a:ext cx="23439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zh-CN" sz="1600" b="1" dirty="0">
                <a:solidFill>
                  <a:srgbClr val="666666"/>
                </a:solidFill>
                <a:latin typeface="Microsoft YaHei" panose="020B0503020204020204" pitchFamily="34" charset="-122"/>
              </a:rPr>
              <a:t>2017 </a:t>
            </a:r>
            <a:r>
              <a:rPr lang="zh-CN" altLang="en-US" sz="1600" b="1" dirty="0">
                <a:solidFill>
                  <a:srgbClr val="666666"/>
                </a:solidFill>
                <a:latin typeface="Microsoft YaHei" panose="020B0503020204020204" pitchFamily="34" charset="-122"/>
              </a:rPr>
              <a:t>影响因子</a:t>
            </a:r>
            <a:r>
              <a:rPr lang="zh-CN" altLang="en-US" sz="1600" b="1" dirty="0" smtClean="0">
                <a:solidFill>
                  <a:srgbClr val="666666"/>
                </a:solidFill>
                <a:latin typeface="Microsoft YaHei" panose="020B0503020204020204" pitchFamily="34" charset="-122"/>
              </a:rPr>
              <a:t>：</a:t>
            </a:r>
            <a:r>
              <a:rPr lang="en-US" altLang="zh-CN" sz="1600" b="1" dirty="0" smtClean="0">
                <a:solidFill>
                  <a:srgbClr val="666666"/>
                </a:solidFill>
                <a:latin typeface="Microsoft YaHei" panose="020B0503020204020204" pitchFamily="34" charset="-122"/>
              </a:rPr>
              <a:t>1.426</a:t>
            </a:r>
          </a:p>
          <a:p>
            <a:pPr eaLnBrk="1" hangingPunct="1"/>
            <a:r>
              <a:rPr lang="en-US" altLang="zh-CN" sz="1600" b="1" dirty="0" smtClean="0">
                <a:solidFill>
                  <a:srgbClr val="666666"/>
                </a:solidFill>
                <a:latin typeface="Microsoft YaHei" panose="020B0503020204020204" pitchFamily="34" charset="-122"/>
              </a:rPr>
              <a:t>JCR</a:t>
            </a:r>
            <a:r>
              <a:rPr lang="zh-CN" altLang="en-US" sz="1600" b="1" dirty="0" smtClean="0">
                <a:solidFill>
                  <a:srgbClr val="666666"/>
                </a:solidFill>
                <a:latin typeface="Microsoft YaHei" panose="020B0503020204020204" pitchFamily="34" charset="-122"/>
              </a:rPr>
              <a:t>分区：</a:t>
            </a:r>
            <a:r>
              <a:rPr lang="en-US" altLang="zh-CN" sz="1600" b="1" dirty="0" smtClean="0">
                <a:solidFill>
                  <a:srgbClr val="666666"/>
                </a:solidFill>
                <a:latin typeface="Microsoft YaHei" panose="020B0503020204020204" pitchFamily="34" charset="-122"/>
              </a:rPr>
              <a:t>Q3</a:t>
            </a:r>
            <a:endParaRPr lang="zh-CN" altLang="en-US" sz="1600" b="1" dirty="0">
              <a:solidFill>
                <a:srgbClr val="666666"/>
              </a:solidFill>
              <a:latin typeface="Microsoft YaHei" panose="020B0503020204020204" pitchFamily="34" charset="-122"/>
            </a:endParaRPr>
          </a:p>
        </p:txBody>
      </p:sp>
      <p:sp>
        <p:nvSpPr>
          <p:cNvPr id="22" name="Rectangle 21"/>
          <p:cNvSpPr>
            <a:spLocks noChangeArrowheads="1"/>
          </p:cNvSpPr>
          <p:nvPr/>
        </p:nvSpPr>
        <p:spPr bwMode="auto">
          <a:xfrm>
            <a:off x="3251095" y="4377099"/>
            <a:ext cx="29454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zh-CN" sz="1400" b="1" dirty="0">
                <a:solidFill>
                  <a:srgbClr val="000000"/>
                </a:solidFill>
                <a:latin typeface="Arial Black" panose="020B0A04020102020204" pitchFamily="34" charset="0"/>
              </a:rPr>
              <a:t>MATHEMATICAL PROBLEMS IN ENGINEERING</a:t>
            </a:r>
          </a:p>
        </p:txBody>
      </p:sp>
      <p:sp>
        <p:nvSpPr>
          <p:cNvPr id="23" name="Rectangle 22"/>
          <p:cNvSpPr>
            <a:spLocks noChangeArrowheads="1"/>
          </p:cNvSpPr>
          <p:nvPr/>
        </p:nvSpPr>
        <p:spPr bwMode="auto">
          <a:xfrm>
            <a:off x="3494783" y="4936163"/>
            <a:ext cx="23439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zh-CN" sz="1600" b="1" dirty="0" smtClean="0">
                <a:solidFill>
                  <a:srgbClr val="666666"/>
                </a:solidFill>
                <a:latin typeface="Microsoft YaHei" panose="020B0503020204020204" pitchFamily="34" charset="-122"/>
              </a:rPr>
              <a:t>2017 </a:t>
            </a:r>
            <a:r>
              <a:rPr lang="zh-CN" altLang="en-US" sz="1600" b="1" dirty="0">
                <a:solidFill>
                  <a:srgbClr val="666666"/>
                </a:solidFill>
                <a:latin typeface="Microsoft YaHei" panose="020B0503020204020204" pitchFamily="34" charset="-122"/>
              </a:rPr>
              <a:t>影响因子</a:t>
            </a:r>
            <a:r>
              <a:rPr lang="zh-CN" altLang="en-US" sz="1600" b="1" dirty="0" smtClean="0">
                <a:solidFill>
                  <a:srgbClr val="666666"/>
                </a:solidFill>
                <a:latin typeface="Microsoft YaHei" panose="020B0503020204020204" pitchFamily="34" charset="-122"/>
              </a:rPr>
              <a:t>：</a:t>
            </a:r>
            <a:r>
              <a:rPr lang="en-US" altLang="zh-CN" sz="1600" b="1" dirty="0" smtClean="0">
                <a:solidFill>
                  <a:srgbClr val="666666"/>
                </a:solidFill>
                <a:latin typeface="Microsoft YaHei" panose="020B0503020204020204" pitchFamily="34" charset="-122"/>
              </a:rPr>
              <a:t>1.145</a:t>
            </a:r>
          </a:p>
          <a:p>
            <a:pPr eaLnBrk="1" hangingPunct="1"/>
            <a:r>
              <a:rPr lang="en-US" altLang="zh-CN" sz="1600" b="1" dirty="0" smtClean="0">
                <a:solidFill>
                  <a:srgbClr val="666666"/>
                </a:solidFill>
                <a:latin typeface="Microsoft YaHei" panose="020B0503020204020204" pitchFamily="34" charset="-122"/>
              </a:rPr>
              <a:t>JCR</a:t>
            </a:r>
            <a:r>
              <a:rPr lang="zh-CN" altLang="en-US" sz="1600" b="1" dirty="0" smtClean="0">
                <a:solidFill>
                  <a:srgbClr val="666666"/>
                </a:solidFill>
                <a:latin typeface="Microsoft YaHei" panose="020B0503020204020204" pitchFamily="34" charset="-122"/>
              </a:rPr>
              <a:t>分区：</a:t>
            </a:r>
            <a:r>
              <a:rPr lang="en-US" altLang="zh-CN" sz="1600" b="1" dirty="0" smtClean="0">
                <a:solidFill>
                  <a:srgbClr val="666666"/>
                </a:solidFill>
                <a:latin typeface="Microsoft YaHei" panose="020B0503020204020204" pitchFamily="34" charset="-122"/>
              </a:rPr>
              <a:t>Q3</a:t>
            </a:r>
            <a:endParaRPr lang="zh-CN" altLang="en-US" sz="1600" b="1" dirty="0">
              <a:solidFill>
                <a:srgbClr val="666666"/>
              </a:solidFill>
              <a:latin typeface="Microsoft YaHei" panose="020B0503020204020204" pitchFamily="34" charset="-122"/>
            </a:endParaRPr>
          </a:p>
        </p:txBody>
      </p:sp>
      <p:pic>
        <p:nvPicPr>
          <p:cNvPr id="24" name="Picture 23"/>
          <p:cNvPicPr>
            <a:picLocks noChangeAspect="1"/>
          </p:cNvPicPr>
          <p:nvPr/>
        </p:nvPicPr>
        <p:blipFill>
          <a:blip r:embed="rId3"/>
          <a:stretch>
            <a:fillRect/>
          </a:stretch>
        </p:blipFill>
        <p:spPr>
          <a:xfrm>
            <a:off x="3139488" y="5715586"/>
            <a:ext cx="2918282" cy="756591"/>
          </a:xfrm>
          <a:prstGeom prst="rect">
            <a:avLst/>
          </a:prstGeom>
          <a:ln>
            <a:solidFill>
              <a:schemeClr val="accent1"/>
            </a:solidFill>
          </a:ln>
        </p:spPr>
      </p:pic>
      <p:pic>
        <p:nvPicPr>
          <p:cNvPr id="25" name="Picture 24"/>
          <p:cNvPicPr>
            <a:picLocks noChangeAspect="1"/>
          </p:cNvPicPr>
          <p:nvPr/>
        </p:nvPicPr>
        <p:blipFill>
          <a:blip r:embed="rId4"/>
          <a:stretch>
            <a:fillRect/>
          </a:stretch>
        </p:blipFill>
        <p:spPr>
          <a:xfrm>
            <a:off x="3586122" y="1353808"/>
            <a:ext cx="2080328" cy="2767038"/>
          </a:xfrm>
          <a:prstGeom prst="rect">
            <a:avLst/>
          </a:prstGeom>
        </p:spPr>
      </p:pic>
      <p:sp>
        <p:nvSpPr>
          <p:cNvPr id="30" name="Rectangle 14"/>
          <p:cNvSpPr>
            <a:spLocks noChangeArrowheads="1"/>
          </p:cNvSpPr>
          <p:nvPr/>
        </p:nvSpPr>
        <p:spPr bwMode="auto">
          <a:xfrm>
            <a:off x="688176" y="4448456"/>
            <a:ext cx="27783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zh-CN" sz="1400" b="1" dirty="0">
                <a:solidFill>
                  <a:srgbClr val="000000"/>
                </a:solidFill>
                <a:latin typeface="Arial Black" panose="020B0A04020102020204" pitchFamily="34" charset="0"/>
              </a:rPr>
              <a:t>NEUROCOMPUTING</a:t>
            </a:r>
            <a:endParaRPr lang="zh-CN" altLang="zh-CN" sz="1400" b="1" dirty="0">
              <a:solidFill>
                <a:srgbClr val="000000"/>
              </a:solidFill>
              <a:latin typeface="Arial Black" panose="020B0A04020102020204" pitchFamily="34" charset="0"/>
            </a:endParaRPr>
          </a:p>
        </p:txBody>
      </p:sp>
      <p:sp>
        <p:nvSpPr>
          <p:cNvPr id="31" name="Rectangle 15"/>
          <p:cNvSpPr>
            <a:spLocks noChangeArrowheads="1"/>
          </p:cNvSpPr>
          <p:nvPr/>
        </p:nvSpPr>
        <p:spPr bwMode="auto">
          <a:xfrm>
            <a:off x="565007" y="4971696"/>
            <a:ext cx="23439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zh-CN" sz="1600" b="1" dirty="0" smtClean="0">
                <a:solidFill>
                  <a:srgbClr val="666666"/>
                </a:solidFill>
                <a:latin typeface="Microsoft YaHei" panose="020B0503020204020204" pitchFamily="34" charset="-122"/>
              </a:rPr>
              <a:t>2017 </a:t>
            </a:r>
            <a:r>
              <a:rPr lang="zh-CN" altLang="en-US" sz="1600" b="1" dirty="0">
                <a:solidFill>
                  <a:srgbClr val="666666"/>
                </a:solidFill>
                <a:latin typeface="Microsoft YaHei" panose="020B0503020204020204" pitchFamily="34" charset="-122"/>
              </a:rPr>
              <a:t>影响因子</a:t>
            </a:r>
            <a:r>
              <a:rPr lang="zh-CN" altLang="en-US" sz="1600" b="1" dirty="0" smtClean="0">
                <a:solidFill>
                  <a:srgbClr val="666666"/>
                </a:solidFill>
                <a:latin typeface="Microsoft YaHei" panose="020B0503020204020204" pitchFamily="34" charset="-122"/>
              </a:rPr>
              <a:t>：</a:t>
            </a:r>
            <a:r>
              <a:rPr lang="en-US" altLang="zh-CN" sz="1600" b="1" dirty="0" smtClean="0">
                <a:solidFill>
                  <a:srgbClr val="666666"/>
                </a:solidFill>
                <a:latin typeface="Microsoft YaHei" panose="020B0503020204020204" pitchFamily="34" charset="-122"/>
              </a:rPr>
              <a:t>3.241</a:t>
            </a:r>
          </a:p>
          <a:p>
            <a:pPr eaLnBrk="1" hangingPunct="1"/>
            <a:r>
              <a:rPr lang="en-US" altLang="zh-CN" sz="1600" b="1" dirty="0" smtClean="0">
                <a:solidFill>
                  <a:srgbClr val="666666"/>
                </a:solidFill>
                <a:latin typeface="Microsoft YaHei" panose="020B0503020204020204" pitchFamily="34" charset="-122"/>
              </a:rPr>
              <a:t>JCR</a:t>
            </a:r>
            <a:r>
              <a:rPr lang="zh-CN" altLang="en-US" sz="1600" b="1" dirty="0" smtClean="0">
                <a:solidFill>
                  <a:srgbClr val="666666"/>
                </a:solidFill>
                <a:latin typeface="Microsoft YaHei" panose="020B0503020204020204" pitchFamily="34" charset="-122"/>
              </a:rPr>
              <a:t>分区：</a:t>
            </a:r>
            <a:r>
              <a:rPr lang="en-US" altLang="zh-CN" sz="1600" b="1" dirty="0" smtClean="0">
                <a:solidFill>
                  <a:srgbClr val="666666"/>
                </a:solidFill>
                <a:latin typeface="Microsoft YaHei" panose="020B0503020204020204" pitchFamily="34" charset="-122"/>
              </a:rPr>
              <a:t>Q1</a:t>
            </a:r>
            <a:endParaRPr lang="zh-CN" altLang="en-US" sz="1600" b="1" dirty="0">
              <a:solidFill>
                <a:srgbClr val="666666"/>
              </a:solidFill>
              <a:latin typeface="Microsoft YaHei" panose="020B0503020204020204" pitchFamily="34" charset="-122"/>
            </a:endParaRPr>
          </a:p>
        </p:txBody>
      </p:sp>
      <p:pic>
        <p:nvPicPr>
          <p:cNvPr id="32" name="Picture 31"/>
          <p:cNvPicPr>
            <a:picLocks noChangeAspect="1"/>
          </p:cNvPicPr>
          <p:nvPr/>
        </p:nvPicPr>
        <p:blipFill>
          <a:blip r:embed="rId5"/>
          <a:stretch>
            <a:fillRect/>
          </a:stretch>
        </p:blipFill>
        <p:spPr>
          <a:xfrm>
            <a:off x="244142" y="5715586"/>
            <a:ext cx="2680629" cy="469801"/>
          </a:xfrm>
          <a:prstGeom prst="rect">
            <a:avLst/>
          </a:prstGeom>
          <a:ln>
            <a:solidFill>
              <a:schemeClr val="accent1"/>
            </a:solidFill>
          </a:ln>
        </p:spPr>
      </p:pic>
      <p:pic>
        <p:nvPicPr>
          <p:cNvPr id="33" name="Picture 32"/>
          <p:cNvPicPr>
            <a:picLocks noChangeAspect="1"/>
          </p:cNvPicPr>
          <p:nvPr/>
        </p:nvPicPr>
        <p:blipFill>
          <a:blip r:embed="rId6"/>
          <a:stretch>
            <a:fillRect/>
          </a:stretch>
        </p:blipFill>
        <p:spPr>
          <a:xfrm>
            <a:off x="565007" y="1353808"/>
            <a:ext cx="2082368" cy="2806669"/>
          </a:xfrm>
          <a:prstGeom prst="rect">
            <a:avLst/>
          </a:prstGeom>
        </p:spPr>
      </p:pic>
      <p:pic>
        <p:nvPicPr>
          <p:cNvPr id="6" name="Picture 5"/>
          <p:cNvPicPr>
            <a:picLocks noChangeAspect="1"/>
          </p:cNvPicPr>
          <p:nvPr/>
        </p:nvPicPr>
        <p:blipFill>
          <a:blip r:embed="rId7"/>
          <a:stretch>
            <a:fillRect/>
          </a:stretch>
        </p:blipFill>
        <p:spPr>
          <a:xfrm>
            <a:off x="6307482" y="5715586"/>
            <a:ext cx="2703168" cy="467040"/>
          </a:xfrm>
          <a:prstGeom prst="rect">
            <a:avLst/>
          </a:prstGeom>
          <a:ln>
            <a:solidFill>
              <a:schemeClr val="accent1"/>
            </a:solidFill>
          </a:ln>
        </p:spPr>
      </p:pic>
      <p:pic>
        <p:nvPicPr>
          <p:cNvPr id="14" name="Picture 13"/>
          <p:cNvPicPr>
            <a:picLocks noChangeAspect="1"/>
          </p:cNvPicPr>
          <p:nvPr/>
        </p:nvPicPr>
        <p:blipFill>
          <a:blip r:embed="rId8"/>
          <a:stretch>
            <a:fillRect/>
          </a:stretch>
        </p:blipFill>
        <p:spPr>
          <a:xfrm>
            <a:off x="6605197" y="1353809"/>
            <a:ext cx="2058677" cy="2767038"/>
          </a:xfrm>
          <a:prstGeom prst="rect">
            <a:avLst/>
          </a:prstGeom>
        </p:spPr>
      </p:pic>
    </p:spTree>
    <p:extLst>
      <p:ext uri="{BB962C8B-B14F-4D97-AF65-F5344CB8AC3E}">
        <p14:creationId xmlns:p14="http://schemas.microsoft.com/office/powerpoint/2010/main" val="153025581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66386" y="752907"/>
            <a:ext cx="8296614" cy="5390776"/>
          </a:xfrm>
          <a:prstGeom prst="rect">
            <a:avLst/>
          </a:prstGeom>
        </p:spPr>
      </p:pic>
      <p:sp>
        <p:nvSpPr>
          <p:cNvPr id="8" name="Rounded Rectangle 7"/>
          <p:cNvSpPr/>
          <p:nvPr/>
        </p:nvSpPr>
        <p:spPr>
          <a:xfrm>
            <a:off x="648018" y="2333578"/>
            <a:ext cx="2598903" cy="888621"/>
          </a:xfrm>
          <a:prstGeom prst="roundRect">
            <a:avLst>
              <a:gd name="adj" fmla="val 10643"/>
            </a:avLst>
          </a:prstGeom>
          <a:solidFill>
            <a:srgbClr val="1DC80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base">
              <a:lnSpc>
                <a:spcPct val="150000"/>
              </a:lnSpc>
              <a:spcBef>
                <a:spcPct val="0"/>
              </a:spcBef>
              <a:spcAft>
                <a:spcPct val="0"/>
              </a:spcAft>
            </a:pPr>
            <a:r>
              <a:rPr lang="zh-CN" altLang="en-US" sz="1600" dirty="0">
                <a:solidFill>
                  <a:srgbClr val="FFFFFF"/>
                </a:solidFill>
                <a:latin typeface="Microsoft YaHei" pitchFamily="34" charset="-122"/>
                <a:ea typeface="Microsoft YaHei" pitchFamily="34" charset="-122"/>
              </a:rPr>
              <a:t>在</a:t>
            </a:r>
            <a:r>
              <a:rPr lang="en-US" altLang="zh-CN" sz="1600" dirty="0">
                <a:solidFill>
                  <a:srgbClr val="FFFFFF"/>
                </a:solidFill>
                <a:latin typeface="Microsoft YaHei" pitchFamily="34" charset="-122"/>
                <a:ea typeface="Microsoft YaHei" pitchFamily="34" charset="-122"/>
              </a:rPr>
              <a:t>Web Of Science</a:t>
            </a:r>
            <a:r>
              <a:rPr lang="zh-CN" altLang="en-US" sz="1600" dirty="0">
                <a:solidFill>
                  <a:srgbClr val="FFFFFF"/>
                </a:solidFill>
                <a:latin typeface="Microsoft YaHei" pitchFamily="34" charset="-122"/>
                <a:ea typeface="Microsoft YaHei" pitchFamily="34" charset="-122"/>
              </a:rPr>
              <a:t>界面里查看期刊的基本信息</a:t>
            </a:r>
            <a:endParaRPr lang="en-GB" altLang="en-US" sz="1600" dirty="0">
              <a:solidFill>
                <a:srgbClr val="FFFFFF"/>
              </a:solidFill>
              <a:latin typeface="Microsoft YaHei" pitchFamily="34" charset="-122"/>
              <a:ea typeface="Microsoft YaHei" pitchFamily="34" charset="-122"/>
            </a:endParaRPr>
          </a:p>
        </p:txBody>
      </p:sp>
      <p:sp>
        <p:nvSpPr>
          <p:cNvPr id="9" name="Rounded Rectangle 8"/>
          <p:cNvSpPr/>
          <p:nvPr/>
        </p:nvSpPr>
        <p:spPr>
          <a:xfrm>
            <a:off x="1108535" y="1855989"/>
            <a:ext cx="1206039" cy="205993"/>
          </a:xfrm>
          <a:prstGeom prst="roundRect">
            <a:avLst/>
          </a:prstGeom>
          <a:noFill/>
          <a:ln w="28575">
            <a:solidFill>
              <a:srgbClr val="1DC806"/>
            </a:solidFill>
          </a:ln>
          <a:effectLst/>
        </p:spPr>
        <p:style>
          <a:lnRef idx="1">
            <a:schemeClr val="accent1"/>
          </a:lnRef>
          <a:fillRef idx="3">
            <a:schemeClr val="accent1"/>
          </a:fillRef>
          <a:effectRef idx="2">
            <a:schemeClr val="accent1"/>
          </a:effectRef>
          <a:fontRef idx="minor">
            <a:schemeClr val="lt1"/>
          </a:fontRef>
        </p:style>
        <p:txBody>
          <a:bodyPr rtlCol="0" anchor="t"/>
          <a:lstStyle/>
          <a:p>
            <a:pPr fontAlgn="base">
              <a:spcBef>
                <a:spcPct val="0"/>
              </a:spcBef>
              <a:spcAft>
                <a:spcPct val="0"/>
              </a:spcAft>
            </a:pPr>
            <a:endParaRPr lang="en-GB" sz="2400" dirty="0">
              <a:solidFill>
                <a:srgbClr val="FFFFFF"/>
              </a:solidFill>
            </a:endParaRPr>
          </a:p>
        </p:txBody>
      </p:sp>
      <p:sp>
        <p:nvSpPr>
          <p:cNvPr id="10" name="Title 1"/>
          <p:cNvSpPr>
            <a:spLocks noGrp="1"/>
          </p:cNvSpPr>
          <p:nvPr>
            <p:ph type="title"/>
          </p:nvPr>
        </p:nvSpPr>
        <p:spPr>
          <a:xfrm>
            <a:off x="628648" y="209843"/>
            <a:ext cx="7859367" cy="679419"/>
          </a:xfrm>
        </p:spPr>
        <p:txBody>
          <a:bodyPr/>
          <a:lstStyle/>
          <a:p>
            <a:pPr defTabSz="914377"/>
            <a:r>
              <a:rPr lang="en-CA" sz="2400" dirty="0">
                <a:solidFill>
                  <a:srgbClr val="6817FF"/>
                </a:solidFill>
                <a:cs typeface="Arial" pitchFamily="34" charset="0"/>
              </a:rPr>
              <a:t>Journal Citation Reports</a:t>
            </a:r>
            <a:r>
              <a:rPr lang="zh-CN" altLang="en-US" sz="2400" dirty="0">
                <a:solidFill>
                  <a:srgbClr val="6817FF"/>
                </a:solidFill>
                <a:cs typeface="Arial" pitchFamily="34" charset="0"/>
              </a:rPr>
              <a:t>与</a:t>
            </a:r>
            <a:r>
              <a:rPr lang="en-CA" sz="2400" dirty="0">
                <a:solidFill>
                  <a:srgbClr val="6817FF"/>
                </a:solidFill>
                <a:cs typeface="Arial" pitchFamily="34" charset="0"/>
              </a:rPr>
              <a:t>Web of Science</a:t>
            </a:r>
            <a:r>
              <a:rPr lang="zh-CN" altLang="en-US" sz="2400" dirty="0">
                <a:solidFill>
                  <a:srgbClr val="6817FF"/>
                </a:solidFill>
                <a:cs typeface="Arial" pitchFamily="34" charset="0"/>
              </a:rPr>
              <a:t>相互融合</a:t>
            </a:r>
            <a:endParaRPr lang="en-GB" sz="2400" dirty="0">
              <a:solidFill>
                <a:srgbClr val="6817FF"/>
              </a:solidFill>
              <a:cs typeface="Arial" pitchFamily="34" charset="0"/>
            </a:endParaRPr>
          </a:p>
        </p:txBody>
      </p:sp>
      <p:pic>
        <p:nvPicPr>
          <p:cNvPr id="11" name="Picture 10"/>
          <p:cNvPicPr>
            <a:picLocks noChangeAspect="1"/>
          </p:cNvPicPr>
          <p:nvPr/>
        </p:nvPicPr>
        <p:blipFill>
          <a:blip r:embed="rId4"/>
          <a:stretch>
            <a:fillRect/>
          </a:stretch>
        </p:blipFill>
        <p:spPr>
          <a:xfrm>
            <a:off x="3297367" y="1585640"/>
            <a:ext cx="4817934" cy="4203448"/>
          </a:xfrm>
          <a:prstGeom prst="rect">
            <a:avLst/>
          </a:prstGeom>
          <a:ln>
            <a:solidFill>
              <a:schemeClr val="bg2"/>
            </a:solidFill>
          </a:ln>
          <a:effectLst>
            <a:outerShdw blurRad="50800" dist="38100" dir="2700000" algn="tl" rotWithShape="0">
              <a:prstClr val="black">
                <a:alpha val="40000"/>
              </a:prstClr>
            </a:outerShdw>
          </a:effectLst>
        </p:spPr>
      </p:pic>
      <p:sp>
        <p:nvSpPr>
          <p:cNvPr id="6" name="Rounded Rectangle 5"/>
          <p:cNvSpPr/>
          <p:nvPr/>
        </p:nvSpPr>
        <p:spPr>
          <a:xfrm>
            <a:off x="6077118" y="4850489"/>
            <a:ext cx="2006488" cy="870931"/>
          </a:xfrm>
          <a:prstGeom prst="roundRect">
            <a:avLst>
              <a:gd name="adj" fmla="val 10643"/>
            </a:avLst>
          </a:prstGeom>
          <a:solidFill>
            <a:srgbClr val="1DC80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base">
              <a:lnSpc>
                <a:spcPct val="150000"/>
              </a:lnSpc>
              <a:spcBef>
                <a:spcPct val="0"/>
              </a:spcBef>
              <a:spcAft>
                <a:spcPct val="0"/>
              </a:spcAft>
            </a:pPr>
            <a:r>
              <a:rPr lang="zh-CN" altLang="en-US" sz="1600" dirty="0">
                <a:solidFill>
                  <a:srgbClr val="FFFFFF"/>
                </a:solidFill>
                <a:latin typeface="Microsoft YaHei" pitchFamily="34" charset="-122"/>
                <a:ea typeface="Microsoft YaHei" pitchFamily="34" charset="-122"/>
              </a:rPr>
              <a:t>由此处进入</a:t>
            </a:r>
            <a:r>
              <a:rPr lang="en-US" altLang="zh-CN" sz="1600" dirty="0">
                <a:solidFill>
                  <a:srgbClr val="FFFFFF"/>
                </a:solidFill>
                <a:latin typeface="Microsoft YaHei" pitchFamily="34" charset="-122"/>
                <a:ea typeface="Microsoft YaHei" pitchFamily="34" charset="-122"/>
              </a:rPr>
              <a:t>Journal Citation Reports</a:t>
            </a:r>
            <a:endParaRPr lang="en-GB" sz="1600" dirty="0">
              <a:solidFill>
                <a:srgbClr val="FFFFFF"/>
              </a:solidFill>
              <a:latin typeface="Microsoft YaHei" pitchFamily="34" charset="-122"/>
              <a:ea typeface="Microsoft YaHei" pitchFamily="34" charset="-122"/>
            </a:endParaRPr>
          </a:p>
        </p:txBody>
      </p:sp>
      <p:sp>
        <p:nvSpPr>
          <p:cNvPr id="7" name="Rounded Rectangle 6"/>
          <p:cNvSpPr/>
          <p:nvPr/>
        </p:nvSpPr>
        <p:spPr>
          <a:xfrm>
            <a:off x="4501056" y="3780178"/>
            <a:ext cx="1312367" cy="299988"/>
          </a:xfrm>
          <a:prstGeom prst="roundRect">
            <a:avLst/>
          </a:prstGeom>
          <a:noFill/>
          <a:ln w="28575">
            <a:solidFill>
              <a:srgbClr val="1DC806"/>
            </a:solidFill>
          </a:ln>
          <a:effectLst/>
        </p:spPr>
        <p:style>
          <a:lnRef idx="1">
            <a:schemeClr val="accent1"/>
          </a:lnRef>
          <a:fillRef idx="3">
            <a:schemeClr val="accent1"/>
          </a:fillRef>
          <a:effectRef idx="2">
            <a:schemeClr val="accent1"/>
          </a:effectRef>
          <a:fontRef idx="minor">
            <a:schemeClr val="lt1"/>
          </a:fontRef>
        </p:style>
        <p:txBody>
          <a:bodyPr rtlCol="0" anchor="t"/>
          <a:lstStyle/>
          <a:p>
            <a:pPr fontAlgn="base">
              <a:spcBef>
                <a:spcPct val="0"/>
              </a:spcBef>
              <a:spcAft>
                <a:spcPct val="0"/>
              </a:spcAft>
            </a:pPr>
            <a:endParaRPr lang="en-GB" sz="2400" dirty="0">
              <a:solidFill>
                <a:srgbClr val="FFFFFF"/>
              </a:solidFill>
            </a:endParaRPr>
          </a:p>
        </p:txBody>
      </p:sp>
    </p:spTree>
    <p:extLst>
      <p:ext uri="{BB962C8B-B14F-4D97-AF65-F5344CB8AC3E}">
        <p14:creationId xmlns:p14="http://schemas.microsoft.com/office/powerpoint/2010/main" val="28586961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5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6" grpId="0" animBg="1"/>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7784" y="760423"/>
            <a:ext cx="7757832" cy="5822185"/>
          </a:xfrm>
          <a:prstGeom prst="rect">
            <a:avLst/>
          </a:prstGeom>
        </p:spPr>
      </p:pic>
      <p:sp>
        <p:nvSpPr>
          <p:cNvPr id="3" name="Title 1"/>
          <p:cNvSpPr>
            <a:spLocks noGrp="1"/>
          </p:cNvSpPr>
          <p:nvPr>
            <p:ph type="title"/>
          </p:nvPr>
        </p:nvSpPr>
        <p:spPr>
          <a:xfrm>
            <a:off x="541538" y="110281"/>
            <a:ext cx="8390828" cy="399311"/>
          </a:xfrm>
        </p:spPr>
        <p:txBody>
          <a:bodyPr/>
          <a:lstStyle/>
          <a:p>
            <a:pPr>
              <a:defRPr/>
            </a:pPr>
            <a:r>
              <a:rPr lang="zh-CN" altLang="en-US" sz="2400" dirty="0" smtClean="0"/>
              <a:t>期刊引证报告</a:t>
            </a:r>
            <a:r>
              <a:rPr lang="en-US" altLang="zh-CN" sz="2400" dirty="0" smtClean="0"/>
              <a:t>——</a:t>
            </a:r>
            <a:r>
              <a:rPr lang="en-US" sz="2400" dirty="0" smtClean="0"/>
              <a:t>J</a:t>
            </a:r>
            <a:r>
              <a:rPr lang="en-US" altLang="zh-CN" sz="2400" dirty="0" smtClean="0"/>
              <a:t>ournal Citation Reports</a:t>
            </a:r>
            <a:endParaRPr lang="en-US" sz="2400" dirty="0"/>
          </a:p>
        </p:txBody>
      </p:sp>
      <p:sp>
        <p:nvSpPr>
          <p:cNvPr id="6" name="圆角矩形 21"/>
          <p:cNvSpPr>
            <a:spLocks noChangeArrowheads="1"/>
          </p:cNvSpPr>
          <p:nvPr/>
        </p:nvSpPr>
        <p:spPr bwMode="auto">
          <a:xfrm>
            <a:off x="2492416" y="4646738"/>
            <a:ext cx="540434" cy="636806"/>
          </a:xfrm>
          <a:prstGeom prst="roundRect">
            <a:avLst>
              <a:gd name="adj" fmla="val 16667"/>
            </a:avLst>
          </a:prstGeom>
          <a:noFill/>
          <a:ln w="25400" algn="ctr">
            <a:solidFill>
              <a:srgbClr val="1AC604"/>
            </a:solidFill>
            <a:round/>
            <a:headEnd/>
            <a:tailEnd/>
          </a:ln>
        </p:spPr>
        <p:txBody>
          <a:bodyPr lIns="0" tIns="0" rIns="182880" bIns="0"/>
          <a:lstStyle/>
          <a:p>
            <a:pPr>
              <a:spcBef>
                <a:spcPct val="50000"/>
              </a:spcBef>
            </a:pPr>
            <a:endParaRPr lang="zh-CN" altLang="en-US" sz="2400" dirty="0">
              <a:solidFill>
                <a:srgbClr val="1AC604"/>
              </a:solidFill>
            </a:endParaRPr>
          </a:p>
        </p:txBody>
      </p:sp>
      <p:pic>
        <p:nvPicPr>
          <p:cNvPr id="5" name="Picture 4"/>
          <p:cNvPicPr>
            <a:picLocks noChangeAspect="1"/>
          </p:cNvPicPr>
          <p:nvPr/>
        </p:nvPicPr>
        <p:blipFill>
          <a:blip r:embed="rId4"/>
          <a:stretch>
            <a:fillRect/>
          </a:stretch>
        </p:blipFill>
        <p:spPr>
          <a:xfrm>
            <a:off x="3521697" y="3269544"/>
            <a:ext cx="5410669" cy="3391194"/>
          </a:xfrm>
          <a:prstGeom prst="rect">
            <a:avLst/>
          </a:prstGeom>
          <a:ln>
            <a:solidFill>
              <a:schemeClr val="bg2"/>
            </a:solidFill>
          </a:ln>
          <a:effectLst>
            <a:outerShdw blurRad="50800" dist="38100" dir="2700000" algn="tl" rotWithShape="0">
              <a:prstClr val="black">
                <a:alpha val="40000"/>
              </a:prstClr>
            </a:outerShdw>
          </a:effectLst>
        </p:spPr>
      </p:pic>
      <p:sp>
        <p:nvSpPr>
          <p:cNvPr id="7" name="Right Arrow 6"/>
          <p:cNvSpPr/>
          <p:nvPr/>
        </p:nvSpPr>
        <p:spPr>
          <a:xfrm>
            <a:off x="2802094" y="5315300"/>
            <a:ext cx="703664" cy="219075"/>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srgbClr val="FFFFFF"/>
              </a:solidFill>
            </a:endParaRPr>
          </a:p>
        </p:txBody>
      </p:sp>
      <p:sp>
        <p:nvSpPr>
          <p:cNvPr id="8" name="TextBox 7"/>
          <p:cNvSpPr txBox="1"/>
          <p:nvPr/>
        </p:nvSpPr>
        <p:spPr>
          <a:xfrm>
            <a:off x="4870302" y="3982369"/>
            <a:ext cx="1688069" cy="323165"/>
          </a:xfrm>
          <a:prstGeom prst="rect">
            <a:avLst/>
          </a:prstGeom>
          <a:solidFill>
            <a:srgbClr val="18B103"/>
          </a:solidFill>
          <a:ln>
            <a:solidFill>
              <a:schemeClr val="tx2"/>
            </a:solidFill>
          </a:ln>
        </p:spPr>
        <p:txBody>
          <a:bodyPr wrap="square">
            <a:spAutoFit/>
          </a:bodyPr>
          <a:lstStyle/>
          <a:p>
            <a:pPr algn="ctr">
              <a:defRPr/>
            </a:pPr>
            <a:r>
              <a:rPr lang="en-US" altLang="zh-CN" sz="1500" b="1" dirty="0">
                <a:solidFill>
                  <a:srgbClr val="FFFFFF"/>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5</a:t>
            </a:r>
            <a:r>
              <a:rPr lang="zh-CN" altLang="en-US" sz="1500" b="1" dirty="0">
                <a:solidFill>
                  <a:srgbClr val="FFFFFF"/>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年影响因子趋势</a:t>
            </a:r>
            <a:endParaRPr lang="en-US" sz="1500" b="1" dirty="0">
              <a:solidFill>
                <a:srgbClr val="FFFFFF"/>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3907599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left)">
                                      <p:cBhvr>
                                        <p:cTn id="9" dur="500"/>
                                        <p:tgtEl>
                                          <p:spTgt spid="7"/>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628651" y="365128"/>
            <a:ext cx="7481680" cy="679419"/>
          </a:xfrm>
        </p:spPr>
        <p:txBody>
          <a:bodyPr/>
          <a:lstStyle/>
          <a:p>
            <a:r>
              <a:rPr lang="en-US" altLang="zh-CN" dirty="0">
                <a:latin typeface="微软雅黑" pitchFamily="34" charset="-122"/>
                <a:ea typeface="微软雅黑" pitchFamily="34" charset="-122"/>
              </a:rPr>
              <a:t>ENDNOTE</a:t>
            </a:r>
            <a:r>
              <a:rPr lang="zh-CN" altLang="en-US" dirty="0">
                <a:latin typeface="微软雅黑" pitchFamily="34" charset="-122"/>
                <a:ea typeface="微软雅黑" pitchFamily="34" charset="-122"/>
              </a:rPr>
              <a:t>匹配功能</a:t>
            </a:r>
            <a:r>
              <a:rPr lang="en-US" altLang="zh-CN" dirty="0">
                <a:latin typeface="微软雅黑" pitchFamily="34" charset="-122"/>
                <a:ea typeface="微软雅黑" pitchFamily="34" charset="-122"/>
              </a:rPr>
              <a:t>-</a:t>
            </a:r>
            <a:r>
              <a:rPr lang="zh-CN" altLang="en-US" dirty="0">
                <a:latin typeface="微软雅黑" pitchFamily="34" charset="-122"/>
                <a:ea typeface="微软雅黑" pitchFamily="34" charset="-122"/>
              </a:rPr>
              <a:t>找到最合适您投稿的期刊</a:t>
            </a:r>
          </a:p>
        </p:txBody>
      </p:sp>
      <p:pic>
        <p:nvPicPr>
          <p:cNvPr id="6" name="Picture 3"/>
          <p:cNvPicPr>
            <a:picLocks noChangeAspect="1" noChangeArrowheads="1"/>
          </p:cNvPicPr>
          <p:nvPr/>
        </p:nvPicPr>
        <p:blipFill>
          <a:blip r:embed="rId2"/>
          <a:stretch>
            <a:fillRect/>
          </a:stretch>
        </p:blipFill>
        <p:spPr bwMode="auto">
          <a:xfrm>
            <a:off x="0" y="1313511"/>
            <a:ext cx="9144000" cy="3799561"/>
          </a:xfrm>
          <a:prstGeom prst="rect">
            <a:avLst/>
          </a:prstGeom>
          <a:noFill/>
          <a:ln w="9525">
            <a:noFill/>
            <a:miter lim="800000"/>
            <a:headEnd/>
            <a:tailEnd/>
          </a:ln>
          <a:effectLst/>
        </p:spPr>
      </p:pic>
      <p:sp>
        <p:nvSpPr>
          <p:cNvPr id="7" name="圆角矩形 21"/>
          <p:cNvSpPr>
            <a:spLocks noChangeArrowheads="1"/>
          </p:cNvSpPr>
          <p:nvPr/>
        </p:nvSpPr>
        <p:spPr bwMode="auto">
          <a:xfrm flipV="1">
            <a:off x="2975573" y="1228140"/>
            <a:ext cx="425669" cy="357191"/>
          </a:xfrm>
          <a:prstGeom prst="roundRect">
            <a:avLst>
              <a:gd name="adj" fmla="val 16667"/>
            </a:avLst>
          </a:prstGeom>
          <a:noFill/>
          <a:ln w="25400" algn="ctr">
            <a:solidFill>
              <a:srgbClr val="1DC806"/>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sp>
        <p:nvSpPr>
          <p:cNvPr id="8" name="圆角矩形 21"/>
          <p:cNvSpPr>
            <a:spLocks noChangeArrowheads="1"/>
          </p:cNvSpPr>
          <p:nvPr/>
        </p:nvSpPr>
        <p:spPr bwMode="auto">
          <a:xfrm flipV="1">
            <a:off x="171283" y="2552614"/>
            <a:ext cx="659236" cy="215900"/>
          </a:xfrm>
          <a:prstGeom prst="roundRect">
            <a:avLst>
              <a:gd name="adj" fmla="val 16667"/>
            </a:avLst>
          </a:prstGeom>
          <a:noFill/>
          <a:ln w="25400" algn="ctr">
            <a:solidFill>
              <a:srgbClr val="1DC806"/>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sp>
        <p:nvSpPr>
          <p:cNvPr id="9" name="圆角矩形 21"/>
          <p:cNvSpPr>
            <a:spLocks noChangeArrowheads="1"/>
          </p:cNvSpPr>
          <p:nvPr/>
        </p:nvSpPr>
        <p:spPr bwMode="auto">
          <a:xfrm flipV="1">
            <a:off x="169228" y="3042187"/>
            <a:ext cx="643471" cy="215900"/>
          </a:xfrm>
          <a:prstGeom prst="roundRect">
            <a:avLst>
              <a:gd name="adj" fmla="val 16667"/>
            </a:avLst>
          </a:prstGeom>
          <a:noFill/>
          <a:ln w="25400" algn="ctr">
            <a:solidFill>
              <a:srgbClr val="1DC806"/>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sp>
        <p:nvSpPr>
          <p:cNvPr id="10" name="圆角矩形 21"/>
          <p:cNvSpPr>
            <a:spLocks noChangeArrowheads="1"/>
          </p:cNvSpPr>
          <p:nvPr/>
        </p:nvSpPr>
        <p:spPr bwMode="auto">
          <a:xfrm flipV="1">
            <a:off x="168799" y="4006897"/>
            <a:ext cx="580407" cy="325195"/>
          </a:xfrm>
          <a:prstGeom prst="roundRect">
            <a:avLst>
              <a:gd name="adj" fmla="val 16667"/>
            </a:avLst>
          </a:prstGeom>
          <a:noFill/>
          <a:ln w="25400" algn="ctr">
            <a:solidFill>
              <a:srgbClr val="1DC806"/>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spTree>
    <p:extLst>
      <p:ext uri="{BB962C8B-B14F-4D97-AF65-F5344CB8AC3E}">
        <p14:creationId xmlns:p14="http://schemas.microsoft.com/office/powerpoint/2010/main" val="63940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250"/>
                            </p:stCondLst>
                            <p:childTnLst>
                              <p:par>
                                <p:cTn id="14" presetID="1"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A561AE8-6655-4A7D-964E-4300CCF50B9B}"/>
              </a:ext>
            </a:extLst>
          </p:cNvPr>
          <p:cNvSpPr>
            <a:spLocks noGrp="1"/>
          </p:cNvSpPr>
          <p:nvPr>
            <p:ph type="title"/>
          </p:nvPr>
        </p:nvSpPr>
        <p:spPr/>
        <p:txBody>
          <a:bodyPr/>
          <a:lstStyle/>
          <a:p>
            <a:endParaRPr lang="zh-CN" altLang="en-US"/>
          </a:p>
        </p:txBody>
      </p:sp>
      <p:pic>
        <p:nvPicPr>
          <p:cNvPr id="5" name="Picture 2"/>
          <p:cNvPicPr>
            <a:picLocks noChangeAspect="1" noChangeArrowheads="1"/>
          </p:cNvPicPr>
          <p:nvPr/>
        </p:nvPicPr>
        <p:blipFill>
          <a:blip r:embed="rId3"/>
          <a:stretch>
            <a:fillRect/>
          </a:stretch>
        </p:blipFill>
        <p:spPr bwMode="auto">
          <a:xfrm>
            <a:off x="154471" y="0"/>
            <a:ext cx="7292008" cy="4724400"/>
          </a:xfrm>
          <a:prstGeom prst="rect">
            <a:avLst/>
          </a:prstGeom>
          <a:noFill/>
          <a:ln w="9525">
            <a:noFill/>
            <a:miter lim="800000"/>
            <a:headEnd/>
            <a:tailEnd/>
          </a:ln>
          <a:effectLst/>
        </p:spPr>
      </p:pic>
      <p:pic>
        <p:nvPicPr>
          <p:cNvPr id="6" name="Picture 3"/>
          <p:cNvPicPr>
            <a:picLocks noChangeAspect="1" noChangeArrowheads="1"/>
          </p:cNvPicPr>
          <p:nvPr/>
        </p:nvPicPr>
        <p:blipFill>
          <a:blip r:embed="rId4"/>
          <a:stretch>
            <a:fillRect/>
          </a:stretch>
        </p:blipFill>
        <p:spPr bwMode="auto">
          <a:xfrm>
            <a:off x="1343723" y="2299662"/>
            <a:ext cx="7580509" cy="3771900"/>
          </a:xfrm>
          <a:prstGeom prst="rect">
            <a:avLst/>
          </a:prstGeom>
          <a:ln w="3175" cap="sq">
            <a:solidFill>
              <a:schemeClr val="bg2">
                <a:lumMod val="20000"/>
                <a:lumOff val="80000"/>
              </a:schemeClr>
            </a:solidFill>
            <a:prstDash val="solid"/>
            <a:miter lim="800000"/>
          </a:ln>
          <a:effectLst>
            <a:outerShdw blurRad="50800" dist="38100" dir="2700000" algn="tl" rotWithShape="0">
              <a:srgbClr val="000000">
                <a:alpha val="43000"/>
              </a:srgbClr>
            </a:outerShdw>
          </a:effectLst>
        </p:spPr>
      </p:pic>
      <p:sp>
        <p:nvSpPr>
          <p:cNvPr id="7" name="圆角矩形 21"/>
          <p:cNvSpPr>
            <a:spLocks noChangeArrowheads="1"/>
          </p:cNvSpPr>
          <p:nvPr/>
        </p:nvSpPr>
        <p:spPr bwMode="auto">
          <a:xfrm flipV="1">
            <a:off x="7800281" y="5757274"/>
            <a:ext cx="1149420" cy="287339"/>
          </a:xfrm>
          <a:prstGeom prst="roundRect">
            <a:avLst>
              <a:gd name="adj" fmla="val 16667"/>
            </a:avLst>
          </a:prstGeom>
          <a:noFill/>
          <a:ln w="38100" algn="ctr">
            <a:solidFill>
              <a:srgbClr val="1DC806"/>
            </a:solidFill>
            <a:round/>
            <a:headEnd/>
            <a:tailEnd/>
          </a:ln>
        </p:spPr>
        <p:txBody>
          <a:bodyPr lIns="0" tIns="0" rIns="182880" bIns="0"/>
          <a:lstStyle/>
          <a:p>
            <a:pPr>
              <a:spcBef>
                <a:spcPct val="50000"/>
              </a:spcBef>
            </a:pPr>
            <a:endParaRPr lang="zh-CN" altLang="en-US" sz="2400" dirty="0">
              <a:solidFill>
                <a:srgbClr val="92D050"/>
              </a:solidFill>
              <a:ea typeface="宋体" pitchFamily="2" charset="-122"/>
            </a:endParaRPr>
          </a:p>
        </p:txBody>
      </p:sp>
      <p:sp>
        <p:nvSpPr>
          <p:cNvPr id="8" name="圆角矩形 21"/>
          <p:cNvSpPr>
            <a:spLocks noChangeArrowheads="1"/>
          </p:cNvSpPr>
          <p:nvPr/>
        </p:nvSpPr>
        <p:spPr bwMode="auto">
          <a:xfrm flipV="1">
            <a:off x="1363701" y="2728290"/>
            <a:ext cx="6715172" cy="2786083"/>
          </a:xfrm>
          <a:prstGeom prst="roundRect">
            <a:avLst>
              <a:gd name="adj" fmla="val 16667"/>
            </a:avLst>
          </a:prstGeom>
          <a:noFill/>
          <a:ln w="38100" algn="ctr">
            <a:solidFill>
              <a:srgbClr val="1DC806"/>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spTree>
    <p:extLst>
      <p:ext uri="{BB962C8B-B14F-4D97-AF65-F5344CB8AC3E}">
        <p14:creationId xmlns:p14="http://schemas.microsoft.com/office/powerpoint/2010/main" val="35494815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grpId="0" nodeType="afterEffect">
                                  <p:stCondLst>
                                    <p:cond delay="25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301915E-78B2-440D-8918-599FDBA10900}"/>
              </a:ext>
            </a:extLst>
          </p:cNvPr>
          <p:cNvSpPr>
            <a:spLocks noGrp="1"/>
          </p:cNvSpPr>
          <p:nvPr>
            <p:ph type="title"/>
          </p:nvPr>
        </p:nvSpPr>
        <p:spPr>
          <a:xfrm>
            <a:off x="628651" y="365128"/>
            <a:ext cx="7600951" cy="679419"/>
          </a:xfrm>
        </p:spPr>
        <p:txBody>
          <a:bodyPr/>
          <a:lstStyle/>
          <a:p>
            <a:r>
              <a:rPr lang="en-US" altLang="zh-CN" kern="0" dirty="0"/>
              <a:t>ENDNOTE</a:t>
            </a:r>
            <a:r>
              <a:rPr lang="zh-CN" altLang="en-US" kern="0" dirty="0"/>
              <a:t>匹配功能</a:t>
            </a:r>
            <a:r>
              <a:rPr lang="en-US" altLang="zh-CN" kern="0" dirty="0"/>
              <a:t>-</a:t>
            </a:r>
            <a:r>
              <a:rPr lang="zh-CN" altLang="en-US" kern="0" dirty="0"/>
              <a:t>找到最合适您投稿的期刊</a:t>
            </a:r>
            <a:br>
              <a:rPr lang="zh-CN" altLang="en-US" kern="0" dirty="0"/>
            </a:br>
            <a:endParaRPr lang="zh-CN" altLang="en-US" dirty="0"/>
          </a:p>
        </p:txBody>
      </p:sp>
      <p:pic>
        <p:nvPicPr>
          <p:cNvPr id="5" name="Picture 3"/>
          <p:cNvPicPr>
            <a:picLocks noChangeAspect="1" noChangeArrowheads="1"/>
          </p:cNvPicPr>
          <p:nvPr/>
        </p:nvPicPr>
        <p:blipFill>
          <a:blip r:embed="rId2"/>
          <a:stretch>
            <a:fillRect/>
          </a:stretch>
        </p:blipFill>
        <p:spPr bwMode="auto">
          <a:xfrm>
            <a:off x="350046" y="1014730"/>
            <a:ext cx="8372475" cy="5084809"/>
          </a:xfrm>
          <a:prstGeom prst="rect">
            <a:avLst/>
          </a:prstGeom>
          <a:noFill/>
          <a:ln w="9525">
            <a:noFill/>
            <a:miter lim="800000"/>
            <a:headEnd/>
            <a:tailEnd/>
          </a:ln>
          <a:effectLst/>
        </p:spPr>
      </p:pic>
      <p:sp>
        <p:nvSpPr>
          <p:cNvPr id="6" name="圆角矩形 21"/>
          <p:cNvSpPr>
            <a:spLocks noChangeArrowheads="1"/>
          </p:cNvSpPr>
          <p:nvPr/>
        </p:nvSpPr>
        <p:spPr bwMode="auto">
          <a:xfrm flipV="1">
            <a:off x="392879" y="2271344"/>
            <a:ext cx="5799200" cy="332711"/>
          </a:xfrm>
          <a:prstGeom prst="roundRect">
            <a:avLst>
              <a:gd name="adj" fmla="val 16667"/>
            </a:avLst>
          </a:prstGeom>
          <a:noFill/>
          <a:ln w="38100" algn="ctr">
            <a:solidFill>
              <a:srgbClr val="1DC806"/>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spTree>
    <p:extLst>
      <p:ext uri="{BB962C8B-B14F-4D97-AF65-F5344CB8AC3E}">
        <p14:creationId xmlns:p14="http://schemas.microsoft.com/office/powerpoint/2010/main" val="31655203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35.3|1.2"/>
</p:tagLst>
</file>

<file path=ppt/theme/theme1.xml><?xml version="1.0" encoding="utf-8"?>
<a:theme xmlns:a="http://schemas.openxmlformats.org/drawingml/2006/main" name="Office 主题">
  <a:themeElements>
    <a:clrScheme name="CRV_Clarivate Primary and secondary palette">
      <a:dk1>
        <a:srgbClr val="000000"/>
      </a:dk1>
      <a:lt1>
        <a:srgbClr val="FFFFFF"/>
      </a:lt1>
      <a:dk2>
        <a:srgbClr val="666666"/>
      </a:dk2>
      <a:lt2>
        <a:srgbClr val="A9A9AC"/>
      </a:lt2>
      <a:accent1>
        <a:srgbClr val="6817FF"/>
      </a:accent1>
      <a:accent2>
        <a:srgbClr val="1AC604"/>
      </a:accent2>
      <a:accent3>
        <a:srgbClr val="666666"/>
      </a:accent3>
      <a:accent4>
        <a:srgbClr val="025A3D"/>
      </a:accent4>
      <a:accent5>
        <a:srgbClr val="008080"/>
      </a:accent5>
      <a:accent6>
        <a:srgbClr val="4B1364"/>
      </a:accent6>
      <a:hlink>
        <a:srgbClr val="6817FF"/>
      </a:hlink>
      <a:folHlink>
        <a:srgbClr val="66666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72" id="{50F5CA09-D08F-734E-86AD-AC2CF5052913}" vid="{93FE6031-7508-984C-B5DD-685B9CDF12FB}"/>
    </a:ext>
  </a:extLst>
</a:theme>
</file>

<file path=ppt/theme/theme10.xml><?xml version="1.0" encoding="utf-8"?>
<a:theme xmlns:a="http://schemas.openxmlformats.org/drawingml/2006/main" name="6_Crv_Tmpt_WebofScience_Full-Presentation_4x3_001">
  <a:themeElements>
    <a:clrScheme name="new clarivate">
      <a:dk1>
        <a:srgbClr val="000000"/>
      </a:dk1>
      <a:lt1>
        <a:srgbClr val="FFFFFF"/>
      </a:lt1>
      <a:dk2>
        <a:srgbClr val="1AC604"/>
      </a:dk2>
      <a:lt2>
        <a:srgbClr val="6817FF"/>
      </a:lt2>
      <a:accent1>
        <a:srgbClr val="669FD5"/>
      </a:accent1>
      <a:accent2>
        <a:srgbClr val="B6BE34"/>
      </a:accent2>
      <a:accent3>
        <a:srgbClr val="666666"/>
      </a:accent3>
      <a:accent4>
        <a:srgbClr val="A7A9AC"/>
      </a:accent4>
      <a:accent5>
        <a:srgbClr val="666AAC"/>
      </a:accent5>
      <a:accent6>
        <a:srgbClr val="008080"/>
      </a:accent6>
      <a:hlink>
        <a:srgbClr val="39134C"/>
      </a:hlink>
      <a:folHlink>
        <a:srgbClr val="025A3D"/>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4_Office 主题">
  <a:themeElements>
    <a:clrScheme name="CRV_Clarivate Primary and secondary palette">
      <a:dk1>
        <a:srgbClr val="000000"/>
      </a:dk1>
      <a:lt1>
        <a:srgbClr val="FFFFFF"/>
      </a:lt1>
      <a:dk2>
        <a:srgbClr val="666666"/>
      </a:dk2>
      <a:lt2>
        <a:srgbClr val="A9A9AC"/>
      </a:lt2>
      <a:accent1>
        <a:srgbClr val="6817FF"/>
      </a:accent1>
      <a:accent2>
        <a:srgbClr val="1AC604"/>
      </a:accent2>
      <a:accent3>
        <a:srgbClr val="666666"/>
      </a:accent3>
      <a:accent4>
        <a:srgbClr val="025A3D"/>
      </a:accent4>
      <a:accent5>
        <a:srgbClr val="008080"/>
      </a:accent5>
      <a:accent6>
        <a:srgbClr val="4B1364"/>
      </a:accent6>
      <a:hlink>
        <a:srgbClr val="6817FF"/>
      </a:hlink>
      <a:folHlink>
        <a:srgbClr val="666666"/>
      </a:folHlink>
    </a:clrScheme>
    <a:fontScheme name="erhxo3xa">
      <a:majorFont>
        <a:latin typeface="Calibri" panose="020F0502020204030204"/>
        <a:ea typeface="微软雅黑"/>
        <a:cs typeface=""/>
      </a:majorFont>
      <a:minorFont>
        <a:latin typeface="Calibri" panose="020F0502020204030204"/>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72" id="{50F5CA09-D08F-734E-86AD-AC2CF5052913}" vid="{93FE6031-7508-984C-B5DD-685B9CDF12FB}"/>
    </a:ext>
  </a:extLst>
</a:theme>
</file>

<file path=ppt/theme/theme12.xml><?xml version="1.0" encoding="utf-8"?>
<a:theme xmlns:a="http://schemas.openxmlformats.org/drawingml/2006/main" name="7_Crv_Tmpt_WebofScience_Full-Presentation_4x3_001">
  <a:themeElements>
    <a:clrScheme name="new clarivate">
      <a:dk1>
        <a:srgbClr val="000000"/>
      </a:dk1>
      <a:lt1>
        <a:srgbClr val="FFFFFF"/>
      </a:lt1>
      <a:dk2>
        <a:srgbClr val="1AC604"/>
      </a:dk2>
      <a:lt2>
        <a:srgbClr val="6817FF"/>
      </a:lt2>
      <a:accent1>
        <a:srgbClr val="669FD5"/>
      </a:accent1>
      <a:accent2>
        <a:srgbClr val="B6BE34"/>
      </a:accent2>
      <a:accent3>
        <a:srgbClr val="666666"/>
      </a:accent3>
      <a:accent4>
        <a:srgbClr val="A7A9AC"/>
      </a:accent4>
      <a:accent5>
        <a:srgbClr val="666AAC"/>
      </a:accent5>
      <a:accent6>
        <a:srgbClr val="008080"/>
      </a:accent6>
      <a:hlink>
        <a:srgbClr val="39134C"/>
      </a:hlink>
      <a:folHlink>
        <a:srgbClr val="025A3D"/>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5_Office 主题">
  <a:themeElements>
    <a:clrScheme name="new clarivate">
      <a:dk1>
        <a:srgbClr val="000000"/>
      </a:dk1>
      <a:lt1>
        <a:srgbClr val="FFFFFF"/>
      </a:lt1>
      <a:dk2>
        <a:srgbClr val="1AC604"/>
      </a:dk2>
      <a:lt2>
        <a:srgbClr val="6817FF"/>
      </a:lt2>
      <a:accent1>
        <a:srgbClr val="669FD5"/>
      </a:accent1>
      <a:accent2>
        <a:srgbClr val="B6BE34"/>
      </a:accent2>
      <a:accent3>
        <a:srgbClr val="666666"/>
      </a:accent3>
      <a:accent4>
        <a:srgbClr val="A7A9AC"/>
      </a:accent4>
      <a:accent5>
        <a:srgbClr val="666AAC"/>
      </a:accent5>
      <a:accent6>
        <a:srgbClr val="008080"/>
      </a:accent6>
      <a:hlink>
        <a:srgbClr val="39134C"/>
      </a:hlink>
      <a:folHlink>
        <a:srgbClr val="025A3D"/>
      </a:folHlink>
    </a:clrScheme>
    <a:fontScheme name="kljrk02a">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_Office 主题">
  <a:themeElements>
    <a:clrScheme name="new clarivate">
      <a:dk1>
        <a:srgbClr val="000000"/>
      </a:dk1>
      <a:lt1>
        <a:srgbClr val="FFFFFF"/>
      </a:lt1>
      <a:dk2>
        <a:srgbClr val="1AC604"/>
      </a:dk2>
      <a:lt2>
        <a:srgbClr val="6817FF"/>
      </a:lt2>
      <a:accent1>
        <a:srgbClr val="669FD5"/>
      </a:accent1>
      <a:accent2>
        <a:srgbClr val="B6BE34"/>
      </a:accent2>
      <a:accent3>
        <a:srgbClr val="666666"/>
      </a:accent3>
      <a:accent4>
        <a:srgbClr val="A7A9AC"/>
      </a:accent4>
      <a:accent5>
        <a:srgbClr val="666AAC"/>
      </a:accent5>
      <a:accent6>
        <a:srgbClr val="008080"/>
      </a:accent6>
      <a:hlink>
        <a:srgbClr val="39134C"/>
      </a:hlink>
      <a:folHlink>
        <a:srgbClr val="025A3D"/>
      </a:folHlink>
    </a:clrScheme>
    <a:fontScheme name="0ahfksvh">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3_Office 主题">
  <a:themeElements>
    <a:clrScheme name="new clarivate">
      <a:dk1>
        <a:srgbClr val="000000"/>
      </a:dk1>
      <a:lt1>
        <a:srgbClr val="FFFFFF"/>
      </a:lt1>
      <a:dk2>
        <a:srgbClr val="1AC604"/>
      </a:dk2>
      <a:lt2>
        <a:srgbClr val="6817FF"/>
      </a:lt2>
      <a:accent1>
        <a:srgbClr val="669FD5"/>
      </a:accent1>
      <a:accent2>
        <a:srgbClr val="B6BE34"/>
      </a:accent2>
      <a:accent3>
        <a:srgbClr val="666666"/>
      </a:accent3>
      <a:accent4>
        <a:srgbClr val="A7A9AC"/>
      </a:accent4>
      <a:accent5>
        <a:srgbClr val="666AAC"/>
      </a:accent5>
      <a:accent6>
        <a:srgbClr val="008080"/>
      </a:accent6>
      <a:hlink>
        <a:srgbClr val="39134C"/>
      </a:hlink>
      <a:folHlink>
        <a:srgbClr val="025A3D"/>
      </a:folHlink>
    </a:clrScheme>
    <a:fontScheme name="0ahfksvh">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6_Office 主题">
  <a:themeElements>
    <a:clrScheme name="CRV_Clarivate Primary and secondary palette">
      <a:dk1>
        <a:srgbClr val="000000"/>
      </a:dk1>
      <a:lt1>
        <a:srgbClr val="FFFFFF"/>
      </a:lt1>
      <a:dk2>
        <a:srgbClr val="666666"/>
      </a:dk2>
      <a:lt2>
        <a:srgbClr val="A9A9AC"/>
      </a:lt2>
      <a:accent1>
        <a:srgbClr val="6817FF"/>
      </a:accent1>
      <a:accent2>
        <a:srgbClr val="1AC604"/>
      </a:accent2>
      <a:accent3>
        <a:srgbClr val="666666"/>
      </a:accent3>
      <a:accent4>
        <a:srgbClr val="025A3D"/>
      </a:accent4>
      <a:accent5>
        <a:srgbClr val="008080"/>
      </a:accent5>
      <a:accent6>
        <a:srgbClr val="4B1364"/>
      </a:accent6>
      <a:hlink>
        <a:srgbClr val="6817FF"/>
      </a:hlink>
      <a:folHlink>
        <a:srgbClr val="66666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72" id="{50F5CA09-D08F-734E-86AD-AC2CF5052913}" vid="{93FE6031-7508-984C-B5DD-685B9CDF12FB}"/>
    </a:ext>
  </a:extLst>
</a:theme>
</file>

<file path=ppt/theme/theme17.xml><?xml version="1.0" encoding="utf-8"?>
<a:theme xmlns:a="http://schemas.openxmlformats.org/drawingml/2006/main" name="7_Office 主题">
  <a:themeElements>
    <a:clrScheme name="CRV_Clarivate Primary and secondary palette">
      <a:dk1>
        <a:srgbClr val="000000"/>
      </a:dk1>
      <a:lt1>
        <a:srgbClr val="FFFFFF"/>
      </a:lt1>
      <a:dk2>
        <a:srgbClr val="666666"/>
      </a:dk2>
      <a:lt2>
        <a:srgbClr val="A9A9AC"/>
      </a:lt2>
      <a:accent1>
        <a:srgbClr val="6817FF"/>
      </a:accent1>
      <a:accent2>
        <a:srgbClr val="1AC604"/>
      </a:accent2>
      <a:accent3>
        <a:srgbClr val="666666"/>
      </a:accent3>
      <a:accent4>
        <a:srgbClr val="025A3D"/>
      </a:accent4>
      <a:accent5>
        <a:srgbClr val="008080"/>
      </a:accent5>
      <a:accent6>
        <a:srgbClr val="4B1364"/>
      </a:accent6>
      <a:hlink>
        <a:srgbClr val="6817FF"/>
      </a:hlink>
      <a:folHlink>
        <a:srgbClr val="66666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72" id="{50F5CA09-D08F-734E-86AD-AC2CF5052913}" vid="{93FE6031-7508-984C-B5DD-685B9CDF12FB}"/>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Crv_Tmpt_WebofScience_Full-Presentation_4x3_001">
  <a:themeElements>
    <a:clrScheme name="new clarivate">
      <a:dk1>
        <a:srgbClr val="000000"/>
      </a:dk1>
      <a:lt1>
        <a:srgbClr val="FFFFFF"/>
      </a:lt1>
      <a:dk2>
        <a:srgbClr val="1AC604"/>
      </a:dk2>
      <a:lt2>
        <a:srgbClr val="6817FF"/>
      </a:lt2>
      <a:accent1>
        <a:srgbClr val="669FD5"/>
      </a:accent1>
      <a:accent2>
        <a:srgbClr val="B6BE34"/>
      </a:accent2>
      <a:accent3>
        <a:srgbClr val="666666"/>
      </a:accent3>
      <a:accent4>
        <a:srgbClr val="A7A9AC"/>
      </a:accent4>
      <a:accent5>
        <a:srgbClr val="666AAC"/>
      </a:accent5>
      <a:accent6>
        <a:srgbClr val="008080"/>
      </a:accent6>
      <a:hlink>
        <a:srgbClr val="39134C"/>
      </a:hlink>
      <a:folHlink>
        <a:srgbClr val="025A3D"/>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WOS_福州大学_钯催化_20141016">
  <a:themeElements>
    <a:clrScheme name="Custom 1">
      <a:dk1>
        <a:srgbClr val="000000"/>
      </a:dk1>
      <a:lt1>
        <a:srgbClr val="FFFFFF"/>
      </a:lt1>
      <a:dk2>
        <a:srgbClr val="1AC604"/>
      </a:dk2>
      <a:lt2>
        <a:srgbClr val="6817FF"/>
      </a:lt2>
      <a:accent1>
        <a:srgbClr val="1AC604"/>
      </a:accent1>
      <a:accent2>
        <a:srgbClr val="F5F5F5"/>
      </a:accent2>
      <a:accent3>
        <a:srgbClr val="0072C6"/>
      </a:accent3>
      <a:accent4>
        <a:srgbClr val="7FBA00"/>
      </a:accent4>
      <a:accent5>
        <a:srgbClr val="505050"/>
      </a:accent5>
      <a:accent6>
        <a:srgbClr val="008272"/>
      </a:accent6>
      <a:hlink>
        <a:srgbClr val="0000FF"/>
      </a:hlink>
      <a:folHlink>
        <a:srgbClr val="800080"/>
      </a:folHlink>
    </a:clrScheme>
    <a:fontScheme name="TEST_tr_present_080326_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EST_tr_present_080326_v1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EST_tr_present_080326_v1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WOS_福州大学_钯催化_20141016">
  <a:themeElements>
    <a:clrScheme name="Custom 1">
      <a:dk1>
        <a:srgbClr val="000000"/>
      </a:dk1>
      <a:lt1>
        <a:srgbClr val="FFFFFF"/>
      </a:lt1>
      <a:dk2>
        <a:srgbClr val="1AC604"/>
      </a:dk2>
      <a:lt2>
        <a:srgbClr val="6817FF"/>
      </a:lt2>
      <a:accent1>
        <a:srgbClr val="1AC604"/>
      </a:accent1>
      <a:accent2>
        <a:srgbClr val="F5F5F5"/>
      </a:accent2>
      <a:accent3>
        <a:srgbClr val="0072C6"/>
      </a:accent3>
      <a:accent4>
        <a:srgbClr val="7FBA00"/>
      </a:accent4>
      <a:accent5>
        <a:srgbClr val="505050"/>
      </a:accent5>
      <a:accent6>
        <a:srgbClr val="008272"/>
      </a:accent6>
      <a:hlink>
        <a:srgbClr val="0000FF"/>
      </a:hlink>
      <a:folHlink>
        <a:srgbClr val="800080"/>
      </a:folHlink>
    </a:clrScheme>
    <a:fontScheme name="TEST_tr_present_080326_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EST_tr_present_080326_v1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EST_tr_present_080326_v1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WOS_福州大学_钯催化_20141016">
  <a:themeElements>
    <a:clrScheme name="自定义 1">
      <a:dk1>
        <a:srgbClr val="000000"/>
      </a:dk1>
      <a:lt1>
        <a:srgbClr val="FFFFFF"/>
      </a:lt1>
      <a:dk2>
        <a:srgbClr val="1AC604"/>
      </a:dk2>
      <a:lt2>
        <a:srgbClr val="6817FF"/>
      </a:lt2>
      <a:accent1>
        <a:srgbClr val="1AC604"/>
      </a:accent1>
      <a:accent2>
        <a:srgbClr val="F5F5F5"/>
      </a:accent2>
      <a:accent3>
        <a:srgbClr val="0072C6"/>
      </a:accent3>
      <a:accent4>
        <a:srgbClr val="7FBA00"/>
      </a:accent4>
      <a:accent5>
        <a:srgbClr val="505050"/>
      </a:accent5>
      <a:accent6>
        <a:srgbClr val="008272"/>
      </a:accent6>
      <a:hlink>
        <a:srgbClr val="0000FF"/>
      </a:hlink>
      <a:folHlink>
        <a:srgbClr val="800080"/>
      </a:folHlink>
    </a:clrScheme>
    <a:fontScheme name="自定义 2">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EST_tr_present_080326_v1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EST_tr_present_080326_v1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WOS_福州大学_钯催化_20141016">
  <a:themeElements>
    <a:clrScheme name="Custom 1">
      <a:dk1>
        <a:srgbClr val="000000"/>
      </a:dk1>
      <a:lt1>
        <a:srgbClr val="FFFFFF"/>
      </a:lt1>
      <a:dk2>
        <a:srgbClr val="1AC604"/>
      </a:dk2>
      <a:lt2>
        <a:srgbClr val="6817FF"/>
      </a:lt2>
      <a:accent1>
        <a:srgbClr val="1AC604"/>
      </a:accent1>
      <a:accent2>
        <a:srgbClr val="F5F5F5"/>
      </a:accent2>
      <a:accent3>
        <a:srgbClr val="0072C6"/>
      </a:accent3>
      <a:accent4>
        <a:srgbClr val="7FBA00"/>
      </a:accent4>
      <a:accent5>
        <a:srgbClr val="505050"/>
      </a:accent5>
      <a:accent6>
        <a:srgbClr val="008272"/>
      </a:accent6>
      <a:hlink>
        <a:srgbClr val="0000FF"/>
      </a:hlink>
      <a:folHlink>
        <a:srgbClr val="800080"/>
      </a:folHlink>
    </a:clrScheme>
    <a:fontScheme name="TEST_tr_present_080326_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EST_tr_present_080326_v1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EST_tr_present_080326_v1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Crv_Tmpt_WebofScience_Full-Presentation_4x3_001">
  <a:themeElements>
    <a:clrScheme name="new clarivate">
      <a:dk1>
        <a:srgbClr val="000000"/>
      </a:dk1>
      <a:lt1>
        <a:srgbClr val="FFFFFF"/>
      </a:lt1>
      <a:dk2>
        <a:srgbClr val="1AC604"/>
      </a:dk2>
      <a:lt2>
        <a:srgbClr val="6817FF"/>
      </a:lt2>
      <a:accent1>
        <a:srgbClr val="669FD5"/>
      </a:accent1>
      <a:accent2>
        <a:srgbClr val="B6BE34"/>
      </a:accent2>
      <a:accent3>
        <a:srgbClr val="666666"/>
      </a:accent3>
      <a:accent4>
        <a:srgbClr val="A7A9AC"/>
      </a:accent4>
      <a:accent5>
        <a:srgbClr val="666AAC"/>
      </a:accent5>
      <a:accent6>
        <a:srgbClr val="008080"/>
      </a:accent6>
      <a:hlink>
        <a:srgbClr val="39134C"/>
      </a:hlink>
      <a:folHlink>
        <a:srgbClr val="025A3D"/>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5_Crv_Tmpt_WebofScience_Full-Presentation_4x3_001">
  <a:themeElements>
    <a:clrScheme name="new clarivate">
      <a:dk1>
        <a:srgbClr val="000000"/>
      </a:dk1>
      <a:lt1>
        <a:srgbClr val="FFFFFF"/>
      </a:lt1>
      <a:dk2>
        <a:srgbClr val="1AC604"/>
      </a:dk2>
      <a:lt2>
        <a:srgbClr val="6817FF"/>
      </a:lt2>
      <a:accent1>
        <a:srgbClr val="669FD5"/>
      </a:accent1>
      <a:accent2>
        <a:srgbClr val="B6BE34"/>
      </a:accent2>
      <a:accent3>
        <a:srgbClr val="666666"/>
      </a:accent3>
      <a:accent4>
        <a:srgbClr val="A7A9AC"/>
      </a:accent4>
      <a:accent5>
        <a:srgbClr val="666AAC"/>
      </a:accent5>
      <a:accent6>
        <a:srgbClr val="008080"/>
      </a:accent6>
      <a:hlink>
        <a:srgbClr val="39134C"/>
      </a:hlink>
      <a:folHlink>
        <a:srgbClr val="025A3D"/>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2_Office 主题">
  <a:themeElements>
    <a:clrScheme name="CRV_Clarivate Primary and secondary palette">
      <a:dk1>
        <a:srgbClr val="000000"/>
      </a:dk1>
      <a:lt1>
        <a:srgbClr val="FFFFFF"/>
      </a:lt1>
      <a:dk2>
        <a:srgbClr val="666666"/>
      </a:dk2>
      <a:lt2>
        <a:srgbClr val="A9A9AC"/>
      </a:lt2>
      <a:accent1>
        <a:srgbClr val="6817FF"/>
      </a:accent1>
      <a:accent2>
        <a:srgbClr val="1AC604"/>
      </a:accent2>
      <a:accent3>
        <a:srgbClr val="666666"/>
      </a:accent3>
      <a:accent4>
        <a:srgbClr val="025A3D"/>
      </a:accent4>
      <a:accent5>
        <a:srgbClr val="008080"/>
      </a:accent5>
      <a:accent6>
        <a:srgbClr val="4B1364"/>
      </a:accent6>
      <a:hlink>
        <a:srgbClr val="6817FF"/>
      </a:hlink>
      <a:folHlink>
        <a:srgbClr val="666666"/>
      </a:folHlink>
    </a:clrScheme>
    <a:fontScheme name="ltipao2b">
      <a:majorFont>
        <a:latin typeface="Arial" panose="020F0502020204030204"/>
        <a:ea typeface="Microsoft YaHei"/>
        <a:cs typeface=""/>
      </a:majorFont>
      <a:minorFont>
        <a:latin typeface="Arial" panose="020F0502020204030204"/>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72" id="{50F5CA09-D08F-734E-86AD-AC2CF5052913}" vid="{93FE6031-7508-984C-B5DD-685B9CDF12FB}"/>
    </a:ext>
  </a:extLst>
</a:theme>
</file>

<file path=docProps/app.xml><?xml version="1.0" encoding="utf-8"?>
<Properties xmlns="http://schemas.openxmlformats.org/officeDocument/2006/extended-properties" xmlns:vt="http://schemas.openxmlformats.org/officeDocument/2006/docPropsVTypes">
  <Template>Crv_Tmpt_WebofScience_Full-Presentation_4x3_001</Template>
  <TotalTime>11190</TotalTime>
  <Words>5025</Words>
  <Application>Microsoft Office PowerPoint</Application>
  <PresentationFormat>全屏显示(4:3)</PresentationFormat>
  <Paragraphs>895</Paragraphs>
  <Slides>105</Slides>
  <Notes>37</Notes>
  <HiddenSlides>0</HiddenSlides>
  <MMClips>0</MMClips>
  <ScaleCrop>false</ScaleCrop>
  <HeadingPairs>
    <vt:vector size="8" baseType="variant">
      <vt:variant>
        <vt:lpstr>已用的字体</vt:lpstr>
      </vt:variant>
      <vt:variant>
        <vt:i4>24</vt:i4>
      </vt:variant>
      <vt:variant>
        <vt:lpstr>主题</vt:lpstr>
      </vt:variant>
      <vt:variant>
        <vt:i4>17</vt:i4>
      </vt:variant>
      <vt:variant>
        <vt:lpstr>嵌入 OLE 服务器</vt:lpstr>
      </vt:variant>
      <vt:variant>
        <vt:i4>1</vt:i4>
      </vt:variant>
      <vt:variant>
        <vt:lpstr>幻灯片标题</vt:lpstr>
      </vt:variant>
      <vt:variant>
        <vt:i4>105</vt:i4>
      </vt:variant>
    </vt:vector>
  </HeadingPairs>
  <TitlesOfParts>
    <vt:vector size="147" baseType="lpstr">
      <vt:lpstr>Arial Unicode MS</vt:lpstr>
      <vt:lpstr>微軟正黑體</vt:lpstr>
      <vt:lpstr>微軟正黑體</vt:lpstr>
      <vt:lpstr>Microsoft YaHei UI</vt:lpstr>
      <vt:lpstr>方正黑体简体</vt:lpstr>
      <vt:lpstr>黑体</vt:lpstr>
      <vt:lpstr>华文仿宋</vt:lpstr>
      <vt:lpstr>华文新魏</vt:lpstr>
      <vt:lpstr>宋体</vt:lpstr>
      <vt:lpstr>微软雅黑</vt:lpstr>
      <vt:lpstr>微软雅黑</vt:lpstr>
      <vt:lpstr>Arial</vt:lpstr>
      <vt:lpstr>Arial Black</vt:lpstr>
      <vt:lpstr>Arial Narrow</vt:lpstr>
      <vt:lpstr>Calibri</vt:lpstr>
      <vt:lpstr>Calibri Light</vt:lpstr>
      <vt:lpstr>Courier New</vt:lpstr>
      <vt:lpstr>Impact</vt:lpstr>
      <vt:lpstr>Microsoft New Tai Lue</vt:lpstr>
      <vt:lpstr>Segoe UI</vt:lpstr>
      <vt:lpstr>Segoe UI Light</vt:lpstr>
      <vt:lpstr>Tahoma</vt:lpstr>
      <vt:lpstr>Times New Roman</vt:lpstr>
      <vt:lpstr>Wingdings</vt:lpstr>
      <vt:lpstr>Office 主题</vt:lpstr>
      <vt:lpstr>3_Crv_Tmpt_WebofScience_Full-Presentation_4x3_001</vt:lpstr>
      <vt:lpstr>WOS_福州大学_钯催化_20141016</vt:lpstr>
      <vt:lpstr>2_WOS_福州大学_钯催化_20141016</vt:lpstr>
      <vt:lpstr>3_WOS_福州大学_钯催化_20141016</vt:lpstr>
      <vt:lpstr>1_WOS_福州大学_钯催化_20141016</vt:lpstr>
      <vt:lpstr>4_Crv_Tmpt_WebofScience_Full-Presentation_4x3_001</vt:lpstr>
      <vt:lpstr>5_Crv_Tmpt_WebofScience_Full-Presentation_4x3_001</vt:lpstr>
      <vt:lpstr>2_Office 主题</vt:lpstr>
      <vt:lpstr>6_Crv_Tmpt_WebofScience_Full-Presentation_4x3_001</vt:lpstr>
      <vt:lpstr>4_Office 主题</vt:lpstr>
      <vt:lpstr>7_Crv_Tmpt_WebofScience_Full-Presentation_4x3_001</vt:lpstr>
      <vt:lpstr>5_Office 主题</vt:lpstr>
      <vt:lpstr>1_Office 主题</vt:lpstr>
      <vt:lpstr>3_Office 主题</vt:lpstr>
      <vt:lpstr>6_Office 主题</vt:lpstr>
      <vt:lpstr>7_Office 主题</vt:lpstr>
      <vt:lpstr>Image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SSCI论文所获得的的影响力提升，在2010年左右总被引频次超过美国</vt:lpstr>
      <vt:lpstr>PowerPoint 演示文稿</vt:lpstr>
      <vt:lpstr>中国SCI发文量已位于世界第二，但SSCI仍为世界第六</vt:lpstr>
      <vt:lpstr>内容提要</vt:lpstr>
      <vt:lpstr>PowerPoint 演示文稿</vt:lpstr>
      <vt:lpstr>PowerPoint 演示文稿</vt:lpstr>
      <vt:lpstr>PowerPoint 演示文稿</vt:lpstr>
      <vt:lpstr>Web of ScienceTM核心合集数据库 —— 广度</vt:lpstr>
      <vt:lpstr>Web of ScienceTM核心合集数据库 —— 品质</vt:lpstr>
      <vt:lpstr>Web of ScienceTM核心合集数据库 —— 深度</vt:lpstr>
      <vt:lpstr>PowerPoint 演示文稿</vt:lpstr>
      <vt:lpstr>PowerPoint 演示文稿</vt:lpstr>
      <vt:lpstr>Related Record 相关记录</vt:lpstr>
      <vt:lpstr>PowerPoint 演示文稿</vt:lpstr>
      <vt:lpstr>Web of ScienceTM核心合集 为科研人员建立整合的创新研究平台</vt:lpstr>
      <vt:lpstr>研究前沿报告</vt:lpstr>
      <vt:lpstr>PowerPoint 演示文稿</vt:lpstr>
      <vt:lpstr>《2018研究前沿》发布暨研讨会</vt:lpstr>
      <vt:lpstr>2018年化学与材料科学领域研究前沿</vt:lpstr>
      <vt:lpstr>回溯经典文献，跟踪研究前沿</vt:lpstr>
      <vt:lpstr>追寻诺奖踪迹</vt:lpstr>
      <vt:lpstr>Web of ScienceTM核心合集为科研人员建立整合的创新研究平台</vt:lpstr>
      <vt:lpstr>Web of ScienceTM核心合集为科研人员建立整合的创新研究平台</vt:lpstr>
      <vt:lpstr>人工智能 Artificial Intelligence</vt:lpstr>
      <vt:lpstr>PowerPoint 演示文稿</vt:lpstr>
      <vt:lpstr>机器学习领域的研究前沿</vt:lpstr>
      <vt:lpstr>自然语言处理领域的研究前沿</vt:lpstr>
      <vt:lpstr>30万篇文献海洋！我该先读哪一篇？？</vt:lpstr>
      <vt:lpstr>通过被引频次快速锁定核心文献</vt:lpstr>
      <vt:lpstr>借助引文网络挖掘更多文献宝藏——施引文献</vt:lpstr>
      <vt:lpstr>借助引文网络挖掘更多文献宝藏——参考文献</vt:lpstr>
      <vt:lpstr>引文网络三维度检索——把握课题脉络 挖掘文献宝藏</vt:lpstr>
      <vt:lpstr>ESI高水平论文</vt:lpstr>
      <vt:lpstr>借助ESI高水平论文快速定位核心文献 </vt:lpstr>
      <vt:lpstr>PowerPoint 演示文稿</vt:lpstr>
      <vt:lpstr>PowerPoint 演示文稿</vt:lpstr>
      <vt:lpstr>PowerPoint 演示文稿</vt:lpstr>
      <vt:lpstr>“文献级别用量指标”——使用次数 </vt:lpstr>
      <vt:lpstr>PowerPoint 演示文稿</vt:lpstr>
      <vt:lpstr>为什么跨学科研究很重要？</vt:lpstr>
      <vt:lpstr>PowerPoint 演示文稿</vt:lpstr>
      <vt:lpstr>PowerPoint 演示文稿</vt:lpstr>
      <vt:lpstr>PowerPoint 演示文稿</vt:lpstr>
      <vt:lpstr>PowerPoint 演示文稿</vt:lpstr>
      <vt:lpstr>PowerPoint 演示文稿</vt:lpstr>
      <vt:lpstr>PowerPoint 演示文稿</vt:lpstr>
      <vt:lpstr>全记录页面 - 施引文献</vt:lpstr>
      <vt:lpstr>全记录页面 - 施引文献</vt:lpstr>
      <vt:lpstr>全记录页面 – 参考文献</vt:lpstr>
      <vt:lpstr>全记录页面 – 参考文献</vt:lpstr>
      <vt:lpstr>PowerPoint 演示文稿</vt:lpstr>
      <vt:lpstr>Web of ScienceTM核心合集为科研人员建立整合的创新研究平台</vt:lpstr>
      <vt:lpstr>分析已有文献的信息价值</vt:lpstr>
      <vt:lpstr>分析检索结果</vt:lpstr>
      <vt:lpstr>PowerPoint 演示文稿</vt:lpstr>
      <vt:lpstr>清华大学AI领域论文主要贡献者</vt:lpstr>
      <vt:lpstr>浙江大学AI领域论文主要贡献者</vt:lpstr>
      <vt:lpstr>全球AI领域论文主要发表会议</vt:lpstr>
      <vt:lpstr>借助会议论文定位核心文献</vt:lpstr>
      <vt:lpstr>借助会议论文定位核心文献</vt:lpstr>
      <vt:lpstr>Web of ScienceTM核心合集为科研人员建立整合的创新研究平台</vt:lpstr>
      <vt:lpstr>利用Web of ScienceTM跟踪最新研究进展</vt:lpstr>
      <vt:lpstr>保存检索历史,创建定题跟踪 </vt:lpstr>
      <vt:lpstr>创建“定题跟踪”- 实时跟踪最新研究进展 </vt:lpstr>
      <vt:lpstr>创建“定题跟踪”</vt:lpstr>
      <vt:lpstr>创建“引文跟踪”－随时掌握最新研究进展 </vt:lpstr>
      <vt:lpstr>如何有效地管理文献？</vt:lpstr>
      <vt:lpstr>文献管理工具——EndNote® online</vt:lpstr>
      <vt:lpstr>文献管理工具——EndNote® online</vt:lpstr>
      <vt:lpstr>第三方资源的导入 </vt:lpstr>
      <vt:lpstr>Web of ScienceTM核心合集为科研人员建立整合的创新研究平台</vt:lpstr>
      <vt:lpstr>Reference </vt:lpstr>
      <vt:lpstr>小插件： 实现word与Endnote® online之间的对接</vt:lpstr>
      <vt:lpstr>如何插入参考文献？</vt:lpstr>
      <vt:lpstr>如何插入参考文献？ </vt:lpstr>
      <vt:lpstr>如何统一做格式化处理？</vt:lpstr>
      <vt:lpstr>Endnote® online – 文献的管理和写作工具</vt:lpstr>
      <vt:lpstr>Web of ScienceTM核心合集为科研人员建立整合的创新研究平台</vt:lpstr>
      <vt:lpstr>PowerPoint 演示文稿</vt:lpstr>
      <vt:lpstr>如果稿件投向了不合适的期刊会遭遇…</vt:lpstr>
      <vt:lpstr>如何选择合适的投稿期刊</vt:lpstr>
      <vt:lpstr>人工智能论文主要来源期刊</vt:lpstr>
      <vt:lpstr>全球AI领域论文主要的投稿期刊</vt:lpstr>
      <vt:lpstr>全球主要投稿期刊介绍（非中国地区）</vt:lpstr>
      <vt:lpstr>中国主要投稿期刊介绍</vt:lpstr>
      <vt:lpstr>Journal Citation Reports与Web of Science相互融合</vt:lpstr>
      <vt:lpstr>期刊引证报告——Journal Citation Reports</vt:lpstr>
      <vt:lpstr>ENDNOTE匹配功能-找到最合适您投稿的期刊</vt:lpstr>
      <vt:lpstr>PowerPoint 演示文稿</vt:lpstr>
      <vt:lpstr>ENDNOTE匹配功能-找到最合适您投稿的期刊 </vt:lpstr>
      <vt:lpstr>PowerPoint 演示文稿</vt:lpstr>
      <vt:lpstr>更多帮助 </vt:lpstr>
      <vt:lpstr>科睿唯安微信公众号 —— 一站式科研信息解决方案</vt:lpstr>
      <vt:lpstr>科睿唯安微信公众号 —— 一站式科研信息解决方案</vt:lpstr>
      <vt:lpstr>科睿唯安微信公众号——产品资料电子版下载</vt:lpstr>
      <vt:lpstr>PowerPoint 演示文稿</vt:lpstr>
    </vt:vector>
  </TitlesOfParts>
  <Company>Thomson Reuters</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Guo, Deborah (IP&amp;Science)</dc:creator>
  <cp:lastModifiedBy>Windows 用户</cp:lastModifiedBy>
  <cp:revision>420</cp:revision>
  <dcterms:created xsi:type="dcterms:W3CDTF">2017-07-13T06:07:10Z</dcterms:created>
  <dcterms:modified xsi:type="dcterms:W3CDTF">2018-11-23T05:53:47Z</dcterms:modified>
</cp:coreProperties>
</file>