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9"/>
  </p:notesMasterIdLst>
  <p:sldIdLst>
    <p:sldId id="259" r:id="rId2"/>
    <p:sldId id="261" r:id="rId3"/>
    <p:sldId id="270" r:id="rId4"/>
    <p:sldId id="272" r:id="rId5"/>
    <p:sldId id="298" r:id="rId6"/>
    <p:sldId id="274" r:id="rId7"/>
    <p:sldId id="330" r:id="rId8"/>
    <p:sldId id="301" r:id="rId9"/>
    <p:sldId id="277" r:id="rId10"/>
    <p:sldId id="302" r:id="rId11"/>
    <p:sldId id="317" r:id="rId12"/>
    <p:sldId id="303" r:id="rId13"/>
    <p:sldId id="318" r:id="rId14"/>
    <p:sldId id="304" r:id="rId15"/>
    <p:sldId id="319" r:id="rId16"/>
    <p:sldId id="320" r:id="rId17"/>
    <p:sldId id="278" r:id="rId18"/>
    <p:sldId id="305" r:id="rId19"/>
    <p:sldId id="321" r:id="rId20"/>
    <p:sldId id="322" r:id="rId21"/>
    <p:sldId id="280" r:id="rId22"/>
    <p:sldId id="307" r:id="rId23"/>
    <p:sldId id="323" r:id="rId24"/>
    <p:sldId id="334" r:id="rId25"/>
    <p:sldId id="295" r:id="rId26"/>
    <p:sldId id="333" r:id="rId27"/>
    <p:sldId id="311" r:id="rId28"/>
    <p:sldId id="310" r:id="rId29"/>
    <p:sldId id="281" r:id="rId30"/>
    <p:sldId id="312" r:id="rId31"/>
    <p:sldId id="325" r:id="rId32"/>
    <p:sldId id="282" r:id="rId33"/>
    <p:sldId id="314" r:id="rId34"/>
    <p:sldId id="315" r:id="rId35"/>
    <p:sldId id="326" r:id="rId36"/>
    <p:sldId id="283" r:id="rId37"/>
    <p:sldId id="316" r:id="rId38"/>
    <p:sldId id="271" r:id="rId39"/>
    <p:sldId id="296" r:id="rId40"/>
    <p:sldId id="285" r:id="rId41"/>
    <p:sldId id="287" r:id="rId42"/>
    <p:sldId id="288" r:id="rId43"/>
    <p:sldId id="329" r:id="rId44"/>
    <p:sldId id="336" r:id="rId45"/>
    <p:sldId id="335" r:id="rId46"/>
    <p:sldId id="332" r:id="rId47"/>
    <p:sldId id="331"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90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ED7D31"/>
    <a:srgbClr val="AF49E7"/>
    <a:srgbClr val="FFD400"/>
    <a:srgbClr val="1A4E5A"/>
    <a:srgbClr val="0571C0"/>
    <a:srgbClr val="34829A"/>
    <a:srgbClr val="FFE800"/>
    <a:srgbClr val="7B817E"/>
    <a:srgbClr val="03AF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71471" autoAdjust="0"/>
  </p:normalViewPr>
  <p:slideViewPr>
    <p:cSldViewPr snapToGrid="0" showGuides="1">
      <p:cViewPr varScale="1">
        <p:scale>
          <a:sx n="61" d="100"/>
          <a:sy n="61" d="100"/>
        </p:scale>
        <p:origin x="2011" y="34"/>
      </p:cViewPr>
      <p:guideLst>
        <p:guide orient="horz" pos="2160"/>
        <p:guide pos="2903"/>
      </p:guideLst>
    </p:cSldViewPr>
  </p:slideViewPr>
  <p:notesTextViewPr>
    <p:cViewPr>
      <p:scale>
        <a:sx n="1" d="1"/>
        <a:sy n="1" d="1"/>
      </p:scale>
      <p:origin x="0" y="-235"/>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9AE2D8-CB9F-48AE-95D5-2C288C48262B}" type="datetimeFigureOut">
              <a:rPr lang="zh-CN" altLang="en-US" smtClean="0"/>
              <a:t>2019/5/14</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7D9A82-2FD9-4AEC-97EB-BDDDA4E944A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dirty="0"/>
              <a:t>大家好，我是知先信息的王晓川。很荣幸在这里和大家探讨我们的</a:t>
            </a:r>
            <a:r>
              <a:rPr lang="en-US" altLang="zh-CN" dirty="0" err="1"/>
              <a:t>NoteFirst</a:t>
            </a:r>
            <a:r>
              <a:rPr lang="zh-CN" altLang="en-US" dirty="0"/>
              <a:t>文献管理软件与团队协作系统。</a:t>
            </a:r>
          </a:p>
          <a:p>
            <a:endParaRPr lang="zh-CN" altLang="en-US" dirty="0"/>
          </a:p>
        </p:txBody>
      </p:sp>
      <p:sp>
        <p:nvSpPr>
          <p:cNvPr id="4" name="灯片编号占位符 3"/>
          <p:cNvSpPr>
            <a:spLocks noGrp="1"/>
          </p:cNvSpPr>
          <p:nvPr>
            <p:ph type="sldNum" sz="quarter" idx="10"/>
          </p:nvPr>
        </p:nvSpPr>
        <p:spPr/>
        <p:txBody>
          <a:bodyPr/>
          <a:lstStyle/>
          <a:p>
            <a:fld id="{7E7D9A82-2FD9-4AEC-97EB-BDDDA4E944A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一键获取</a:t>
            </a:r>
            <a:endParaRPr lang="en-US" altLang="zh-CN" dirty="0"/>
          </a:p>
          <a:p>
            <a:endParaRPr lang="en-US" altLang="zh-CN" dirty="0"/>
          </a:p>
          <a:p>
            <a:r>
              <a:rPr lang="zh-CN" altLang="en-US" dirty="0"/>
              <a:t>当</a:t>
            </a:r>
            <a:r>
              <a:rPr lang="en-US" altLang="zh-CN" dirty="0" err="1"/>
              <a:t>NoteFirst</a:t>
            </a:r>
            <a:r>
              <a:rPr lang="zh-CN" altLang="en-US" dirty="0"/>
              <a:t>安装完成后，会在</a:t>
            </a:r>
            <a:r>
              <a:rPr lang="en-US" altLang="zh-CN" dirty="0"/>
              <a:t>IE</a:t>
            </a:r>
            <a:r>
              <a:rPr lang="zh-CN" altLang="en-US" dirty="0"/>
              <a:t>浏览器或具有</a:t>
            </a:r>
            <a:r>
              <a:rPr lang="en-US" altLang="zh-CN" dirty="0"/>
              <a:t>IE</a:t>
            </a:r>
            <a:r>
              <a:rPr lang="zh-CN" altLang="en-US" dirty="0"/>
              <a:t>内核的浏览器中形成</a:t>
            </a:r>
            <a:r>
              <a:rPr lang="en-US" altLang="zh-CN" dirty="0"/>
              <a:t>IE</a:t>
            </a:r>
            <a:r>
              <a:rPr lang="zh-CN" altLang="en-US" dirty="0"/>
              <a:t>插件，就是我们现在看到的这个截图，浏览器的右键菜单中会增加</a:t>
            </a:r>
            <a:r>
              <a:rPr lang="en-US" altLang="zh-CN" dirty="0" err="1"/>
              <a:t>NoteFirst</a:t>
            </a:r>
            <a:r>
              <a:rPr lang="zh-CN" altLang="en-US" dirty="0"/>
              <a:t>相关按钮。</a:t>
            </a:r>
            <a:endParaRPr lang="en-US" altLang="zh-CN" dirty="0"/>
          </a:p>
          <a:p>
            <a:endParaRPr lang="en-US" altLang="zh-CN" dirty="0"/>
          </a:p>
          <a:p>
            <a:r>
              <a:rPr lang="zh-CN" altLang="en-US" dirty="0"/>
              <a:t>在数据库网站中进行搜索，进入某条文献的详情页面，右键点击“</a:t>
            </a:r>
            <a:r>
              <a:rPr lang="en-US" altLang="zh-CN" dirty="0" err="1"/>
              <a:t>NoteFirst</a:t>
            </a:r>
            <a:r>
              <a:rPr lang="zh-CN" altLang="en-US" dirty="0"/>
              <a:t>保存题录”，软件会自动获取文献元数据进行填充，之后点击保存并关闭，即可。</a:t>
            </a:r>
            <a:endParaRPr lang="en-US" altLang="zh-CN" dirty="0"/>
          </a:p>
          <a:p>
            <a:endParaRPr lang="en-US" altLang="zh-CN" dirty="0"/>
          </a:p>
          <a:p>
            <a:endParaRPr lang="en-US" altLang="zh-CN" dirty="0"/>
          </a:p>
          <a:p>
            <a:r>
              <a:rPr lang="zh-CN" altLang="en-US" dirty="0"/>
              <a:t>接下来，我们将数据库网站数据与我们自动解析出的数据进行下比对。</a:t>
            </a:r>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7E7D9A82-2FD9-4AEC-97EB-BDDDA4E944A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软件将文献的标题、作者、期刊名称等元数据一 一抽取成功，省去了复制粘贴的重复繁琐工作。</a:t>
            </a:r>
          </a:p>
        </p:txBody>
      </p:sp>
      <p:sp>
        <p:nvSpPr>
          <p:cNvPr id="4" name="灯片编号占位符 3"/>
          <p:cNvSpPr>
            <a:spLocks noGrp="1"/>
          </p:cNvSpPr>
          <p:nvPr>
            <p:ph type="sldNum" sz="quarter" idx="10"/>
          </p:nvPr>
        </p:nvSpPr>
        <p:spPr/>
        <p:txBody>
          <a:bodyPr/>
          <a:lstStyle/>
          <a:p>
            <a:fld id="{7E7D9A82-2FD9-4AEC-97EB-BDDDA4E944AD}" type="slidenum">
              <a:rPr lang="zh-CN" altLang="en-US" smtClean="0"/>
              <a:t>11</a:t>
            </a:fld>
            <a:endParaRPr lang="zh-CN" altLang="en-US"/>
          </a:p>
        </p:txBody>
      </p:sp>
    </p:spTree>
    <p:extLst>
      <p:ext uri="{BB962C8B-B14F-4D97-AF65-F5344CB8AC3E}">
        <p14:creationId xmlns:p14="http://schemas.microsoft.com/office/powerpoint/2010/main" val="1535849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我们以知网数据库为例</a:t>
            </a:r>
            <a:endParaRPr lang="en-US" altLang="zh-CN" dirty="0"/>
          </a:p>
          <a:p>
            <a:r>
              <a:rPr lang="zh-CN" altLang="en-US" dirty="0"/>
              <a:t>输入关键词进行检索</a:t>
            </a:r>
            <a:endParaRPr lang="en-US" altLang="zh-CN" dirty="0"/>
          </a:p>
          <a:p>
            <a:endParaRPr lang="en-US" altLang="zh-CN" dirty="0"/>
          </a:p>
          <a:p>
            <a:r>
              <a:rPr lang="zh-CN" altLang="en-US" dirty="0"/>
              <a:t>选中需要导出的文献</a:t>
            </a:r>
            <a:endParaRPr lang="en-US" altLang="zh-CN" dirty="0"/>
          </a:p>
          <a:p>
            <a:endParaRPr lang="en-US" altLang="zh-CN" dirty="0"/>
          </a:p>
          <a:p>
            <a:r>
              <a:rPr lang="zh-CN" altLang="en-US" dirty="0"/>
              <a:t>点击“导出参考文献”</a:t>
            </a:r>
            <a:endParaRPr lang="en-US" altLang="zh-CN" dirty="0"/>
          </a:p>
          <a:p>
            <a:endParaRPr lang="en-US" altLang="zh-CN" dirty="0"/>
          </a:p>
          <a:p>
            <a:endParaRPr lang="en-US" altLang="zh-CN" dirty="0"/>
          </a:p>
          <a:p>
            <a:r>
              <a:rPr lang="zh-CN" altLang="en-US" dirty="0"/>
              <a:t>进入导出数据页面，在这个页面上提供了多种导出格式</a:t>
            </a:r>
            <a:endParaRPr lang="en-US" altLang="zh-CN" dirty="0"/>
          </a:p>
          <a:p>
            <a:r>
              <a:rPr lang="zh-CN" altLang="en-US" dirty="0"/>
              <a:t>我选择了</a:t>
            </a:r>
            <a:r>
              <a:rPr lang="en-US" altLang="zh-CN" dirty="0" err="1"/>
              <a:t>notefirst</a:t>
            </a:r>
            <a:r>
              <a:rPr lang="zh-CN" altLang="en-US" dirty="0"/>
              <a:t>的格式，您可以选择主流的其他格式，比如</a:t>
            </a:r>
            <a:r>
              <a:rPr lang="en-US" altLang="zh-CN" dirty="0"/>
              <a:t>Endnote</a:t>
            </a:r>
            <a:r>
              <a:rPr lang="zh-CN" altLang="en-US" dirty="0"/>
              <a:t>，</a:t>
            </a:r>
            <a:r>
              <a:rPr lang="en-US" altLang="zh-CN" dirty="0" err="1"/>
              <a:t>NoteExpress</a:t>
            </a:r>
            <a:r>
              <a:rPr lang="zh-CN" altLang="en-US" dirty="0"/>
              <a:t>等等。</a:t>
            </a:r>
            <a:endParaRPr lang="en-US" altLang="zh-CN" dirty="0"/>
          </a:p>
          <a:p>
            <a:r>
              <a:rPr lang="zh-CN" altLang="en-US" dirty="0"/>
              <a:t>之后点击导出按钮，将文件保存在本地</a:t>
            </a:r>
            <a:endParaRPr lang="en-US" altLang="zh-CN" dirty="0"/>
          </a:p>
          <a:p>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7E7D9A82-2FD9-4AEC-97EB-BDDDA4E944A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选中目标文件夹，鼠标右键选择“导入题录”或者选择快捷工具栏上的“导入题录”</a:t>
            </a:r>
            <a:endParaRPr lang="en-US" altLang="zh-CN" dirty="0"/>
          </a:p>
          <a:p>
            <a:endParaRPr lang="en-US" altLang="zh-CN" dirty="0"/>
          </a:p>
          <a:p>
            <a:r>
              <a:rPr lang="zh-CN" altLang="en-US" dirty="0"/>
              <a:t>在“导入题录”窗体中选择“来自文件”，并选中保存的文件；</a:t>
            </a:r>
            <a:endParaRPr lang="en-US" altLang="zh-CN" dirty="0"/>
          </a:p>
          <a:p>
            <a:endParaRPr lang="en-US" altLang="zh-CN" dirty="0"/>
          </a:p>
          <a:p>
            <a:r>
              <a:rPr lang="zh-CN" altLang="en-US" dirty="0"/>
              <a:t>选择“样式过滤器”，软件会自动进行匹配，如果匹配不正确时，支持手动修改。</a:t>
            </a:r>
            <a:endParaRPr lang="en-US" altLang="zh-CN" dirty="0"/>
          </a:p>
          <a:p>
            <a:endParaRPr lang="en-US" altLang="zh-CN" dirty="0"/>
          </a:p>
          <a:p>
            <a:r>
              <a:rPr lang="zh-CN" altLang="en-US" dirty="0"/>
              <a:t>点击“开始导入”，查看解析出文献是否正确</a:t>
            </a:r>
            <a:endParaRPr lang="en-US" altLang="zh-CN" dirty="0"/>
          </a:p>
          <a:p>
            <a:endParaRPr lang="en-US" altLang="zh-CN" dirty="0"/>
          </a:p>
          <a:p>
            <a:r>
              <a:rPr lang="zh-CN" altLang="en-US" dirty="0"/>
              <a:t>点击“接受的选定题录”</a:t>
            </a:r>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7E7D9A82-2FD9-4AEC-97EB-BDDDA4E944A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7D9A82-2FD9-4AEC-97EB-BDDDA4E944A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选中目标文件夹，鼠标右键点击“导入文件” 或者在快捷工具栏点击“导入文件”</a:t>
            </a:r>
            <a:endParaRPr lang="en-US" altLang="zh-CN" dirty="0"/>
          </a:p>
          <a:p>
            <a:endParaRPr lang="en-US" altLang="zh-CN" dirty="0"/>
          </a:p>
          <a:p>
            <a:r>
              <a:rPr lang="zh-CN" altLang="en-US" dirty="0"/>
              <a:t>点击添加文件，支持批量选择文件。</a:t>
            </a:r>
            <a:endParaRPr lang="en-US" altLang="zh-CN" dirty="0"/>
          </a:p>
          <a:p>
            <a:endParaRPr lang="en-US" altLang="zh-CN" dirty="0"/>
          </a:p>
          <a:p>
            <a:r>
              <a:rPr lang="zh-CN" altLang="en-US" dirty="0"/>
              <a:t>如果您当前导入的文件中</a:t>
            </a:r>
            <a:r>
              <a:rPr lang="en-US" altLang="zh-CN" dirty="0"/>
              <a:t>pdf</a:t>
            </a:r>
            <a:r>
              <a:rPr lang="zh-CN" altLang="en-US" dirty="0"/>
              <a:t>格式的文件，选中的话会自动获取文件中的标题等元数据信息。如果是其他格式的文件，在导入的时会将文件名称作为题录标题进行保存，这样的话，大家可能会担心题录的元数据不全怎么办？ 别担心，后面我会给大家提供</a:t>
            </a:r>
            <a:r>
              <a:rPr lang="en-US" altLang="zh-CN" dirty="0"/>
              <a:t>2</a:t>
            </a:r>
            <a:r>
              <a:rPr lang="zh-CN" altLang="en-US" dirty="0"/>
              <a:t>种补充的方式。</a:t>
            </a:r>
            <a:endParaRPr lang="en-US" altLang="zh-CN" dirty="0"/>
          </a:p>
          <a:p>
            <a:endParaRPr lang="en-US" altLang="zh-CN" dirty="0"/>
          </a:p>
          <a:p>
            <a:r>
              <a:rPr lang="zh-CN" altLang="en-US" dirty="0"/>
              <a:t>根据您要导入的文件正确的选择题录类型。</a:t>
            </a:r>
            <a:endParaRPr lang="en-US" altLang="zh-CN" dirty="0"/>
          </a:p>
          <a:p>
            <a:endParaRPr lang="en-US" altLang="zh-CN" dirty="0"/>
          </a:p>
          <a:p>
            <a:r>
              <a:rPr lang="zh-CN" altLang="en-US" dirty="0"/>
              <a:t>点击导入，将添加的文件以题录的形式添加保存到软件中。</a:t>
            </a:r>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7E7D9A82-2FD9-4AEC-97EB-BDDDA4E944A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这个方式就解决了如果导入文件后元数据不全时，我们可以自己手动的通过编辑方式逐项进行补充。这个方式虽然很灵活，由自己来控制了，但是又有个弊端，工作量增加了，别担心，接下我会</a:t>
            </a:r>
            <a:r>
              <a:rPr lang="zh-CN" altLang="zh-CN" sz="1200" kern="1200" dirty="0">
                <a:solidFill>
                  <a:schemeClr val="tx1"/>
                </a:solidFill>
                <a:effectLst/>
                <a:latin typeface="+mn-lt"/>
                <a:ea typeface="+mn-ea"/>
                <a:cs typeface="+mn-cs"/>
              </a:rPr>
              <a:t>讲</a:t>
            </a:r>
            <a:r>
              <a:rPr lang="zh-CN" altLang="en-US" sz="1200" kern="1200" dirty="0">
                <a:solidFill>
                  <a:schemeClr val="tx1"/>
                </a:solidFill>
                <a:effectLst/>
                <a:latin typeface="+mn-lt"/>
                <a:ea typeface="+mn-ea"/>
                <a:cs typeface="+mn-cs"/>
              </a:rPr>
              <a:t>到一个两全的方法。</a:t>
            </a:r>
            <a:endParaRPr lang="zh-CN" altLang="en-US" dirty="0"/>
          </a:p>
        </p:txBody>
      </p:sp>
      <p:sp>
        <p:nvSpPr>
          <p:cNvPr id="4" name="灯片编号占位符 3"/>
          <p:cNvSpPr>
            <a:spLocks noGrp="1"/>
          </p:cNvSpPr>
          <p:nvPr>
            <p:ph type="sldNum" sz="quarter" idx="10"/>
          </p:nvPr>
        </p:nvSpPr>
        <p:spPr/>
        <p:txBody>
          <a:bodyPr/>
          <a:lstStyle/>
          <a:p>
            <a:fld id="{7E7D9A82-2FD9-4AEC-97EB-BDDDA4E944A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endParaRPr lang="zh-CN" altLang="en-US" dirty="0"/>
          </a:p>
        </p:txBody>
      </p:sp>
      <p:sp>
        <p:nvSpPr>
          <p:cNvPr id="4" name="灯片编号占位符 3"/>
          <p:cNvSpPr>
            <a:spLocks noGrp="1"/>
          </p:cNvSpPr>
          <p:nvPr>
            <p:ph type="sldNum" sz="quarter" idx="10"/>
          </p:nvPr>
        </p:nvSpPr>
        <p:spPr/>
        <p:txBody>
          <a:bodyPr/>
          <a:lstStyle/>
          <a:p>
            <a:fld id="{7E7D9A82-2FD9-4AEC-97EB-BDDDA4E944A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虚拟文件夹右键菜单中“题录自动更新”，会将这个文件夹中保存的题录批量提交进行自动更新。</a:t>
            </a:r>
            <a:endParaRPr lang="en-US" altLang="zh-CN" dirty="0"/>
          </a:p>
          <a:p>
            <a:r>
              <a:rPr lang="en-US" altLang="zh-CN" dirty="0"/>
              <a:t> </a:t>
            </a:r>
            <a:r>
              <a:rPr lang="zh-CN" altLang="en-US" dirty="0"/>
              <a:t>题录列表区右键菜单中的“题录自动更新”，只将当前选中的题录提交进行自动更新。我们今天讲一下单条提交自动更新。</a:t>
            </a:r>
            <a:endParaRPr lang="en-US" altLang="zh-CN" dirty="0"/>
          </a:p>
          <a:p>
            <a:endParaRPr lang="en-US" altLang="zh-CN" dirty="0"/>
          </a:p>
          <a:p>
            <a:r>
              <a:rPr lang="zh-CN" altLang="en-US" dirty="0"/>
              <a:t>右键选择“题录自动更新”，这个时候会弹出一个对话框</a:t>
            </a:r>
            <a:endParaRPr lang="en-US" altLang="zh-CN" dirty="0"/>
          </a:p>
          <a:p>
            <a:r>
              <a:rPr lang="zh-CN" altLang="en-US" dirty="0"/>
              <a:t>在这个对话框中提供了三种更新规则及全文下载方式，选择好规则后</a:t>
            </a:r>
            <a:endParaRPr lang="en-US" altLang="zh-CN" dirty="0"/>
          </a:p>
          <a:p>
            <a:r>
              <a:rPr lang="zh-CN" altLang="en-US" dirty="0"/>
              <a:t>点击下一步</a:t>
            </a:r>
            <a:endParaRPr lang="en-US" altLang="zh-CN" dirty="0"/>
          </a:p>
          <a:p>
            <a:endParaRPr lang="en-US" altLang="zh-CN" dirty="0"/>
          </a:p>
          <a:p>
            <a:r>
              <a:rPr lang="zh-CN" altLang="en-US" dirty="0"/>
              <a:t>全文自动下载的提交流程与题录自动更新类似，这里我就不多讲解了。</a:t>
            </a:r>
            <a:endParaRPr lang="en-US" altLang="zh-CN" dirty="0"/>
          </a:p>
          <a:p>
            <a:endParaRPr lang="en-US" altLang="zh-CN" dirty="0"/>
          </a:p>
          <a:p>
            <a:r>
              <a:rPr lang="en-US" altLang="zh-CN" dirty="0"/>
              <a:t>      </a:t>
            </a:r>
            <a:endParaRPr lang="zh-CN" altLang="en-US" dirty="0"/>
          </a:p>
        </p:txBody>
      </p:sp>
      <p:sp>
        <p:nvSpPr>
          <p:cNvPr id="4" name="灯片编号占位符 3"/>
          <p:cNvSpPr>
            <a:spLocks noGrp="1"/>
          </p:cNvSpPr>
          <p:nvPr>
            <p:ph type="sldNum" sz="quarter" idx="10"/>
          </p:nvPr>
        </p:nvSpPr>
        <p:spPr/>
        <p:txBody>
          <a:bodyPr/>
          <a:lstStyle/>
          <a:p>
            <a:fld id="{7E7D9A82-2FD9-4AEC-97EB-BDDDA4E944A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接下来我们一起看看更新效果。</a:t>
            </a:r>
            <a:endParaRPr lang="en-US" altLang="zh-CN" dirty="0"/>
          </a:p>
          <a:p>
            <a:endParaRPr lang="en-US" altLang="zh-CN" dirty="0"/>
          </a:p>
          <a:p>
            <a:r>
              <a:rPr lang="zh-CN" altLang="en-US" dirty="0"/>
              <a:t>在更新前期刊名称、年、期等元数据缺失。</a:t>
            </a:r>
            <a:endParaRPr lang="en-US" altLang="zh-CN" dirty="0"/>
          </a:p>
          <a:p>
            <a:endParaRPr lang="en-US" altLang="zh-CN" dirty="0"/>
          </a:p>
          <a:p>
            <a:r>
              <a:rPr lang="zh-CN" altLang="en-US" dirty="0"/>
              <a:t>更新后缺失的元数据已补充上。</a:t>
            </a:r>
          </a:p>
        </p:txBody>
      </p:sp>
      <p:sp>
        <p:nvSpPr>
          <p:cNvPr id="4" name="灯片编号占位符 3"/>
          <p:cNvSpPr>
            <a:spLocks noGrp="1"/>
          </p:cNvSpPr>
          <p:nvPr>
            <p:ph type="sldNum" sz="quarter" idx="10"/>
          </p:nvPr>
        </p:nvSpPr>
        <p:spPr/>
        <p:txBody>
          <a:bodyPr/>
          <a:lstStyle/>
          <a:p>
            <a:fld id="{7E7D9A82-2FD9-4AEC-97EB-BDDDA4E944A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E7D9A82-2FD9-4AEC-97EB-BDDDA4E944A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如果是</a:t>
            </a:r>
            <a:r>
              <a:rPr lang="en-US" altLang="zh-CN" dirty="0"/>
              <a:t>PDF</a:t>
            </a:r>
            <a:r>
              <a:rPr lang="zh-CN" altLang="en-US" dirty="0"/>
              <a:t>格式的全文文件，还可以通过双击题录来打开题录的全文进行阅读</a:t>
            </a:r>
            <a:endParaRPr lang="en-US" altLang="zh-CN" dirty="0"/>
          </a:p>
          <a:p>
            <a:r>
              <a:rPr lang="en-US" altLang="zh-CN" dirty="0" err="1"/>
              <a:t>Notefirst</a:t>
            </a:r>
            <a:r>
              <a:rPr lang="zh-CN" altLang="en-US" dirty="0"/>
              <a:t>提供的</a:t>
            </a:r>
            <a:r>
              <a:rPr lang="en-US" altLang="zh-CN" dirty="0"/>
              <a:t>PDF</a:t>
            </a:r>
            <a:r>
              <a:rPr lang="zh-CN" altLang="en-US" dirty="0"/>
              <a:t>阅读器具备了：批注、提醒、高亮等标注功能</a:t>
            </a:r>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7E7D9A82-2FD9-4AEC-97EB-BDDDA4E944AD}"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7D9A82-2FD9-4AEC-97EB-BDDDA4E944AD}"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Notefirst</a:t>
            </a:r>
            <a:r>
              <a:rPr lang="zh-CN" altLang="en-US" dirty="0"/>
              <a:t>提供了</a:t>
            </a:r>
            <a:r>
              <a:rPr lang="en-US" altLang="zh-CN" dirty="0"/>
              <a:t>5000</a:t>
            </a:r>
            <a:r>
              <a:rPr lang="zh-CN" altLang="en-US" dirty="0"/>
              <a:t>多种期刊的参考文献样式</a:t>
            </a:r>
            <a:endParaRPr lang="en-US" altLang="zh-CN" dirty="0"/>
          </a:p>
          <a:p>
            <a:endParaRPr lang="en-US" altLang="zh-CN" dirty="0"/>
          </a:p>
          <a:p>
            <a:r>
              <a:rPr lang="zh-CN" altLang="en-US" dirty="0"/>
              <a:t>用户可以直接在“工具”下方的“参考文献样式管理器”中对参考文献样式进行设置或编辑</a:t>
            </a:r>
            <a:endParaRPr lang="en-US" altLang="zh-CN" dirty="0"/>
          </a:p>
          <a:p>
            <a:r>
              <a:rPr lang="zh-CN" altLang="en-US" dirty="0"/>
              <a:t>如果在已有的文献样式中找不到你所需要的，还可以进行样式新建</a:t>
            </a:r>
            <a:endParaRPr lang="en-US" altLang="zh-CN" dirty="0"/>
          </a:p>
          <a:p>
            <a:r>
              <a:rPr lang="zh-CN" altLang="en-US" dirty="0"/>
              <a:t>选定将要使用的文献样式后点击“设为默认样式”</a:t>
            </a:r>
          </a:p>
          <a:p>
            <a:endParaRPr lang="zh-CN" altLang="en-US" dirty="0"/>
          </a:p>
        </p:txBody>
      </p:sp>
      <p:sp>
        <p:nvSpPr>
          <p:cNvPr id="4" name="灯片编号占位符 3"/>
          <p:cNvSpPr>
            <a:spLocks noGrp="1"/>
          </p:cNvSpPr>
          <p:nvPr>
            <p:ph type="sldNum" sz="quarter" idx="10"/>
          </p:nvPr>
        </p:nvSpPr>
        <p:spPr/>
        <p:txBody>
          <a:bodyPr/>
          <a:lstStyle/>
          <a:p>
            <a:fld id="{7E7D9A82-2FD9-4AEC-97EB-BDDDA4E944AD}"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在</a:t>
            </a:r>
            <a:r>
              <a:rPr lang="en-US" altLang="zh-CN" dirty="0"/>
              <a:t>NoteFirst</a:t>
            </a:r>
            <a:r>
              <a:rPr lang="zh-CN" altLang="en-US" dirty="0"/>
              <a:t>安装完成后，会在</a:t>
            </a:r>
            <a:r>
              <a:rPr lang="en-US" altLang="zh-CN" dirty="0"/>
              <a:t>word</a:t>
            </a:r>
            <a:r>
              <a:rPr lang="zh-CN" altLang="en-US" dirty="0"/>
              <a:t>中形成</a:t>
            </a:r>
            <a:r>
              <a:rPr lang="en-US" altLang="zh-CN" dirty="0" err="1"/>
              <a:t>notefirst</a:t>
            </a:r>
            <a:r>
              <a:rPr lang="zh-CN" altLang="en-US" dirty="0"/>
              <a:t>插件。我们目前支持</a:t>
            </a:r>
            <a:r>
              <a:rPr lang="en-US" altLang="zh-CN" dirty="0"/>
              <a:t>Office 2003</a:t>
            </a:r>
            <a:r>
              <a:rPr lang="zh-CN" altLang="en-US" dirty="0"/>
              <a:t>及以上版本。这里是</a:t>
            </a:r>
            <a:r>
              <a:rPr lang="en-US" altLang="zh-CN" dirty="0"/>
              <a:t>word07</a:t>
            </a:r>
            <a:r>
              <a:rPr lang="zh-CN" altLang="en-US" dirty="0"/>
              <a:t>的界面</a:t>
            </a:r>
            <a:endParaRPr lang="en-US" altLang="zh-CN" dirty="0"/>
          </a:p>
          <a:p>
            <a:endParaRPr lang="en-US" altLang="zh-CN" dirty="0"/>
          </a:p>
          <a:p>
            <a:r>
              <a:rPr lang="zh-CN" altLang="en-US" dirty="0"/>
              <a:t>我们在写作论文时如果需要插入参考文献，点击“转到</a:t>
            </a:r>
            <a:r>
              <a:rPr lang="en-US" altLang="zh-CN" dirty="0" err="1"/>
              <a:t>notefirst</a:t>
            </a:r>
            <a:r>
              <a:rPr lang="zh-CN" altLang="en-US" dirty="0"/>
              <a:t>”，会自动跳转到软件界面</a:t>
            </a:r>
            <a:endParaRPr lang="en-US" altLang="zh-CN" dirty="0"/>
          </a:p>
          <a:p>
            <a:r>
              <a:rPr lang="zh-CN" altLang="en-US" dirty="0"/>
              <a:t>在软件界面中选择好要引用的文献后点击“插入到</a:t>
            </a:r>
            <a:r>
              <a:rPr lang="en-US" altLang="zh-CN" dirty="0"/>
              <a:t>word</a:t>
            </a:r>
            <a:r>
              <a:rPr lang="zh-CN" altLang="en-US" dirty="0"/>
              <a:t>”，界面会自动回到</a:t>
            </a:r>
            <a:r>
              <a:rPr lang="en-US" altLang="zh-CN" dirty="0"/>
              <a:t>word</a:t>
            </a:r>
            <a:r>
              <a:rPr lang="zh-CN" altLang="en-US" dirty="0"/>
              <a:t>文档页面</a:t>
            </a:r>
          </a:p>
          <a:p>
            <a:endParaRPr lang="zh-CN" altLang="en-US" dirty="0"/>
          </a:p>
        </p:txBody>
      </p:sp>
      <p:sp>
        <p:nvSpPr>
          <p:cNvPr id="4" name="灯片编号占位符 3"/>
          <p:cNvSpPr>
            <a:spLocks noGrp="1"/>
          </p:cNvSpPr>
          <p:nvPr>
            <p:ph type="sldNum" sz="quarter" idx="10"/>
          </p:nvPr>
        </p:nvSpPr>
        <p:spPr/>
        <p:txBody>
          <a:bodyPr/>
          <a:lstStyle/>
          <a:p>
            <a:fld id="{7E7D9A82-2FD9-4AEC-97EB-BDDDA4E944AD}"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a:extLst>
              <a:ext uri="{FF2B5EF4-FFF2-40B4-BE49-F238E27FC236}">
                <a16:creationId xmlns:a16="http://schemas.microsoft.com/office/drawing/2014/main" id="{2FEFEDFB-E5A6-4024-A57D-FD082A65E8F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备注占位符 2">
            <a:extLst>
              <a:ext uri="{FF2B5EF4-FFF2-40B4-BE49-F238E27FC236}">
                <a16:creationId xmlns:a16="http://schemas.microsoft.com/office/drawing/2014/main" id="{73CBC01C-CCA4-4562-8695-5E1746C0F5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53252" name="灯片编号占位符 3">
            <a:extLst>
              <a:ext uri="{FF2B5EF4-FFF2-40B4-BE49-F238E27FC236}">
                <a16:creationId xmlns:a16="http://schemas.microsoft.com/office/drawing/2014/main" id="{E9DE22CD-E28C-42DF-8A23-20EE921EC8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8775433-748C-46AF-8BA4-1903F14A8E05}" type="slidenum">
              <a:rPr lang="zh-CN" altLang="en-US" smtClean="0">
                <a:latin typeface="等线" panose="02010600030101010101" pitchFamily="2" charset="-122"/>
              </a:rPr>
              <a:pPr fontAlgn="base">
                <a:spcBef>
                  <a:spcPct val="0"/>
                </a:spcBef>
                <a:spcAft>
                  <a:spcPct val="0"/>
                </a:spcAft>
              </a:pPr>
              <a:t>24</a:t>
            </a:fld>
            <a:endParaRPr lang="zh-CN" altLang="en-US">
              <a:latin typeface="等线" panose="02010600030101010101" pitchFamily="2" charset="-122"/>
            </a:endParaRPr>
          </a:p>
        </p:txBody>
      </p:sp>
    </p:spTree>
    <p:extLst>
      <p:ext uri="{BB962C8B-B14F-4D97-AF65-F5344CB8AC3E}">
        <p14:creationId xmlns:p14="http://schemas.microsoft.com/office/powerpoint/2010/main" val="6238445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7D9A82-2FD9-4AEC-97EB-BDDDA4E944AD}" type="slidenum">
              <a:rPr lang="zh-CN" altLang="en-US" smtClean="0"/>
              <a:t>26</a:t>
            </a:fld>
            <a:endParaRPr lang="zh-CN" altLang="en-US"/>
          </a:p>
        </p:txBody>
      </p:sp>
    </p:spTree>
    <p:extLst>
      <p:ext uri="{BB962C8B-B14F-4D97-AF65-F5344CB8AC3E}">
        <p14:creationId xmlns:p14="http://schemas.microsoft.com/office/powerpoint/2010/main" val="28485716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主题词订阅</a:t>
            </a:r>
            <a:endParaRPr lang="en-US" altLang="zh-CN" dirty="0"/>
          </a:p>
          <a:p>
            <a:endParaRPr lang="en-US" altLang="zh-CN" dirty="0"/>
          </a:p>
          <a:p>
            <a:r>
              <a:rPr lang="zh-CN" altLang="en-US" dirty="0"/>
              <a:t>首先选择好要订阅的数据库网站，之后输入关键词进行检索，保存为订阅。</a:t>
            </a:r>
          </a:p>
        </p:txBody>
      </p:sp>
      <p:sp>
        <p:nvSpPr>
          <p:cNvPr id="4" name="灯片编号占位符 3"/>
          <p:cNvSpPr>
            <a:spLocks noGrp="1"/>
          </p:cNvSpPr>
          <p:nvPr>
            <p:ph type="sldNum" sz="quarter" idx="10"/>
          </p:nvPr>
        </p:nvSpPr>
        <p:spPr/>
        <p:txBody>
          <a:bodyPr/>
          <a:lstStyle/>
          <a:p>
            <a:fld id="{7E7D9A82-2FD9-4AEC-97EB-BDDDA4E944AD}" type="slidenum">
              <a:rPr lang="zh-CN" altLang="en-US" smtClean="0"/>
              <a:t>27</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通过订阅</a:t>
            </a:r>
            <a:r>
              <a:rPr lang="en-US" altLang="zh-CN" dirty="0"/>
              <a:t>RSS</a:t>
            </a:r>
            <a:r>
              <a:rPr lang="zh-CN" altLang="en-US" dirty="0"/>
              <a:t>源或主题词获取到很多不同的信息，我们怎样才能将有价值的的信息管理到我们的文献管理中呢？</a:t>
            </a:r>
            <a:endParaRPr lang="en-US" altLang="zh-CN" dirty="0"/>
          </a:p>
          <a:p>
            <a:endParaRPr lang="en-US" altLang="zh-CN" dirty="0"/>
          </a:p>
          <a:p>
            <a:r>
              <a:rPr lang="zh-CN" altLang="en-US" dirty="0"/>
              <a:t>我们提供的了“一键收藏为题录”功能。</a:t>
            </a:r>
            <a:endParaRPr lang="en-US" altLang="zh-CN" dirty="0"/>
          </a:p>
          <a:p>
            <a:endParaRPr lang="en-US" altLang="zh-CN" dirty="0"/>
          </a:p>
          <a:p>
            <a:r>
              <a:rPr lang="zh-CN" altLang="en-US" dirty="0"/>
              <a:t>这里我以订阅的</a:t>
            </a:r>
            <a:r>
              <a:rPr lang="en-US" altLang="zh-CN" dirty="0"/>
              <a:t>RSS</a:t>
            </a:r>
            <a:r>
              <a:rPr lang="zh-CN" altLang="en-US" dirty="0"/>
              <a:t>源为例讲解一下。</a:t>
            </a:r>
            <a:endParaRPr lang="en-US" altLang="zh-CN" dirty="0"/>
          </a:p>
          <a:p>
            <a:endParaRPr lang="en-US" altLang="zh-CN" dirty="0"/>
          </a:p>
          <a:p>
            <a:r>
              <a:rPr lang="zh-CN" altLang="en-US" dirty="0"/>
              <a:t>在</a:t>
            </a:r>
            <a:r>
              <a:rPr lang="en-US" altLang="zh-CN" dirty="0" err="1"/>
              <a:t>rss</a:t>
            </a:r>
            <a:r>
              <a:rPr lang="zh-CN" altLang="en-US" dirty="0"/>
              <a:t>信息列表区，选中需要导入的信息，右键“导入选中题录”，选择需要保存的文件夹，同时可以进行“题录自动更新”和“全文自动下载”。</a:t>
            </a:r>
          </a:p>
        </p:txBody>
      </p:sp>
      <p:sp>
        <p:nvSpPr>
          <p:cNvPr id="4" name="灯片编号占位符 3"/>
          <p:cNvSpPr>
            <a:spLocks noGrp="1"/>
          </p:cNvSpPr>
          <p:nvPr>
            <p:ph type="sldNum" sz="quarter" idx="10"/>
          </p:nvPr>
        </p:nvSpPr>
        <p:spPr/>
        <p:txBody>
          <a:bodyPr/>
          <a:lstStyle/>
          <a:p>
            <a:fld id="{7E7D9A82-2FD9-4AEC-97EB-BDDDA4E944AD}" type="slidenum">
              <a:rPr lang="zh-CN" altLang="en-US" smtClean="0"/>
              <a:t>28</a:t>
            </a:fld>
            <a:endParaRPr lang="zh-CN" altLang="en-US"/>
          </a:p>
        </p:txBody>
      </p:sp>
    </p:spTree>
    <p:extLst>
      <p:ext uri="{BB962C8B-B14F-4D97-AF65-F5344CB8AC3E}">
        <p14:creationId xmlns:p14="http://schemas.microsoft.com/office/powerpoint/2010/main" val="14479590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dirty="0"/>
              <a:t>在需要保存的网页上右键，点击“</a:t>
            </a:r>
            <a:r>
              <a:rPr lang="en-US" altLang="zh-CN" sz="1200" dirty="0" err="1"/>
              <a:t>NoteFirst</a:t>
            </a:r>
            <a:r>
              <a:rPr lang="zh-CN" altLang="en-US" sz="1200" dirty="0"/>
              <a:t>保存网页”</a:t>
            </a:r>
            <a:endParaRPr lang="en-US" altLang="zh-CN" sz="1200" dirty="0"/>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dirty="0"/>
              <a:t>自动解析获取网页信息，选择保存位置，进行保存。</a:t>
            </a:r>
            <a:endParaRPr lang="en-US" altLang="zh-CN" sz="1200" dirty="0"/>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t> </a:t>
            </a: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dirty="0"/>
              <a:t>保存的这个网页在不联网的情况下也可以正常访问。</a:t>
            </a:r>
            <a:endParaRPr lang="zh-CN" altLang="en-US" dirty="0"/>
          </a:p>
        </p:txBody>
      </p:sp>
      <p:sp>
        <p:nvSpPr>
          <p:cNvPr id="4" name="灯片编号占位符 3"/>
          <p:cNvSpPr>
            <a:spLocks noGrp="1"/>
          </p:cNvSpPr>
          <p:nvPr>
            <p:ph type="sldNum" sz="quarter" idx="10"/>
          </p:nvPr>
        </p:nvSpPr>
        <p:spPr/>
        <p:txBody>
          <a:bodyPr/>
          <a:lstStyle/>
          <a:p>
            <a:fld id="{7E7D9A82-2FD9-4AEC-97EB-BDDDA4E944AD}" type="slidenum">
              <a:rPr lang="zh-CN" altLang="en-US" smtClean="0"/>
              <a:t>30</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3011"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r>
              <a:rPr lang="zh-CN" altLang="en-US" dirty="0"/>
              <a:t>形成电子书</a:t>
            </a:r>
            <a:endParaRPr lang="en-US" altLang="zh-CN" dirty="0"/>
          </a:p>
          <a:p>
            <a:endParaRPr lang="en-US" altLang="zh-CN" dirty="0"/>
          </a:p>
          <a:p>
            <a:r>
              <a:rPr lang="zh-CN" altLang="en-US" dirty="0"/>
              <a:t>选择知识卡片的某个文件夹，右键点击“形成电子书”</a:t>
            </a:r>
            <a:endParaRPr lang="en-US" altLang="zh-CN" dirty="0"/>
          </a:p>
          <a:p>
            <a:r>
              <a:rPr lang="zh-CN" altLang="en-US" dirty="0"/>
              <a:t>这个是电子书的相关属性，支持编辑。</a:t>
            </a:r>
            <a:endParaRPr lang="en-US" altLang="zh-CN" dirty="0"/>
          </a:p>
          <a:p>
            <a:endParaRPr lang="en-US" altLang="zh-CN" dirty="0"/>
          </a:p>
          <a:p>
            <a:r>
              <a:rPr lang="zh-CN" altLang="en-US" dirty="0"/>
              <a:t>这个是形成的</a:t>
            </a:r>
            <a:r>
              <a:rPr lang="en-US" altLang="zh-CN" dirty="0"/>
              <a:t>chm</a:t>
            </a:r>
            <a:r>
              <a:rPr lang="zh-CN" altLang="en-US" dirty="0"/>
              <a:t>格式的电子书样例。</a:t>
            </a:r>
          </a:p>
        </p:txBody>
      </p:sp>
      <p:sp>
        <p:nvSpPr>
          <p:cNvPr id="4301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C92DBE10-B083-4060-9881-26847BED169C}" type="slidenum">
              <a:rPr lang="zh-CN" altLang="en-US" smtClean="0">
                <a:latin typeface="Calibri" panose="020F0502020204030204" charset="0"/>
              </a:rPr>
              <a:t>31</a:t>
            </a:fld>
            <a:endParaRPr lang="zh-CN" altLang="en-US">
              <a:latin typeface="Calibri" panose="020F050202020403020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7D9A82-2FD9-4AEC-97EB-BDDDA4E944AD}" type="slidenum">
              <a:rPr lang="zh-CN" altLang="en-US" smtClean="0"/>
              <a:t>3</a:t>
            </a:fld>
            <a:endParaRPr lang="zh-CN" altLang="en-US"/>
          </a:p>
        </p:txBody>
      </p:sp>
    </p:spTree>
    <p:extLst>
      <p:ext uri="{BB962C8B-B14F-4D97-AF65-F5344CB8AC3E}">
        <p14:creationId xmlns:p14="http://schemas.microsoft.com/office/powerpoint/2010/main" val="2537436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团队协作中的团队知识库包括以下功能：资源分享、团队文献、团队文档、团队规范、团队管理，是针对团队管理员的</a:t>
            </a:r>
          </a:p>
        </p:txBody>
      </p:sp>
      <p:sp>
        <p:nvSpPr>
          <p:cNvPr id="4" name="灯片编号占位符 3"/>
          <p:cNvSpPr>
            <a:spLocks noGrp="1"/>
          </p:cNvSpPr>
          <p:nvPr>
            <p:ph type="sldNum" sz="quarter" idx="10"/>
          </p:nvPr>
        </p:nvSpPr>
        <p:spPr/>
        <p:txBody>
          <a:bodyPr/>
          <a:lstStyle/>
          <a:p>
            <a:fld id="{7E7D9A82-2FD9-4AEC-97EB-BDDDA4E944AD}" type="slidenum">
              <a:rPr lang="zh-CN" altLang="en-US" smtClean="0"/>
              <a:t>32</a:t>
            </a:fld>
            <a:endParaRPr lang="zh-CN" altLang="en-US"/>
          </a:p>
        </p:txBody>
      </p:sp>
    </p:spTree>
    <p:extLst>
      <p:ext uri="{BB962C8B-B14F-4D97-AF65-F5344CB8AC3E}">
        <p14:creationId xmlns:p14="http://schemas.microsoft.com/office/powerpoint/2010/main" val="12069087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资源分享的入口</a:t>
            </a:r>
            <a:endParaRPr lang="en-US" altLang="zh-CN" dirty="0"/>
          </a:p>
          <a:p>
            <a:r>
              <a:rPr lang="zh-CN" altLang="en-US" dirty="0"/>
              <a:t>在软件中，选中某条题录右键“分享到”，也可以在快捷工具栏区一个”分享到“，可以将当前选中的题录分享到所参与的团队中。</a:t>
            </a:r>
            <a:endParaRPr lang="en-US" altLang="zh-CN" dirty="0"/>
          </a:p>
          <a:p>
            <a:endParaRPr lang="en-US" altLang="zh-CN" dirty="0"/>
          </a:p>
          <a:p>
            <a:r>
              <a:rPr lang="zh-CN" altLang="en-US" dirty="0"/>
              <a:t>知识卡片与题录的类似，在这里我就不演示了。</a:t>
            </a:r>
            <a:endParaRPr lang="en-US" altLang="zh-CN" dirty="0"/>
          </a:p>
        </p:txBody>
      </p:sp>
      <p:sp>
        <p:nvSpPr>
          <p:cNvPr id="4" name="灯片编号占位符 3"/>
          <p:cNvSpPr>
            <a:spLocks noGrp="1"/>
          </p:cNvSpPr>
          <p:nvPr>
            <p:ph type="sldNum" sz="quarter" idx="10"/>
          </p:nvPr>
        </p:nvSpPr>
        <p:spPr/>
        <p:txBody>
          <a:bodyPr/>
          <a:lstStyle/>
          <a:p>
            <a:fld id="{7E7D9A82-2FD9-4AEC-97EB-BDDDA4E944AD}" type="slidenum">
              <a:rPr lang="zh-CN" altLang="en-US" smtClean="0"/>
              <a:t>33</a:t>
            </a:fld>
            <a:endParaRPr lang="zh-CN" altLang="en-US"/>
          </a:p>
        </p:txBody>
      </p:sp>
    </p:spTree>
    <p:extLst>
      <p:ext uri="{BB962C8B-B14F-4D97-AF65-F5344CB8AC3E}">
        <p14:creationId xmlns:p14="http://schemas.microsoft.com/office/powerpoint/2010/main" val="40484299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这是我们团队协作系统的首页</a:t>
            </a:r>
            <a:endParaRPr lang="en-US" altLang="zh-CN" dirty="0"/>
          </a:p>
          <a:p>
            <a:endParaRPr lang="en-US" altLang="zh-CN" dirty="0"/>
          </a:p>
          <a:p>
            <a:r>
              <a:rPr lang="zh-CN" altLang="en-US" dirty="0"/>
              <a:t>这块也有个分享入口</a:t>
            </a:r>
            <a:endParaRPr lang="en-US" altLang="zh-CN" dirty="0"/>
          </a:p>
          <a:p>
            <a:endParaRPr lang="en-US" altLang="zh-CN" dirty="0"/>
          </a:p>
          <a:p>
            <a:r>
              <a:rPr lang="zh-CN" altLang="en-US" dirty="0"/>
              <a:t>这是所参与的团队列表</a:t>
            </a:r>
            <a:endParaRPr lang="en-US" altLang="zh-CN" dirty="0"/>
          </a:p>
          <a:p>
            <a:endParaRPr lang="en-US" altLang="zh-CN" dirty="0"/>
          </a:p>
          <a:p>
            <a:r>
              <a:rPr lang="zh-CN" altLang="en-US" dirty="0"/>
              <a:t>这个是</a:t>
            </a:r>
            <a:r>
              <a:rPr lang="en-US" altLang="zh-CN" dirty="0" err="1"/>
              <a:t>NoteFirst</a:t>
            </a:r>
            <a:r>
              <a:rPr lang="en-US" altLang="zh-CN" dirty="0"/>
              <a:t>  Web</a:t>
            </a:r>
            <a:r>
              <a:rPr lang="zh-CN" altLang="en-US" dirty="0"/>
              <a:t>版入口，这里叫个人知识库。</a:t>
            </a:r>
            <a:endParaRPr lang="en-US" altLang="zh-CN" dirty="0"/>
          </a:p>
          <a:p>
            <a:endParaRPr lang="en-US" altLang="zh-CN" dirty="0"/>
          </a:p>
          <a:p>
            <a:r>
              <a:rPr lang="zh-CN" altLang="en-US" dirty="0"/>
              <a:t>这个检索入口，可检索已加入团队的所有资源。</a:t>
            </a:r>
          </a:p>
        </p:txBody>
      </p:sp>
      <p:sp>
        <p:nvSpPr>
          <p:cNvPr id="4" name="灯片编号占位符 3"/>
          <p:cNvSpPr>
            <a:spLocks noGrp="1"/>
          </p:cNvSpPr>
          <p:nvPr>
            <p:ph type="sldNum" sz="quarter" idx="10"/>
          </p:nvPr>
        </p:nvSpPr>
        <p:spPr/>
        <p:txBody>
          <a:bodyPr/>
          <a:lstStyle/>
          <a:p>
            <a:fld id="{7E7D9A82-2FD9-4AEC-97EB-BDDDA4E944AD}" type="slidenum">
              <a:rPr lang="zh-CN" altLang="en-US" smtClean="0"/>
              <a:t>34</a:t>
            </a:fld>
            <a:endParaRPr lang="zh-CN" altLang="en-US"/>
          </a:p>
        </p:txBody>
      </p:sp>
    </p:spTree>
    <p:extLst>
      <p:ext uri="{BB962C8B-B14F-4D97-AF65-F5344CB8AC3E}">
        <p14:creationId xmlns:p14="http://schemas.microsoft.com/office/powerpoint/2010/main" val="24918442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进入某个团队的首页</a:t>
            </a:r>
            <a:endParaRPr lang="en-US" altLang="zh-CN" dirty="0"/>
          </a:p>
          <a:p>
            <a:endParaRPr lang="en-US" altLang="zh-CN" dirty="0"/>
          </a:p>
          <a:p>
            <a:r>
              <a:rPr lang="zh-CN" altLang="en-US" dirty="0"/>
              <a:t>团队成员可以访问：团队规范、团队文献、团队文档。</a:t>
            </a:r>
            <a:endParaRPr lang="en-US" altLang="zh-CN" dirty="0"/>
          </a:p>
          <a:p>
            <a:r>
              <a:rPr lang="zh-CN" altLang="en-US" dirty="0"/>
              <a:t>基于团队成员的基础上，团队管理员还可以访问 团队日常管理</a:t>
            </a:r>
            <a:endParaRPr lang="en-US" altLang="zh-CN" dirty="0"/>
          </a:p>
          <a:p>
            <a:endParaRPr lang="en-US" altLang="zh-CN" dirty="0"/>
          </a:p>
          <a:p>
            <a:r>
              <a:rPr lang="zh-CN" altLang="en-US" dirty="0"/>
              <a:t>作为团队负责人还可以使用分享统计功能。</a:t>
            </a:r>
            <a:endParaRPr lang="en-US" altLang="zh-CN" dirty="0"/>
          </a:p>
          <a:p>
            <a:r>
              <a:rPr lang="zh-CN" altLang="en-US" dirty="0"/>
              <a:t>通过分享的次数可以做排序，点击分享数字也可以查看具体的分享内容，适合日常工作繁忙的管理员使用</a:t>
            </a:r>
            <a:endParaRPr lang="en-US" altLang="zh-CN" dirty="0"/>
          </a:p>
          <a:p>
            <a:r>
              <a:rPr lang="zh-CN" altLang="en-US" dirty="0"/>
              <a:t>有部分老师也会使用这个功能作为作业统计</a:t>
            </a:r>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7E7D9A82-2FD9-4AEC-97EB-BDDDA4E944AD}" type="slidenum">
              <a:rPr lang="zh-CN" altLang="en-US" smtClean="0"/>
              <a:t>35</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个人知识库页面</a:t>
            </a:r>
            <a:endParaRPr lang="en-US" altLang="zh-CN" dirty="0"/>
          </a:p>
          <a:p>
            <a:r>
              <a:rPr lang="zh-CN" altLang="en-US" dirty="0"/>
              <a:t>这边显示的是文献的虚拟文件夹结构</a:t>
            </a:r>
            <a:endParaRPr lang="en-US" altLang="zh-CN" dirty="0"/>
          </a:p>
          <a:p>
            <a:r>
              <a:rPr lang="zh-CN" altLang="en-US" dirty="0"/>
              <a:t>支持对文件夹的基本操作</a:t>
            </a:r>
            <a:endParaRPr lang="en-US" altLang="zh-CN" dirty="0"/>
          </a:p>
          <a:p>
            <a:r>
              <a:rPr lang="zh-CN" altLang="en-US" dirty="0"/>
              <a:t>这块的全部个人文档虚拟文件夹结构对应的软件中的知识卡片文件夹结构。</a:t>
            </a:r>
            <a:endParaRPr lang="en-US" altLang="zh-CN" dirty="0"/>
          </a:p>
          <a:p>
            <a:endParaRPr lang="en-US" altLang="zh-CN" dirty="0"/>
          </a:p>
          <a:p>
            <a:r>
              <a:rPr lang="zh-CN" altLang="en-US" dirty="0"/>
              <a:t>支持对数据的基本操作</a:t>
            </a:r>
            <a:endParaRPr lang="en-US" altLang="zh-CN" dirty="0"/>
          </a:p>
          <a:p>
            <a:endParaRPr lang="en-US" altLang="zh-CN" dirty="0"/>
          </a:p>
          <a:p>
            <a:r>
              <a:rPr lang="zh-CN" altLang="en-US" dirty="0"/>
              <a:t>也支持新建文献、导入文献功能。</a:t>
            </a:r>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7E7D9A82-2FD9-4AEC-97EB-BDDDA4E944AD}" type="slidenum">
              <a:rPr lang="zh-CN" altLang="en-US" smtClean="0"/>
              <a:t>37</a:t>
            </a:fld>
            <a:endParaRPr lang="zh-CN" altLang="en-US"/>
          </a:p>
        </p:txBody>
      </p:sp>
    </p:spTree>
    <p:extLst>
      <p:ext uri="{BB962C8B-B14F-4D97-AF65-F5344CB8AC3E}">
        <p14:creationId xmlns:p14="http://schemas.microsoft.com/office/powerpoint/2010/main" val="35941383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E7D9A82-2FD9-4AEC-97EB-BDDDA4E944AD}" type="slidenum">
              <a:rPr lang="zh-CN" altLang="en-US" smtClean="0"/>
              <a:t>38</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E7D9A82-2FD9-4AEC-97EB-BDDDA4E944AD}" type="slidenum">
              <a:rPr lang="zh-CN" altLang="en-US" smtClean="0"/>
              <a:t>40</a:t>
            </a:fld>
            <a:endParaRPr lang="zh-CN" altLang="en-US"/>
          </a:p>
        </p:txBody>
      </p:sp>
    </p:spTree>
    <p:extLst>
      <p:ext uri="{BB962C8B-B14F-4D97-AF65-F5344CB8AC3E}">
        <p14:creationId xmlns:p14="http://schemas.microsoft.com/office/powerpoint/2010/main" val="3193801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E7D9A82-2FD9-4AEC-97EB-BDDDA4E944AD}" type="slidenum">
              <a:rPr lang="zh-CN" altLang="en-US" smtClean="0"/>
              <a:t>43</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a:extLst>
              <a:ext uri="{FF2B5EF4-FFF2-40B4-BE49-F238E27FC236}">
                <a16:creationId xmlns:a16="http://schemas.microsoft.com/office/drawing/2014/main" id="{CAD3EFBB-E980-47F6-A84D-2A76CB4AB62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备注占位符 2">
            <a:extLst>
              <a:ext uri="{FF2B5EF4-FFF2-40B4-BE49-F238E27FC236}">
                <a16:creationId xmlns:a16="http://schemas.microsoft.com/office/drawing/2014/main" id="{2020E0E1-2280-4C6D-BA23-6D93BE4AB00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70660" name="灯片编号占位符 3">
            <a:extLst>
              <a:ext uri="{FF2B5EF4-FFF2-40B4-BE49-F238E27FC236}">
                <a16:creationId xmlns:a16="http://schemas.microsoft.com/office/drawing/2014/main" id="{7DA67B82-CA03-49BB-9A3E-F2F9FC5AA5D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D952758-CA33-4E3A-9DAF-62182C73275B}" type="slidenum">
              <a:rPr lang="zh-CN" altLang="en-US" smtClean="0">
                <a:latin typeface="等线" panose="02010600030101010101" pitchFamily="2" charset="-122"/>
              </a:rPr>
              <a:pPr fontAlgn="base">
                <a:spcBef>
                  <a:spcPct val="0"/>
                </a:spcBef>
                <a:spcAft>
                  <a:spcPct val="0"/>
                </a:spcAft>
              </a:pPr>
              <a:t>45</a:t>
            </a:fld>
            <a:endParaRPr lang="zh-CN" altLang="en-US">
              <a:latin typeface="等线" panose="02010600030101010101" pitchFamily="2" charset="-122"/>
            </a:endParaRPr>
          </a:p>
        </p:txBody>
      </p:sp>
    </p:spTree>
    <p:extLst>
      <p:ext uri="{BB962C8B-B14F-4D97-AF65-F5344CB8AC3E}">
        <p14:creationId xmlns:p14="http://schemas.microsoft.com/office/powerpoint/2010/main" val="36382302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E7D9A82-2FD9-4AEC-97EB-BDDDA4E944AD}" type="slidenum">
              <a:rPr lang="zh-CN" altLang="en-US" smtClean="0"/>
              <a:t>46</a:t>
            </a:fld>
            <a:endParaRPr lang="zh-CN" altLang="en-US"/>
          </a:p>
        </p:txBody>
      </p:sp>
    </p:spTree>
    <p:extLst>
      <p:ext uri="{BB962C8B-B14F-4D97-AF65-F5344CB8AC3E}">
        <p14:creationId xmlns:p14="http://schemas.microsoft.com/office/powerpoint/2010/main" val="2552578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err="1"/>
              <a:t>NoteFirst</a:t>
            </a:r>
            <a:r>
              <a:rPr lang="zh-CN" altLang="en-US" dirty="0"/>
              <a:t>是在分析了国内外相关软件的基础上诞生的，我们的目标就是专注于做最好的知识管理系统。</a:t>
            </a:r>
          </a:p>
        </p:txBody>
      </p:sp>
      <p:sp>
        <p:nvSpPr>
          <p:cNvPr id="4" name="灯片编号占位符 3"/>
          <p:cNvSpPr>
            <a:spLocks noGrp="1"/>
          </p:cNvSpPr>
          <p:nvPr>
            <p:ph type="sldNum" sz="quarter" idx="10"/>
          </p:nvPr>
        </p:nvSpPr>
        <p:spPr/>
        <p:txBody>
          <a:bodyPr/>
          <a:lstStyle/>
          <a:p>
            <a:fld id="{7E7D9A82-2FD9-4AEC-97EB-BDDDA4E944AD}" type="slidenum">
              <a:rPr lang="zh-CN" altLang="en-US" smtClean="0"/>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很感谢大家听我关于对</a:t>
            </a:r>
            <a:r>
              <a:rPr lang="en-US" altLang="zh-CN" dirty="0" err="1"/>
              <a:t>NoteFirst</a:t>
            </a:r>
            <a:r>
              <a:rPr lang="zh-CN" altLang="en-US" dirty="0"/>
              <a:t>的讲解。</a:t>
            </a:r>
          </a:p>
        </p:txBody>
      </p:sp>
      <p:sp>
        <p:nvSpPr>
          <p:cNvPr id="4" name="灯片编号占位符 3"/>
          <p:cNvSpPr>
            <a:spLocks noGrp="1"/>
          </p:cNvSpPr>
          <p:nvPr>
            <p:ph type="sldNum" sz="quarter" idx="10"/>
          </p:nvPr>
        </p:nvSpPr>
        <p:spPr/>
        <p:txBody>
          <a:bodyPr/>
          <a:lstStyle/>
          <a:p>
            <a:fld id="{7E7D9A82-2FD9-4AEC-97EB-BDDDA4E944AD}" type="slidenum">
              <a:rPr lang="zh-CN" altLang="en-US" smtClean="0"/>
              <a:t>47</a:t>
            </a:fld>
            <a:endParaRPr lang="zh-CN" altLang="en-US"/>
          </a:p>
        </p:txBody>
      </p:sp>
    </p:spTree>
    <p:extLst>
      <p:ext uri="{BB962C8B-B14F-4D97-AF65-F5344CB8AC3E}">
        <p14:creationId xmlns:p14="http://schemas.microsoft.com/office/powerpoint/2010/main" val="2652100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在</a:t>
            </a:r>
            <a:r>
              <a:rPr lang="en-US" altLang="zh-CN" dirty="0"/>
              <a:t>2010</a:t>
            </a:r>
            <a:r>
              <a:rPr lang="zh-CN" altLang="en-US" dirty="0"/>
              <a:t>年我们</a:t>
            </a:r>
            <a:r>
              <a:rPr lang="en-US" altLang="zh-CN" dirty="0"/>
              <a:t>NoteFirst</a:t>
            </a:r>
            <a:r>
              <a:rPr lang="zh-CN" altLang="en-US" dirty="0"/>
              <a:t>网络版本文献管理软件诞生，</a:t>
            </a:r>
            <a:endParaRPr lang="en-US" altLang="zh-CN" dirty="0"/>
          </a:p>
          <a:p>
            <a:r>
              <a:rPr lang="zh-CN" altLang="en-US" dirty="0"/>
              <a:t>在</a:t>
            </a:r>
            <a:r>
              <a:rPr lang="en-US" altLang="zh-CN" dirty="0"/>
              <a:t>2011</a:t>
            </a:r>
            <a:r>
              <a:rPr lang="zh-CN" altLang="en-US" dirty="0"/>
              <a:t>年</a:t>
            </a:r>
            <a:r>
              <a:rPr lang="en-US" altLang="zh-CN" dirty="0"/>
              <a:t>3</a:t>
            </a:r>
            <a:r>
              <a:rPr lang="zh-CN" altLang="en-US" dirty="0"/>
              <a:t>月，增加团队协作功能，</a:t>
            </a:r>
            <a:r>
              <a:rPr lang="en-US" altLang="zh-CN" dirty="0"/>
              <a:t>V1.4</a:t>
            </a:r>
            <a:r>
              <a:rPr lang="zh-CN" altLang="en-US" dirty="0"/>
              <a:t>版本发布</a:t>
            </a:r>
            <a:endParaRPr lang="en-US" altLang="zh-CN" dirty="0"/>
          </a:p>
          <a:p>
            <a:r>
              <a:rPr lang="zh-CN" altLang="en-US" dirty="0"/>
              <a:t>在</a:t>
            </a:r>
            <a:r>
              <a:rPr lang="en-US" altLang="zh-CN" dirty="0"/>
              <a:t>2011</a:t>
            </a:r>
            <a:r>
              <a:rPr lang="zh-CN" altLang="en-US" dirty="0"/>
              <a:t>年</a:t>
            </a:r>
            <a:r>
              <a:rPr lang="en-US" altLang="zh-CN" dirty="0"/>
              <a:t>10</a:t>
            </a:r>
            <a:r>
              <a:rPr lang="zh-CN" altLang="en-US" dirty="0"/>
              <a:t>月，增加知识卡片功能，</a:t>
            </a:r>
            <a:r>
              <a:rPr lang="en-US" altLang="zh-CN" dirty="0"/>
              <a:t>V2.0</a:t>
            </a:r>
            <a:r>
              <a:rPr lang="zh-CN" altLang="en-US" dirty="0"/>
              <a:t>版本发布</a:t>
            </a:r>
            <a:endParaRPr lang="en-US" altLang="zh-CN" dirty="0"/>
          </a:p>
          <a:p>
            <a:r>
              <a:rPr lang="zh-CN" altLang="en-US" dirty="0"/>
              <a:t>在</a:t>
            </a:r>
            <a:r>
              <a:rPr lang="en-US" altLang="zh-CN" dirty="0"/>
              <a:t>2012</a:t>
            </a:r>
            <a:r>
              <a:rPr lang="zh-CN" altLang="en-US" dirty="0"/>
              <a:t>年，增加文献订阅功能，</a:t>
            </a:r>
            <a:r>
              <a:rPr lang="en-US" altLang="zh-CN" dirty="0"/>
              <a:t>V3.0</a:t>
            </a:r>
            <a:r>
              <a:rPr lang="zh-CN" altLang="en-US" dirty="0"/>
              <a:t>版本发布</a:t>
            </a:r>
            <a:endParaRPr lang="en-US" altLang="zh-CN" dirty="0"/>
          </a:p>
          <a:p>
            <a:r>
              <a:rPr lang="zh-CN" altLang="en-US" dirty="0"/>
              <a:t>在</a:t>
            </a:r>
            <a:r>
              <a:rPr lang="en-US" altLang="zh-CN" dirty="0"/>
              <a:t>2018</a:t>
            </a:r>
            <a:r>
              <a:rPr lang="zh-CN" altLang="en-US" dirty="0"/>
              <a:t>年，增加文献管理软件</a:t>
            </a:r>
            <a:r>
              <a:rPr lang="en-US" altLang="zh-CN" dirty="0"/>
              <a:t>web</a:t>
            </a:r>
            <a:r>
              <a:rPr lang="zh-CN" altLang="en-US" dirty="0"/>
              <a:t>版，以及团队协作升级版，</a:t>
            </a:r>
            <a:r>
              <a:rPr lang="en-US" altLang="zh-CN" dirty="0"/>
              <a:t>V5.0</a:t>
            </a:r>
            <a:r>
              <a:rPr lang="zh-CN" altLang="en-US" dirty="0"/>
              <a:t>版本发布</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t>根据用户们以及市场的需求经过几十个版本的不断 优化  升级。已由文献管理成功升级为知识管理。</a:t>
            </a:r>
            <a:endParaRPr lang="en-US" altLang="zh-CN"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NoteFirst</a:t>
            </a:r>
            <a:r>
              <a:rPr lang="zh-CN" altLang="en-US" dirty="0"/>
              <a:t>是</a:t>
            </a:r>
            <a:r>
              <a:rPr lang="en-US" altLang="zh-CN" dirty="0"/>
              <a:t>2010</a:t>
            </a:r>
            <a:r>
              <a:rPr lang="zh-CN" altLang="en-US" dirty="0"/>
              <a:t>年发布上线的，经过将近</a:t>
            </a:r>
            <a:r>
              <a:rPr lang="en-US" altLang="zh-CN" dirty="0"/>
              <a:t>10</a:t>
            </a:r>
            <a:r>
              <a:rPr lang="zh-CN" altLang="en-US" dirty="0"/>
              <a:t>年的优化升级，已由文献管理成功升级为知识管理。目前已经更新到</a:t>
            </a:r>
            <a:r>
              <a:rPr lang="en-US" altLang="zh-CN" dirty="0"/>
              <a:t>5.0</a:t>
            </a:r>
            <a:r>
              <a:rPr lang="zh-CN" altLang="en-US" dirty="0"/>
              <a:t>版本。</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7E7D9A82-2FD9-4AEC-97EB-BDDDA4E944A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NoteFirst</a:t>
            </a:r>
            <a:r>
              <a:rPr lang="zh-CN" altLang="en-US" dirty="0"/>
              <a:t>分为两部分：文献管理软件（客户端软件），团队协作系统（</a:t>
            </a:r>
            <a:r>
              <a:rPr lang="en-US" altLang="zh-CN" dirty="0"/>
              <a:t>web</a:t>
            </a:r>
            <a:r>
              <a:rPr lang="zh-CN" altLang="en-US" dirty="0"/>
              <a:t>版）</a:t>
            </a:r>
            <a:endParaRPr lang="en-US" altLang="zh-CN" dirty="0"/>
          </a:p>
          <a:p>
            <a:r>
              <a:rPr lang="zh-CN" altLang="en-US" dirty="0"/>
              <a:t>文献管理软件又分为：文献管理、论文写作、文献订阅、知识卡片。当用户在使用过程中产生的文献数据、知识卡片等个人数据时软件会自动同步到我们的云服务器进行安全备份。</a:t>
            </a:r>
            <a:endParaRPr lang="en-US" altLang="zh-CN" dirty="0"/>
          </a:p>
          <a:p>
            <a:endParaRPr lang="en-US" altLang="zh-CN" dirty="0"/>
          </a:p>
          <a:p>
            <a:r>
              <a:rPr lang="zh-CN" altLang="en-US" dirty="0"/>
              <a:t>团队协作系统分为：资源分享、团队文献、团队文档、个人知识库</a:t>
            </a:r>
            <a:endParaRPr lang="en-US" altLang="zh-CN" dirty="0"/>
          </a:p>
          <a:p>
            <a:endParaRPr lang="en-US" altLang="zh-CN" dirty="0"/>
          </a:p>
          <a:p>
            <a:r>
              <a:rPr lang="zh-CN" altLang="en-US" dirty="0"/>
              <a:t>文献管理软件中的文献数据、知识卡片数据通过云服务器备份的数据显示在</a:t>
            </a:r>
            <a:r>
              <a:rPr lang="en-US" altLang="zh-CN" dirty="0"/>
              <a:t>web</a:t>
            </a:r>
            <a:r>
              <a:rPr lang="zh-CN" altLang="en-US" dirty="0"/>
              <a:t>版的个人知识库中。</a:t>
            </a:r>
            <a:endParaRPr lang="en-US" altLang="zh-CN" dirty="0"/>
          </a:p>
          <a:p>
            <a:r>
              <a:rPr lang="zh-CN" altLang="en-US" dirty="0"/>
              <a:t>用户可以将有价值的、需要分享的文献数据和知识卡片数据通过资源分享入口，分享到所参与的团队中。实现团队资源的积累与传承。</a:t>
            </a:r>
            <a:endParaRPr lang="en-US" altLang="zh-CN" dirty="0"/>
          </a:p>
        </p:txBody>
      </p:sp>
      <p:sp>
        <p:nvSpPr>
          <p:cNvPr id="4" name="灯片编号占位符 3"/>
          <p:cNvSpPr>
            <a:spLocks noGrp="1"/>
          </p:cNvSpPr>
          <p:nvPr>
            <p:ph type="sldNum" sz="quarter" idx="10"/>
          </p:nvPr>
        </p:nvSpPr>
        <p:spPr/>
        <p:txBody>
          <a:bodyPr/>
          <a:lstStyle/>
          <a:p>
            <a:fld id="{7E7D9A82-2FD9-4AEC-97EB-BDDDA4E944A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这个是安装</a:t>
            </a:r>
            <a:r>
              <a:rPr lang="en-US" altLang="zh-CN" dirty="0" err="1"/>
              <a:t>NoteFirst</a:t>
            </a:r>
            <a:r>
              <a:rPr lang="zh-CN" altLang="en-US" dirty="0"/>
              <a:t>软件时对电脑的要求</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这个是快捷工具栏</a:t>
            </a:r>
            <a:endParaRPr lang="en-US" altLang="zh-CN" dirty="0"/>
          </a:p>
          <a:p>
            <a:r>
              <a:rPr lang="zh-CN" altLang="en-US" dirty="0"/>
              <a:t>这个是虚拟文件夹，类似于</a:t>
            </a:r>
            <a:r>
              <a:rPr lang="en-US" altLang="zh-CN" dirty="0"/>
              <a:t>Windows</a:t>
            </a:r>
            <a:r>
              <a:rPr lang="zh-CN" altLang="en-US" dirty="0"/>
              <a:t>系统提供的文件夹，可以创建文件夹，子文件夹，子子文件夹</a:t>
            </a:r>
            <a:endParaRPr lang="en-US" altLang="zh-CN" dirty="0"/>
          </a:p>
          <a:p>
            <a:r>
              <a:rPr lang="zh-CN" altLang="en-US" dirty="0"/>
              <a:t>为了方便用户进行快速查找，我们提供了快捷分类</a:t>
            </a:r>
            <a:endParaRPr lang="en-US" altLang="zh-CN" dirty="0"/>
          </a:p>
          <a:p>
            <a:r>
              <a:rPr lang="zh-CN" altLang="en-US" dirty="0"/>
              <a:t>这个是刚才讲到的</a:t>
            </a:r>
            <a:r>
              <a:rPr lang="en-US" altLang="zh-CN" dirty="0"/>
              <a:t>4</a:t>
            </a:r>
            <a:r>
              <a:rPr lang="zh-CN" altLang="en-US" dirty="0"/>
              <a:t>大功能</a:t>
            </a:r>
            <a:endParaRPr lang="en-US" altLang="zh-CN" dirty="0"/>
          </a:p>
          <a:p>
            <a:r>
              <a:rPr lang="zh-CN" altLang="en-US" dirty="0"/>
              <a:t>这个是题录列表区，展示的是我们收集的文献数据，在这里，我们把文献叫做题录。</a:t>
            </a:r>
            <a:endParaRPr lang="en-US" altLang="zh-CN" dirty="0"/>
          </a:p>
          <a:p>
            <a:endParaRPr lang="en-US" altLang="zh-CN" dirty="0"/>
          </a:p>
          <a:p>
            <a:r>
              <a:rPr lang="zh-CN" altLang="en-US" dirty="0"/>
              <a:t>右侧可查看当前选中题录的详细信息、笔记等信息。</a:t>
            </a:r>
            <a:endParaRPr lang="en-US" altLang="zh-CN" dirty="0"/>
          </a:p>
          <a:p>
            <a:endParaRPr lang="en-US" altLang="zh-CN" dirty="0"/>
          </a:p>
          <a:p>
            <a:r>
              <a:rPr lang="zh-CN" altLang="en-US" dirty="0"/>
              <a:t>这个是参考文献预览区</a:t>
            </a:r>
            <a:endParaRPr lang="en-US" altLang="zh-CN" dirty="0"/>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我们进行文献管理时，首先要进行文献的获取、收集。接下来我们看一下</a:t>
            </a:r>
            <a:r>
              <a:rPr lang="en-US" altLang="zh-CN" dirty="0" err="1"/>
              <a:t>NoteFirst</a:t>
            </a:r>
            <a:r>
              <a:rPr lang="zh-CN" altLang="en-US" dirty="0"/>
              <a:t>提供了几种文献获取方式。</a:t>
            </a:r>
            <a:endParaRPr lang="en-US" altLang="zh-CN" dirty="0"/>
          </a:p>
          <a:p>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7E7D9A82-2FD9-4AEC-97EB-BDDDA4E944A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我们进行文献管理时，首先要进行文献的获取。</a:t>
            </a:r>
            <a:endParaRPr lang="en-US" altLang="zh-CN" dirty="0"/>
          </a:p>
          <a:p>
            <a:r>
              <a:rPr lang="zh-CN" altLang="en-US" dirty="0"/>
              <a:t>我们提供的获取文献方式有：一键获取、导入文献、导入文件、手动添加</a:t>
            </a:r>
            <a:endParaRPr lang="en-US" altLang="zh-CN" dirty="0"/>
          </a:p>
          <a:p>
            <a:r>
              <a:rPr lang="zh-CN" altLang="en-US" dirty="0"/>
              <a:t>接下来我详细介绍一下每种方式的具体操作</a:t>
            </a:r>
          </a:p>
        </p:txBody>
      </p:sp>
      <p:sp>
        <p:nvSpPr>
          <p:cNvPr id="4" name="灯片编号占位符 3"/>
          <p:cNvSpPr>
            <a:spLocks noGrp="1"/>
          </p:cNvSpPr>
          <p:nvPr>
            <p:ph type="sldNum" sz="quarter" idx="10"/>
          </p:nvPr>
        </p:nvSpPr>
        <p:spPr/>
        <p:txBody>
          <a:bodyPr/>
          <a:lstStyle/>
          <a:p>
            <a:fld id="{7E7D9A82-2FD9-4AEC-97EB-BDDDA4E944A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0BEFFAC-75B5-461B-9E1E-CFA48B518691}" type="datetimeFigureOut">
              <a:rPr lang="zh-CN" altLang="en-US" smtClean="0"/>
              <a:t>2019/5/14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B64D654-6999-4592-A8DE-FE2F3642145C}"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cstate="print">
            <a:extLst>
              <a:ext uri="{28A0092B-C50C-407E-A947-70E740481C1C}">
                <a14:useLocalDpi xmlns:a14="http://schemas.microsoft.com/office/drawing/2010/main" val="0"/>
              </a:ext>
            </a:extLst>
          </a:blip>
          <a:srcRect b="5730"/>
          <a:stretch>
            <a:fillRect/>
          </a:stretch>
        </p:blipFill>
        <p:spPr>
          <a:xfrm>
            <a:off x="0" y="1039996"/>
            <a:ext cx="9144000" cy="5022483"/>
          </a:xfrm>
          <a:prstGeom prst="rect">
            <a:avLst/>
          </a:prstGeom>
        </p:spPr>
      </p:pic>
      <p:sp>
        <p:nvSpPr>
          <p:cNvPr id="6" name="矩形 5"/>
          <p:cNvSpPr/>
          <p:nvPr userDrawn="1"/>
        </p:nvSpPr>
        <p:spPr>
          <a:xfrm>
            <a:off x="0" y="1039996"/>
            <a:ext cx="9144000" cy="5022483"/>
          </a:xfrm>
          <a:prstGeom prst="rect">
            <a:avLst/>
          </a:prstGeom>
          <a:gradFill>
            <a:gsLst>
              <a:gs pos="0">
                <a:srgbClr val="0E2B5E"/>
              </a:gs>
              <a:gs pos="100000">
                <a:srgbClr val="0E2B5E">
                  <a:alpha val="21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ffectLst>
                <a:glow rad="139700">
                  <a:schemeClr val="accent1">
                    <a:satMod val="175000"/>
                    <a:alpha val="40000"/>
                  </a:schemeClr>
                </a:glow>
              </a:effectLst>
            </a:endParaRPr>
          </a:p>
        </p:txBody>
      </p:sp>
      <p:sp>
        <p:nvSpPr>
          <p:cNvPr id="9" name="文本框 8"/>
          <p:cNvSpPr txBox="1"/>
          <p:nvPr userDrawn="1"/>
        </p:nvSpPr>
        <p:spPr>
          <a:xfrm>
            <a:off x="1355463" y="3166516"/>
            <a:ext cx="6433073" cy="769441"/>
          </a:xfrm>
          <a:prstGeom prst="rect">
            <a:avLst/>
          </a:prstGeom>
          <a:noFill/>
          <a:effectLst>
            <a:outerShdw blurRad="50800" dist="50800" dir="5400000" algn="ctr" rotWithShape="0">
              <a:srgbClr val="000000">
                <a:alpha val="0"/>
              </a:srgbClr>
            </a:outerShdw>
          </a:effectLst>
        </p:spPr>
        <p:txBody>
          <a:bodyPr wrap="square" rtlCol="0">
            <a:spAutoFit/>
          </a:bodyPr>
          <a:lstStyle/>
          <a:p>
            <a:pPr algn="ctr"/>
            <a:r>
              <a:rPr lang="zh-CN" altLang="en-US" sz="4400" dirty="0">
                <a:solidFill>
                  <a:schemeClr val="bg1"/>
                </a:solidFill>
                <a:latin typeface="微软雅黑" panose="020B0503020204020204" pitchFamily="34" charset="-122"/>
                <a:ea typeface="微软雅黑" panose="020B0503020204020204" pitchFamily="34" charset="-122"/>
              </a:rPr>
              <a:t>感 谢 您 的 关 注</a:t>
            </a:r>
          </a:p>
        </p:txBody>
      </p:sp>
      <p:pic>
        <p:nvPicPr>
          <p:cNvPr id="10" name="图片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3372" y="1357653"/>
            <a:ext cx="1783801" cy="513452"/>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cstate="print">
            <a:extLst>
              <a:ext uri="{28A0092B-C50C-407E-A947-70E740481C1C}">
                <a14:useLocalDpi xmlns:a14="http://schemas.microsoft.com/office/drawing/2010/main" val="0"/>
              </a:ext>
            </a:extLst>
          </a:blip>
          <a:srcRect l="-117" t="20063" r="117" b="28826"/>
          <a:stretch>
            <a:fillRect/>
          </a:stretch>
        </p:blipFill>
        <p:spPr>
          <a:xfrm>
            <a:off x="0" y="787400"/>
            <a:ext cx="9144000" cy="2655047"/>
          </a:xfrm>
          <a:prstGeom prst="rect">
            <a:avLst/>
          </a:prstGeom>
        </p:spPr>
      </p:pic>
      <p:sp>
        <p:nvSpPr>
          <p:cNvPr id="7" name="矩形 6"/>
          <p:cNvSpPr/>
          <p:nvPr userDrawn="1"/>
        </p:nvSpPr>
        <p:spPr>
          <a:xfrm>
            <a:off x="-2" y="776707"/>
            <a:ext cx="9144000" cy="2655047"/>
          </a:xfrm>
          <a:prstGeom prst="rect">
            <a:avLst/>
          </a:prstGeom>
          <a:gradFill>
            <a:gsLst>
              <a:gs pos="0">
                <a:srgbClr val="0E2B5E"/>
              </a:gs>
              <a:gs pos="100000">
                <a:srgbClr val="0E2B5E">
                  <a:alpha val="21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itle 1"/>
          <p:cNvSpPr>
            <a:spLocks noGrp="1"/>
          </p:cNvSpPr>
          <p:nvPr>
            <p:ph type="title"/>
          </p:nvPr>
        </p:nvSpPr>
        <p:spPr>
          <a:xfrm>
            <a:off x="0" y="1709829"/>
            <a:ext cx="6037118" cy="810188"/>
          </a:xfrm>
          <a:solidFill>
            <a:schemeClr val="tx1">
              <a:lumMod val="50000"/>
              <a:lumOff val="50000"/>
              <a:alpha val="73000"/>
            </a:schemeClr>
          </a:solidFill>
        </p:spPr>
        <p:txBody>
          <a:bodyPr wrap="square" lIns="288000">
            <a:noAutofit/>
          </a:bodyPr>
          <a:lstStyle>
            <a:lvl1pPr>
              <a:defRPr sz="3600" b="0">
                <a:solidFill>
                  <a:schemeClr val="bg1"/>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en-US" dirty="0"/>
          </a:p>
        </p:txBody>
      </p:sp>
      <p:pic>
        <p:nvPicPr>
          <p:cNvPr id="8" name="图片 8" descr="知先LGOG.gif"/>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6063" y="208441"/>
            <a:ext cx="12954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文本占位符 24"/>
          <p:cNvSpPr>
            <a:spLocks noGrp="1"/>
          </p:cNvSpPr>
          <p:nvPr>
            <p:ph type="body" sz="quarter" idx="11" hasCustomPrompt="1"/>
          </p:nvPr>
        </p:nvSpPr>
        <p:spPr>
          <a:xfrm>
            <a:off x="1880682" y="3917832"/>
            <a:ext cx="5382635" cy="654050"/>
          </a:xfrm>
        </p:spPr>
        <p:txBody>
          <a:bodyPr>
            <a:noAutofit/>
          </a:bodyPr>
          <a:lstStyle>
            <a:lvl1pPr marL="0" indent="0" algn="ctr">
              <a:buNone/>
              <a:defRPr sz="4400" b="1">
                <a:solidFill>
                  <a:srgbClr val="0E2C5F"/>
                </a:solidFill>
              </a:defRPr>
            </a:lvl1pPr>
          </a:lstStyle>
          <a:p>
            <a:pPr lvl="0"/>
            <a:r>
              <a:rPr lang="zh-CN" altLang="en-US" dirty="0"/>
              <a:t>编辑母版文本样式</a:t>
            </a:r>
          </a:p>
        </p:txBody>
      </p:sp>
      <p:sp>
        <p:nvSpPr>
          <p:cNvPr id="26" name="文本占位符 24"/>
          <p:cNvSpPr>
            <a:spLocks noGrp="1"/>
          </p:cNvSpPr>
          <p:nvPr>
            <p:ph type="body" sz="quarter" idx="12" hasCustomPrompt="1"/>
          </p:nvPr>
        </p:nvSpPr>
        <p:spPr>
          <a:xfrm>
            <a:off x="1880680" y="5456175"/>
            <a:ext cx="5382635" cy="369332"/>
          </a:xfrm>
        </p:spPr>
        <p:txBody>
          <a:bodyPr>
            <a:spAutoFit/>
          </a:bodyPr>
          <a:lstStyle>
            <a:lvl1pPr marL="0" indent="0" algn="ctr">
              <a:buNone/>
              <a:defRPr sz="2000" b="1">
                <a:solidFill>
                  <a:srgbClr val="0E2C5F"/>
                </a:solidFill>
              </a:defRPr>
            </a:lvl1pPr>
          </a:lstStyle>
          <a:p>
            <a:pPr lvl="0"/>
            <a:r>
              <a:rPr lang="zh-CN" altLang="en-US" dirty="0"/>
              <a:t>编辑母版文本样式</a:t>
            </a:r>
          </a:p>
        </p:txBody>
      </p:sp>
    </p:spTree>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0BEFFAC-75B5-461B-9E1E-CFA48B518691}" type="datetimeFigureOut">
              <a:rPr lang="zh-CN" altLang="en-US" smtClean="0"/>
              <a:t>2019/5/14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B64D654-6999-4592-A8DE-FE2F3642145C}"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a:xfrm>
            <a:off x="628649" y="6356351"/>
            <a:ext cx="2620159" cy="365125"/>
          </a:xfrm>
          <a:prstGeom prst="rect">
            <a:avLst/>
          </a:prstGeom>
        </p:spPr>
        <p:txBody>
          <a:bodyPr/>
          <a:lstStyle/>
          <a:p>
            <a:r>
              <a:rPr lang="en-US" altLang="zh-CN" dirty="0"/>
              <a:t>2018</a:t>
            </a:r>
            <a:r>
              <a:rPr lang="zh-CN" altLang="en-US" dirty="0"/>
              <a:t>年</a:t>
            </a:r>
            <a:r>
              <a:rPr lang="en-US" altLang="zh-CN" dirty="0"/>
              <a:t>3</a:t>
            </a:r>
            <a:r>
              <a:rPr lang="zh-CN" altLang="en-US" dirty="0"/>
              <a:t>月</a:t>
            </a:r>
            <a:r>
              <a:rPr lang="en-US" altLang="zh-CN" dirty="0"/>
              <a:t>6</a:t>
            </a:r>
            <a:r>
              <a:rPr lang="zh-CN" altLang="en-US" dirty="0"/>
              <a:t>日星期二</a:t>
            </a:r>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B64D654-6999-4592-A8DE-FE2F3642145C}"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0BEFFAC-75B5-461B-9E1E-CFA48B518691}" type="datetimeFigureOut">
              <a:rPr lang="zh-CN" altLang="en-US" smtClean="0"/>
              <a:t>2019/5/14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B64D654-6999-4592-A8DE-FE2F3642145C}"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0BEFFAC-75B5-461B-9E1E-CFA48B518691}" type="datetimeFigureOut">
              <a:rPr lang="zh-CN" altLang="en-US" smtClean="0"/>
              <a:t>2019/5/14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B64D654-6999-4592-A8DE-FE2F3642145C}"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页脚占位符 1"/>
          <p:cNvSpPr>
            <a:spLocks noGrp="1"/>
          </p:cNvSpPr>
          <p:nvPr>
            <p:ph type="ftr" sz="quarter" idx="10"/>
          </p:nvPr>
        </p:nvSpPr>
        <p:spPr/>
        <p:txBody>
          <a:bodyPr/>
          <a:lstStyle/>
          <a:p>
            <a:endParaRPr lang="zh-CN" altLang="en-US" dirty="0"/>
          </a:p>
        </p:txBody>
      </p:sp>
      <p:sp>
        <p:nvSpPr>
          <p:cNvPr id="3" name="灯片编号占位符 2"/>
          <p:cNvSpPr>
            <a:spLocks noGrp="1"/>
          </p:cNvSpPr>
          <p:nvPr>
            <p:ph type="sldNum" sz="quarter" idx="11"/>
          </p:nvPr>
        </p:nvSpPr>
        <p:spPr/>
        <p:txBody>
          <a:bodyPr/>
          <a:lstStyle/>
          <a:p>
            <a:fld id="{2B64D654-6999-4592-A8DE-FE2F3642145C}" type="slidenum">
              <a:rPr lang="zh-CN" altLang="en-US" smtClean="0"/>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0BEFFAC-75B5-461B-9E1E-CFA48B518691}" type="datetimeFigureOut">
              <a:rPr lang="zh-CN" altLang="en-US" smtClean="0"/>
              <a:t>2019/5/14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B64D654-6999-4592-A8DE-FE2F3642145C}"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dirty="0"/>
              <a:t>单击此处编辑母版标题样式</a:t>
            </a:r>
            <a:endParaRPr lang="en-US" dirty="0"/>
          </a:p>
        </p:txBody>
      </p:sp>
      <p:sp>
        <p:nvSpPr>
          <p:cNvPr id="3" name="Text Placeholder 2"/>
          <p:cNvSpPr>
            <a:spLocks noGrp="1"/>
          </p:cNvSpPr>
          <p:nvPr>
            <p:ph type="body" idx="1" hasCustomPrompt="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0BEFFAC-75B5-461B-9E1E-CFA48B518691}" type="datetimeFigureOut">
              <a:rPr lang="zh-CN" altLang="en-US" smtClean="0"/>
              <a:t>2019/5/14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B64D654-6999-4592-A8DE-FE2F3642145C}"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页脚占位符 2"/>
          <p:cNvSpPr>
            <a:spLocks noGrp="1"/>
          </p:cNvSpPr>
          <p:nvPr>
            <p:ph type="ftr" sz="quarter" idx="10"/>
          </p:nvPr>
        </p:nvSpPr>
        <p:spPr/>
        <p:txBody>
          <a:bodyPr/>
          <a:lstStyle/>
          <a:p>
            <a:endParaRPr lang="zh-CN" altLang="en-US" dirty="0"/>
          </a:p>
        </p:txBody>
      </p:sp>
      <p:sp>
        <p:nvSpPr>
          <p:cNvPr id="4" name="灯片编号占位符 3"/>
          <p:cNvSpPr>
            <a:spLocks noGrp="1"/>
          </p:cNvSpPr>
          <p:nvPr>
            <p:ph type="sldNum" sz="quarter" idx="11"/>
          </p:nvPr>
        </p:nvSpPr>
        <p:spPr/>
        <p:txBody>
          <a:bodyPr/>
          <a:lstStyle/>
          <a:p>
            <a:fld id="{2B64D654-6999-4592-A8DE-FE2F3642145C}" type="slidenum">
              <a:rPr lang="zh-CN" altLang="en-US" smtClean="0"/>
              <a:t>‹#›</a:t>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4629150" y="1825625"/>
            <a:ext cx="38862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0BEFFAC-75B5-461B-9E1E-CFA48B518691}" type="datetimeFigureOut">
              <a:rPr lang="zh-CN" altLang="en-US" smtClean="0"/>
              <a:t>2019/5/14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B64D654-6999-4592-A8DE-FE2F3642145C}"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hasCustomPrompt="1"/>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hasCustomPrompt="1"/>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D0BEFFAC-75B5-461B-9E1E-CFA48B518691}" type="datetimeFigureOut">
              <a:rPr lang="zh-CN" altLang="en-US" smtClean="0"/>
              <a:t>2019/5/14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B64D654-6999-4592-A8DE-FE2F3642145C}"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945693" y="111947"/>
            <a:ext cx="5073506" cy="538883"/>
          </a:xfrm>
        </p:spPr>
        <p:txBody>
          <a:bodyPr>
            <a:normAutofit/>
          </a:bodyPr>
          <a:lstStyle>
            <a:lvl1pPr>
              <a:defRPr sz="2800" b="0">
                <a:solidFill>
                  <a:srgbClr val="1A4E5A"/>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en-US" dirty="0"/>
          </a:p>
        </p:txBody>
      </p:sp>
      <p:grpSp>
        <p:nvGrpSpPr>
          <p:cNvPr id="6" name="组合 5"/>
          <p:cNvGrpSpPr/>
          <p:nvPr userDrawn="1"/>
        </p:nvGrpSpPr>
        <p:grpSpPr>
          <a:xfrm>
            <a:off x="-677552" y="3068422"/>
            <a:ext cx="9124588" cy="4586884"/>
            <a:chOff x="-610259" y="3176784"/>
            <a:chExt cx="9124588" cy="4586884"/>
          </a:xfrm>
        </p:grpSpPr>
        <p:grpSp>
          <p:nvGrpSpPr>
            <p:cNvPr id="7" name="组合 6"/>
            <p:cNvGrpSpPr/>
            <p:nvPr/>
          </p:nvGrpSpPr>
          <p:grpSpPr>
            <a:xfrm>
              <a:off x="6236855" y="3176784"/>
              <a:ext cx="2277474" cy="2462016"/>
              <a:chOff x="2339768" y="1500384"/>
              <a:chExt cx="4035559" cy="4362558"/>
            </a:xfrm>
            <a:solidFill>
              <a:schemeClr val="accent1">
                <a:alpha val="15000"/>
              </a:schemeClr>
            </a:solidFill>
          </p:grpSpPr>
          <p:sp>
            <p:nvSpPr>
              <p:cNvPr id="18" name="六边形 17"/>
              <p:cNvSpPr/>
              <p:nvPr/>
            </p:nvSpPr>
            <p:spPr>
              <a:xfrm rot="5400000">
                <a:off x="2257367" y="2638699"/>
                <a:ext cx="1194816" cy="1030014"/>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六边形 18"/>
              <p:cNvSpPr/>
              <p:nvPr/>
            </p:nvSpPr>
            <p:spPr>
              <a:xfrm rot="5400000">
                <a:off x="3459585" y="2638699"/>
                <a:ext cx="1194816" cy="1030014"/>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六边形 19"/>
              <p:cNvSpPr/>
              <p:nvPr/>
            </p:nvSpPr>
            <p:spPr>
              <a:xfrm rot="5400000">
                <a:off x="4661803" y="2638699"/>
                <a:ext cx="1194816" cy="1030014"/>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六边形 20"/>
              <p:cNvSpPr/>
              <p:nvPr/>
            </p:nvSpPr>
            <p:spPr>
              <a:xfrm rot="5400000">
                <a:off x="4060694" y="1582785"/>
                <a:ext cx="1194816" cy="1030014"/>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六边形 21"/>
              <p:cNvSpPr/>
              <p:nvPr/>
            </p:nvSpPr>
            <p:spPr>
              <a:xfrm rot="5400000">
                <a:off x="5262912" y="1582785"/>
                <a:ext cx="1194816" cy="1030014"/>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六边形 22"/>
              <p:cNvSpPr/>
              <p:nvPr/>
            </p:nvSpPr>
            <p:spPr>
              <a:xfrm rot="5400000">
                <a:off x="2858476" y="3694613"/>
                <a:ext cx="1194816" cy="1030014"/>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六边形 23"/>
              <p:cNvSpPr/>
              <p:nvPr/>
            </p:nvSpPr>
            <p:spPr>
              <a:xfrm rot="5400000">
                <a:off x="4060694" y="3694613"/>
                <a:ext cx="1194816" cy="1030014"/>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六边形 24"/>
              <p:cNvSpPr/>
              <p:nvPr/>
            </p:nvSpPr>
            <p:spPr>
              <a:xfrm rot="5400000">
                <a:off x="5262912" y="3694613"/>
                <a:ext cx="1194816" cy="1030014"/>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六边形 25"/>
              <p:cNvSpPr/>
              <p:nvPr/>
            </p:nvSpPr>
            <p:spPr>
              <a:xfrm rot="5400000">
                <a:off x="4661803" y="4750527"/>
                <a:ext cx="1194816" cy="1030014"/>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610259" y="5301652"/>
              <a:ext cx="2277474" cy="2462016"/>
              <a:chOff x="2339768" y="1500384"/>
              <a:chExt cx="4035559" cy="4362558"/>
            </a:xfrm>
            <a:solidFill>
              <a:schemeClr val="accent1">
                <a:alpha val="15000"/>
              </a:schemeClr>
            </a:solidFill>
          </p:grpSpPr>
          <p:sp>
            <p:nvSpPr>
              <p:cNvPr id="9" name="六边形 8"/>
              <p:cNvSpPr/>
              <p:nvPr/>
            </p:nvSpPr>
            <p:spPr>
              <a:xfrm rot="5400000">
                <a:off x="2257367" y="2638699"/>
                <a:ext cx="1194816" cy="1030014"/>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六边形 9"/>
              <p:cNvSpPr/>
              <p:nvPr/>
            </p:nvSpPr>
            <p:spPr>
              <a:xfrm rot="5400000">
                <a:off x="3459585" y="2638699"/>
                <a:ext cx="1194816" cy="1030014"/>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六边形 10"/>
              <p:cNvSpPr/>
              <p:nvPr/>
            </p:nvSpPr>
            <p:spPr>
              <a:xfrm rot="5400000">
                <a:off x="4661803" y="2638699"/>
                <a:ext cx="1194816" cy="1030014"/>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六边形 11"/>
              <p:cNvSpPr/>
              <p:nvPr/>
            </p:nvSpPr>
            <p:spPr>
              <a:xfrm rot="5400000">
                <a:off x="4060694" y="1582785"/>
                <a:ext cx="1194816" cy="1030014"/>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六边形 12"/>
              <p:cNvSpPr/>
              <p:nvPr/>
            </p:nvSpPr>
            <p:spPr>
              <a:xfrm rot="5400000">
                <a:off x="5262912" y="1582785"/>
                <a:ext cx="1194816" cy="1030014"/>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六边形 13"/>
              <p:cNvSpPr/>
              <p:nvPr/>
            </p:nvSpPr>
            <p:spPr>
              <a:xfrm rot="5400000">
                <a:off x="2858476" y="3694613"/>
                <a:ext cx="1194816" cy="1030014"/>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六边形 14"/>
              <p:cNvSpPr/>
              <p:nvPr/>
            </p:nvSpPr>
            <p:spPr>
              <a:xfrm rot="5400000">
                <a:off x="4060694" y="3694613"/>
                <a:ext cx="1194816" cy="1030014"/>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六边形 15"/>
              <p:cNvSpPr/>
              <p:nvPr/>
            </p:nvSpPr>
            <p:spPr>
              <a:xfrm rot="5400000">
                <a:off x="5262912" y="3694613"/>
                <a:ext cx="1194816" cy="1030014"/>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六边形 16"/>
              <p:cNvSpPr/>
              <p:nvPr/>
            </p:nvSpPr>
            <p:spPr>
              <a:xfrm rot="5400000">
                <a:off x="4661803" y="4750527"/>
                <a:ext cx="1194816" cy="1030014"/>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36" name="图片 8" descr="知先LGOG.gi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73031" y="6408737"/>
            <a:ext cx="12954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 name="组合 39"/>
          <p:cNvGrpSpPr/>
          <p:nvPr userDrawn="1"/>
        </p:nvGrpSpPr>
        <p:grpSpPr>
          <a:xfrm>
            <a:off x="363170" y="116737"/>
            <a:ext cx="481452" cy="534093"/>
            <a:chOff x="4511098" y="737258"/>
            <a:chExt cx="565924" cy="627799"/>
          </a:xfrm>
          <a:effectLst>
            <a:outerShdw blurRad="50800" dist="38100" dir="2700000" algn="tl" rotWithShape="0">
              <a:prstClr val="black">
                <a:alpha val="40000"/>
              </a:prstClr>
            </a:outerShdw>
          </a:effectLst>
        </p:grpSpPr>
        <p:sp>
          <p:nvSpPr>
            <p:cNvPr id="41" name="六边形 40"/>
            <p:cNvSpPr/>
            <p:nvPr/>
          </p:nvSpPr>
          <p:spPr>
            <a:xfrm rot="5400000">
              <a:off x="4644543" y="932579"/>
              <a:ext cx="464513" cy="400444"/>
            </a:xfrm>
            <a:prstGeom prst="hexagon">
              <a:avLst/>
            </a:prstGeom>
            <a:noFill/>
            <a:ln w="63500">
              <a:solidFill>
                <a:srgbClr val="7B81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六边形 41"/>
            <p:cNvSpPr/>
            <p:nvPr/>
          </p:nvSpPr>
          <p:spPr>
            <a:xfrm rot="5400000">
              <a:off x="4479063" y="769293"/>
              <a:ext cx="464513" cy="400443"/>
            </a:xfrm>
            <a:prstGeom prst="hexagon">
              <a:avLst/>
            </a:prstGeom>
            <a:noFill/>
            <a:ln w="63500">
              <a:solidFill>
                <a:srgbClr val="0571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grpSp>
        <p:nvGrpSpPr>
          <p:cNvPr id="6" name="组合 5"/>
          <p:cNvGrpSpPr/>
          <p:nvPr userDrawn="1"/>
        </p:nvGrpSpPr>
        <p:grpSpPr>
          <a:xfrm>
            <a:off x="-677552" y="3068422"/>
            <a:ext cx="9124588" cy="4586884"/>
            <a:chOff x="-610259" y="3176784"/>
            <a:chExt cx="9124588" cy="4586884"/>
          </a:xfrm>
        </p:grpSpPr>
        <p:grpSp>
          <p:nvGrpSpPr>
            <p:cNvPr id="7" name="组合 6"/>
            <p:cNvGrpSpPr/>
            <p:nvPr/>
          </p:nvGrpSpPr>
          <p:grpSpPr>
            <a:xfrm>
              <a:off x="6236855" y="3176784"/>
              <a:ext cx="2277474" cy="2462016"/>
              <a:chOff x="2339768" y="1500384"/>
              <a:chExt cx="4035559" cy="4362558"/>
            </a:xfrm>
            <a:solidFill>
              <a:schemeClr val="accent1">
                <a:alpha val="15000"/>
              </a:schemeClr>
            </a:solidFill>
          </p:grpSpPr>
          <p:sp>
            <p:nvSpPr>
              <p:cNvPr id="18" name="六边形 17"/>
              <p:cNvSpPr/>
              <p:nvPr/>
            </p:nvSpPr>
            <p:spPr>
              <a:xfrm rot="5400000">
                <a:off x="2257367" y="2638699"/>
                <a:ext cx="1194816" cy="1030014"/>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六边形 18"/>
              <p:cNvSpPr/>
              <p:nvPr/>
            </p:nvSpPr>
            <p:spPr>
              <a:xfrm rot="5400000">
                <a:off x="3459585" y="2638699"/>
                <a:ext cx="1194816" cy="1030014"/>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六边形 19"/>
              <p:cNvSpPr/>
              <p:nvPr/>
            </p:nvSpPr>
            <p:spPr>
              <a:xfrm rot="5400000">
                <a:off x="4661803" y="2638699"/>
                <a:ext cx="1194816" cy="1030014"/>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六边形 20"/>
              <p:cNvSpPr/>
              <p:nvPr/>
            </p:nvSpPr>
            <p:spPr>
              <a:xfrm rot="5400000">
                <a:off x="4060694" y="1582785"/>
                <a:ext cx="1194816" cy="1030014"/>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六边形 21"/>
              <p:cNvSpPr/>
              <p:nvPr/>
            </p:nvSpPr>
            <p:spPr>
              <a:xfrm rot="5400000">
                <a:off x="5262912" y="1582785"/>
                <a:ext cx="1194816" cy="1030014"/>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六边形 22"/>
              <p:cNvSpPr/>
              <p:nvPr/>
            </p:nvSpPr>
            <p:spPr>
              <a:xfrm rot="5400000">
                <a:off x="2858476" y="3694613"/>
                <a:ext cx="1194816" cy="1030014"/>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六边形 23"/>
              <p:cNvSpPr/>
              <p:nvPr/>
            </p:nvSpPr>
            <p:spPr>
              <a:xfrm rot="5400000">
                <a:off x="4060694" y="3694613"/>
                <a:ext cx="1194816" cy="1030014"/>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六边形 24"/>
              <p:cNvSpPr/>
              <p:nvPr/>
            </p:nvSpPr>
            <p:spPr>
              <a:xfrm rot="5400000">
                <a:off x="5262912" y="3694613"/>
                <a:ext cx="1194816" cy="1030014"/>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六边形 25"/>
              <p:cNvSpPr/>
              <p:nvPr/>
            </p:nvSpPr>
            <p:spPr>
              <a:xfrm rot="5400000">
                <a:off x="4661803" y="4750527"/>
                <a:ext cx="1194816" cy="1030014"/>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610259" y="5301652"/>
              <a:ext cx="2277474" cy="2462016"/>
              <a:chOff x="2339768" y="1500384"/>
              <a:chExt cx="4035559" cy="4362558"/>
            </a:xfrm>
            <a:solidFill>
              <a:schemeClr val="accent1">
                <a:alpha val="15000"/>
              </a:schemeClr>
            </a:solidFill>
          </p:grpSpPr>
          <p:sp>
            <p:nvSpPr>
              <p:cNvPr id="9" name="六边形 8"/>
              <p:cNvSpPr/>
              <p:nvPr/>
            </p:nvSpPr>
            <p:spPr>
              <a:xfrm rot="5400000">
                <a:off x="2257367" y="2638699"/>
                <a:ext cx="1194816" cy="1030014"/>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六边形 9"/>
              <p:cNvSpPr/>
              <p:nvPr/>
            </p:nvSpPr>
            <p:spPr>
              <a:xfrm rot="5400000">
                <a:off x="3459585" y="2638699"/>
                <a:ext cx="1194816" cy="1030014"/>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六边形 10"/>
              <p:cNvSpPr/>
              <p:nvPr/>
            </p:nvSpPr>
            <p:spPr>
              <a:xfrm rot="5400000">
                <a:off x="4661803" y="2638699"/>
                <a:ext cx="1194816" cy="1030014"/>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六边形 11"/>
              <p:cNvSpPr/>
              <p:nvPr/>
            </p:nvSpPr>
            <p:spPr>
              <a:xfrm rot="5400000">
                <a:off x="4060694" y="1582785"/>
                <a:ext cx="1194816" cy="1030014"/>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六边形 12"/>
              <p:cNvSpPr/>
              <p:nvPr/>
            </p:nvSpPr>
            <p:spPr>
              <a:xfrm rot="5400000">
                <a:off x="5262912" y="1582785"/>
                <a:ext cx="1194816" cy="1030014"/>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六边形 13"/>
              <p:cNvSpPr/>
              <p:nvPr/>
            </p:nvSpPr>
            <p:spPr>
              <a:xfrm rot="5400000">
                <a:off x="2858476" y="3694613"/>
                <a:ext cx="1194816" cy="1030014"/>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六边形 14"/>
              <p:cNvSpPr/>
              <p:nvPr/>
            </p:nvSpPr>
            <p:spPr>
              <a:xfrm rot="5400000">
                <a:off x="4060694" y="3694613"/>
                <a:ext cx="1194816" cy="1030014"/>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六边形 15"/>
              <p:cNvSpPr/>
              <p:nvPr/>
            </p:nvSpPr>
            <p:spPr>
              <a:xfrm rot="5400000">
                <a:off x="5262912" y="3694613"/>
                <a:ext cx="1194816" cy="1030014"/>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六边形 16"/>
              <p:cNvSpPr/>
              <p:nvPr/>
            </p:nvSpPr>
            <p:spPr>
              <a:xfrm rot="5400000">
                <a:off x="4661803" y="4750527"/>
                <a:ext cx="1194816" cy="1030014"/>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36" name="图片 8" descr="知先LGOG.gi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2975" y="241438"/>
            <a:ext cx="12954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p:cNvPicPr>
          <p:nvPr userDrawn="1"/>
        </p:nvPicPr>
        <p:blipFill rotWithShape="1">
          <a:blip r:embed="rId3" cstate="print">
            <a:extLst>
              <a:ext uri="{28A0092B-C50C-407E-A947-70E740481C1C}">
                <a14:useLocalDpi xmlns:a14="http://schemas.microsoft.com/office/drawing/2010/main" val="0"/>
              </a:ext>
            </a:extLst>
          </a:blip>
          <a:srcRect r="73647" b="5399"/>
          <a:stretch>
            <a:fillRect/>
          </a:stretch>
        </p:blipFill>
        <p:spPr>
          <a:xfrm>
            <a:off x="0" y="1031190"/>
            <a:ext cx="2409713" cy="5040095"/>
          </a:xfrm>
          <a:prstGeom prst="rect">
            <a:avLst/>
          </a:prstGeom>
        </p:spPr>
      </p:pic>
      <p:sp>
        <p:nvSpPr>
          <p:cNvPr id="43" name="矩形 42"/>
          <p:cNvSpPr/>
          <p:nvPr userDrawn="1"/>
        </p:nvSpPr>
        <p:spPr>
          <a:xfrm>
            <a:off x="1" y="1029433"/>
            <a:ext cx="2409712" cy="5041852"/>
          </a:xfrm>
          <a:prstGeom prst="rect">
            <a:avLst/>
          </a:prstGeom>
          <a:gradFill>
            <a:gsLst>
              <a:gs pos="0">
                <a:srgbClr val="0E2B5E"/>
              </a:gs>
              <a:gs pos="100000">
                <a:srgbClr val="0E2B5E">
                  <a:alpha val="21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Title 1"/>
          <p:cNvSpPr>
            <a:spLocks noGrp="1"/>
          </p:cNvSpPr>
          <p:nvPr>
            <p:ph type="title" hasCustomPrompt="1"/>
          </p:nvPr>
        </p:nvSpPr>
        <p:spPr>
          <a:xfrm>
            <a:off x="1" y="3145265"/>
            <a:ext cx="1688950" cy="810188"/>
          </a:xfrm>
          <a:solidFill>
            <a:schemeClr val="tx1">
              <a:lumMod val="50000"/>
              <a:lumOff val="50000"/>
              <a:alpha val="73000"/>
            </a:schemeClr>
          </a:solidFill>
        </p:spPr>
        <p:txBody>
          <a:bodyPr wrap="square" lIns="90000">
            <a:noAutofit/>
          </a:bodyPr>
          <a:lstStyle>
            <a:lvl1pPr algn="ctr">
              <a:defRPr sz="4800" b="0">
                <a:solidFill>
                  <a:schemeClr val="bg1"/>
                </a:solidFill>
                <a:latin typeface="微软雅黑" panose="020B0503020204020204" pitchFamily="34" charset="-122"/>
                <a:ea typeface="微软雅黑" panose="020B0503020204020204" pitchFamily="34" charset="-122"/>
              </a:defRPr>
            </a:lvl1pPr>
          </a:lstStyle>
          <a:p>
            <a:r>
              <a:rPr lang="zh-CN" altLang="en-US" dirty="0"/>
              <a:t>目录</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grpSp>
        <p:nvGrpSpPr>
          <p:cNvPr id="6" name="组合 5"/>
          <p:cNvGrpSpPr/>
          <p:nvPr userDrawn="1"/>
        </p:nvGrpSpPr>
        <p:grpSpPr>
          <a:xfrm>
            <a:off x="-677552" y="3068422"/>
            <a:ext cx="9124588" cy="4586884"/>
            <a:chOff x="-610259" y="3176784"/>
            <a:chExt cx="9124588" cy="4586884"/>
          </a:xfrm>
        </p:grpSpPr>
        <p:grpSp>
          <p:nvGrpSpPr>
            <p:cNvPr id="7" name="组合 6"/>
            <p:cNvGrpSpPr/>
            <p:nvPr/>
          </p:nvGrpSpPr>
          <p:grpSpPr>
            <a:xfrm>
              <a:off x="6236855" y="3176784"/>
              <a:ext cx="2277474" cy="2462016"/>
              <a:chOff x="2339768" y="1500384"/>
              <a:chExt cx="4035559" cy="4362558"/>
            </a:xfrm>
            <a:solidFill>
              <a:schemeClr val="accent1">
                <a:alpha val="15000"/>
              </a:schemeClr>
            </a:solidFill>
          </p:grpSpPr>
          <p:sp>
            <p:nvSpPr>
              <p:cNvPr id="18" name="六边形 17"/>
              <p:cNvSpPr/>
              <p:nvPr/>
            </p:nvSpPr>
            <p:spPr>
              <a:xfrm rot="5400000">
                <a:off x="2257367" y="2638699"/>
                <a:ext cx="1194816" cy="1030014"/>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六边形 18"/>
              <p:cNvSpPr/>
              <p:nvPr/>
            </p:nvSpPr>
            <p:spPr>
              <a:xfrm rot="5400000">
                <a:off x="3459585" y="2638699"/>
                <a:ext cx="1194816" cy="1030014"/>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六边形 19"/>
              <p:cNvSpPr/>
              <p:nvPr/>
            </p:nvSpPr>
            <p:spPr>
              <a:xfrm rot="5400000">
                <a:off x="4661803" y="2638699"/>
                <a:ext cx="1194816" cy="1030014"/>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六边形 20"/>
              <p:cNvSpPr/>
              <p:nvPr/>
            </p:nvSpPr>
            <p:spPr>
              <a:xfrm rot="5400000">
                <a:off x="4060694" y="1582785"/>
                <a:ext cx="1194816" cy="1030014"/>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六边形 21"/>
              <p:cNvSpPr/>
              <p:nvPr/>
            </p:nvSpPr>
            <p:spPr>
              <a:xfrm rot="5400000">
                <a:off x="5262912" y="1582785"/>
                <a:ext cx="1194816" cy="1030014"/>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六边形 22"/>
              <p:cNvSpPr/>
              <p:nvPr/>
            </p:nvSpPr>
            <p:spPr>
              <a:xfrm rot="5400000">
                <a:off x="2858476" y="3694613"/>
                <a:ext cx="1194816" cy="1030014"/>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六边形 23"/>
              <p:cNvSpPr/>
              <p:nvPr/>
            </p:nvSpPr>
            <p:spPr>
              <a:xfrm rot="5400000">
                <a:off x="4060694" y="3694613"/>
                <a:ext cx="1194816" cy="1030014"/>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六边形 24"/>
              <p:cNvSpPr/>
              <p:nvPr/>
            </p:nvSpPr>
            <p:spPr>
              <a:xfrm rot="5400000">
                <a:off x="5262912" y="3694613"/>
                <a:ext cx="1194816" cy="1030014"/>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六边形 25"/>
              <p:cNvSpPr/>
              <p:nvPr/>
            </p:nvSpPr>
            <p:spPr>
              <a:xfrm rot="5400000">
                <a:off x="4661803" y="4750527"/>
                <a:ext cx="1194816" cy="1030014"/>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610259" y="5301652"/>
              <a:ext cx="2277474" cy="2462016"/>
              <a:chOff x="2339768" y="1500384"/>
              <a:chExt cx="4035559" cy="4362558"/>
            </a:xfrm>
            <a:solidFill>
              <a:schemeClr val="accent1">
                <a:alpha val="15000"/>
              </a:schemeClr>
            </a:solidFill>
          </p:grpSpPr>
          <p:sp>
            <p:nvSpPr>
              <p:cNvPr id="9" name="六边形 8"/>
              <p:cNvSpPr/>
              <p:nvPr/>
            </p:nvSpPr>
            <p:spPr>
              <a:xfrm rot="5400000">
                <a:off x="2257367" y="2638699"/>
                <a:ext cx="1194816" cy="1030014"/>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六边形 9"/>
              <p:cNvSpPr/>
              <p:nvPr/>
            </p:nvSpPr>
            <p:spPr>
              <a:xfrm rot="5400000">
                <a:off x="3459585" y="2638699"/>
                <a:ext cx="1194816" cy="1030014"/>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六边形 10"/>
              <p:cNvSpPr/>
              <p:nvPr/>
            </p:nvSpPr>
            <p:spPr>
              <a:xfrm rot="5400000">
                <a:off x="4661803" y="2638699"/>
                <a:ext cx="1194816" cy="1030014"/>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六边形 11"/>
              <p:cNvSpPr/>
              <p:nvPr/>
            </p:nvSpPr>
            <p:spPr>
              <a:xfrm rot="5400000">
                <a:off x="4060694" y="1582785"/>
                <a:ext cx="1194816" cy="1030014"/>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六边形 12"/>
              <p:cNvSpPr/>
              <p:nvPr/>
            </p:nvSpPr>
            <p:spPr>
              <a:xfrm rot="5400000">
                <a:off x="5262912" y="1582785"/>
                <a:ext cx="1194816" cy="1030014"/>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六边形 13"/>
              <p:cNvSpPr/>
              <p:nvPr/>
            </p:nvSpPr>
            <p:spPr>
              <a:xfrm rot="5400000">
                <a:off x="2858476" y="3694613"/>
                <a:ext cx="1194816" cy="1030014"/>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六边形 14"/>
              <p:cNvSpPr/>
              <p:nvPr/>
            </p:nvSpPr>
            <p:spPr>
              <a:xfrm rot="5400000">
                <a:off x="4060694" y="3694613"/>
                <a:ext cx="1194816" cy="1030014"/>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六边形 15"/>
              <p:cNvSpPr/>
              <p:nvPr/>
            </p:nvSpPr>
            <p:spPr>
              <a:xfrm rot="5400000">
                <a:off x="5262912" y="3694613"/>
                <a:ext cx="1194816" cy="1030014"/>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六边形 16"/>
              <p:cNvSpPr/>
              <p:nvPr/>
            </p:nvSpPr>
            <p:spPr>
              <a:xfrm rot="5400000">
                <a:off x="4661803" y="4750527"/>
                <a:ext cx="1194816" cy="1030014"/>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36" name="图片 8" descr="知先LGOG.gi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2975" y="241438"/>
            <a:ext cx="12954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p:cNvPicPr>
          <p:nvPr userDrawn="1"/>
        </p:nvPicPr>
        <p:blipFill rotWithShape="1">
          <a:blip r:embed="rId3" cstate="print">
            <a:extLst>
              <a:ext uri="{28A0092B-C50C-407E-A947-70E740481C1C}">
                <a14:useLocalDpi xmlns:a14="http://schemas.microsoft.com/office/drawing/2010/main" val="0"/>
              </a:ext>
            </a:extLst>
          </a:blip>
          <a:srcRect l="-1" t="47479" r="117" b="28291"/>
          <a:stretch>
            <a:fillRect/>
          </a:stretch>
        </p:blipFill>
        <p:spPr>
          <a:xfrm>
            <a:off x="0" y="1843714"/>
            <a:ext cx="9133242" cy="1290918"/>
          </a:xfrm>
          <a:prstGeom prst="rect">
            <a:avLst/>
          </a:prstGeom>
        </p:spPr>
      </p:pic>
      <p:sp>
        <p:nvSpPr>
          <p:cNvPr id="43" name="矩形 42"/>
          <p:cNvSpPr/>
          <p:nvPr userDrawn="1"/>
        </p:nvSpPr>
        <p:spPr>
          <a:xfrm>
            <a:off x="0" y="1843714"/>
            <a:ext cx="9133242" cy="1301551"/>
          </a:xfrm>
          <a:prstGeom prst="rect">
            <a:avLst/>
          </a:prstGeom>
          <a:gradFill>
            <a:gsLst>
              <a:gs pos="0">
                <a:srgbClr val="0E2B5E"/>
              </a:gs>
              <a:gs pos="100000">
                <a:srgbClr val="0E2B5E">
                  <a:alpha val="21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dirty="0"/>
          </a:p>
        </p:txBody>
      </p:sp>
      <p:sp>
        <p:nvSpPr>
          <p:cNvPr id="44" name="Title 1"/>
          <p:cNvSpPr>
            <a:spLocks noGrp="1"/>
          </p:cNvSpPr>
          <p:nvPr>
            <p:ph type="title" hasCustomPrompt="1"/>
          </p:nvPr>
        </p:nvSpPr>
        <p:spPr>
          <a:xfrm>
            <a:off x="970040" y="1843714"/>
            <a:ext cx="1430768" cy="1290919"/>
          </a:xfrm>
          <a:solidFill>
            <a:schemeClr val="tx1">
              <a:lumMod val="50000"/>
              <a:lumOff val="50000"/>
              <a:alpha val="73000"/>
            </a:schemeClr>
          </a:solidFill>
        </p:spPr>
        <p:txBody>
          <a:bodyPr wrap="square" lIns="90000">
            <a:noAutofit/>
          </a:bodyPr>
          <a:lstStyle>
            <a:lvl1pPr algn="ctr">
              <a:defRPr sz="4800" b="0">
                <a:solidFill>
                  <a:schemeClr val="bg1"/>
                </a:solidFill>
                <a:latin typeface="微软雅黑" panose="020B0503020204020204" pitchFamily="34" charset="-122"/>
                <a:ea typeface="微软雅黑" panose="020B0503020204020204" pitchFamily="34" charset="-122"/>
              </a:defRPr>
            </a:lvl1pPr>
          </a:lstStyle>
          <a:p>
            <a:r>
              <a:rPr lang="en-US" altLang="zh-CN" dirty="0"/>
              <a:t>01</a:t>
            </a:r>
            <a:endParaRPr lang="en-US" dirty="0"/>
          </a:p>
        </p:txBody>
      </p:sp>
      <p:sp>
        <p:nvSpPr>
          <p:cNvPr id="5" name="文本占位符 4"/>
          <p:cNvSpPr>
            <a:spLocks noGrp="1"/>
          </p:cNvSpPr>
          <p:nvPr>
            <p:ph type="body" sz="quarter" idx="10" hasCustomPrompt="1"/>
          </p:nvPr>
        </p:nvSpPr>
        <p:spPr>
          <a:xfrm>
            <a:off x="3592850" y="3557175"/>
            <a:ext cx="5303500" cy="1090129"/>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sz="20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zh-CN" altLang="en-US" dirty="0"/>
              <a:t>在此输入你需要填写的文字，可以换行在此输入你需要填写的文字，可以换行在此输入你需要填写的文字，可以换行</a:t>
            </a:r>
          </a:p>
          <a:p>
            <a:pPr lvl="0"/>
            <a:endParaRPr lang="zh-CN" altLang="en-US" dirty="0"/>
          </a:p>
        </p:txBody>
      </p:sp>
      <p:sp>
        <p:nvSpPr>
          <p:cNvPr id="29" name="文本占位符 28"/>
          <p:cNvSpPr>
            <a:spLocks noGrp="1"/>
          </p:cNvSpPr>
          <p:nvPr>
            <p:ph type="body" sz="quarter" idx="11" hasCustomPrompt="1"/>
          </p:nvPr>
        </p:nvSpPr>
        <p:spPr>
          <a:xfrm>
            <a:off x="3073466" y="2236415"/>
            <a:ext cx="4792280" cy="505516"/>
          </a:xfrm>
          <a:noFill/>
        </p:spPr>
        <p:txBody>
          <a:bodyPr vert="horz" wrap="square" lIns="90000" tIns="45720" rIns="91440" bIns="45720" rtlCol="0" anchor="ctr">
            <a:noAutofit/>
          </a:bodyPr>
          <a:lstStyle>
            <a:lvl1pPr algn="l">
              <a:defRPr lang="zh-CN" altLang="en-US" sz="4000" b="0" dirty="0">
                <a:solidFill>
                  <a:srgbClr val="FFE800"/>
                </a:solidFill>
                <a:latin typeface="微软雅黑" panose="020B0503020204020204" pitchFamily="34" charset="-122"/>
                <a:ea typeface="微软雅黑" panose="020B0503020204020204" pitchFamily="34" charset="-122"/>
                <a:cs typeface="+mj-cs"/>
              </a:defRPr>
            </a:lvl1pPr>
          </a:lstStyle>
          <a:p>
            <a:pPr lvl="0" algn="ctr">
              <a:spcBef>
                <a:spcPct val="0"/>
              </a:spcBef>
              <a:buNone/>
            </a:pPr>
            <a:r>
              <a:rPr lang="zh-CN" altLang="en-US" dirty="0"/>
              <a:t>编辑母版</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601229"/>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64D654-6999-4592-A8DE-FE2F3642145C}"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1.GIF"/></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s>
</file>

<file path=ppt/slides/_rels/slide3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53.png"/></Relationships>
</file>

<file path=ppt/slides/_rels/slide3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hyperlink" Target="http://www.notefirst.com/faq/default.aspx?id=0px&amp;faq&amp;pageindex=2"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hyperlink" Target="mailto:marketing@notefirst.com" TargetMode="External"/><Relationship Id="rId5" Type="http://schemas.openxmlformats.org/officeDocument/2006/relationships/hyperlink" Target="mailto:marketing@notefirst.comsupport" TargetMode="External"/><Relationship Id="rId4" Type="http://schemas.openxmlformats.org/officeDocument/2006/relationships/hyperlink" Target="http://www.notefirst.com/"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709829"/>
            <a:ext cx="8743950" cy="810188"/>
          </a:xfrm>
        </p:spPr>
        <p:txBody>
          <a:bodyPr/>
          <a:lstStyle/>
          <a:p>
            <a:r>
              <a:rPr lang="en-US" altLang="zh-CN" dirty="0">
                <a:solidFill>
                  <a:srgbClr val="FFE800"/>
                </a:solidFill>
              </a:rPr>
              <a:t>NoteFirst</a:t>
            </a:r>
            <a:r>
              <a:rPr lang="en-US" altLang="zh-CN" dirty="0">
                <a:solidFill>
                  <a:srgbClr val="EE7700"/>
                </a:solidFill>
              </a:rPr>
              <a:t> </a:t>
            </a:r>
            <a:r>
              <a:rPr lang="zh-CN" altLang="en-US" dirty="0"/>
              <a:t>文献管理软件</a:t>
            </a:r>
            <a:r>
              <a:rPr lang="en-US" altLang="zh-CN" dirty="0"/>
              <a:t>&amp;</a:t>
            </a:r>
            <a:r>
              <a:rPr lang="zh-CN" altLang="en-US" dirty="0"/>
              <a:t>团队协作系统</a:t>
            </a:r>
          </a:p>
        </p:txBody>
      </p:sp>
      <p:sp>
        <p:nvSpPr>
          <p:cNvPr id="3" name="文本占位符 2"/>
          <p:cNvSpPr>
            <a:spLocks noGrp="1"/>
          </p:cNvSpPr>
          <p:nvPr>
            <p:ph type="body" sz="quarter" idx="11"/>
          </p:nvPr>
        </p:nvSpPr>
        <p:spPr/>
        <p:txBody>
          <a:bodyPr/>
          <a:lstStyle/>
          <a:p>
            <a:r>
              <a:rPr lang="zh-CN" altLang="en-US" dirty="0">
                <a:latin typeface="微软雅黑" panose="020B0503020204020204" pitchFamily="34" charset="-122"/>
                <a:ea typeface="微软雅黑" panose="020B0503020204020204" pitchFamily="34" charset="-122"/>
              </a:rPr>
              <a:t>产  品  介  绍</a:t>
            </a:r>
          </a:p>
        </p:txBody>
      </p:sp>
      <p:sp>
        <p:nvSpPr>
          <p:cNvPr id="4" name="文本占位符 3"/>
          <p:cNvSpPr>
            <a:spLocks noGrp="1"/>
          </p:cNvSpPr>
          <p:nvPr>
            <p:ph type="body" sz="quarter" idx="12"/>
          </p:nvPr>
        </p:nvSpPr>
        <p:spPr>
          <a:xfrm>
            <a:off x="1880680" y="5456175"/>
            <a:ext cx="5382635" cy="341632"/>
          </a:xfrm>
        </p:spPr>
        <p:txBody>
          <a:bodyPr/>
          <a:lstStyle/>
          <a:p>
            <a:r>
              <a:rPr lang="zh-CN" altLang="en-US" sz="1800" b="0" dirty="0"/>
              <a:t>西安知先信息技术有限公司</a:t>
            </a:r>
            <a:endParaRPr lang="en-US" altLang="zh-CN" sz="1800" b="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获取文献 </a:t>
            </a:r>
            <a:r>
              <a:rPr lang="en-US" altLang="zh-CN" dirty="0"/>
              <a:t>- </a:t>
            </a:r>
            <a:r>
              <a:rPr lang="zh-CN" altLang="en-US" dirty="0"/>
              <a:t>一键获取</a:t>
            </a:r>
          </a:p>
        </p:txBody>
      </p:sp>
      <p:pic>
        <p:nvPicPr>
          <p:cNvPr id="3" name="图片 2"/>
          <p:cNvPicPr>
            <a:picLocks noChangeAspect="1"/>
          </p:cNvPicPr>
          <p:nvPr/>
        </p:nvPicPr>
        <p:blipFill>
          <a:blip r:embed="rId3"/>
          <a:stretch>
            <a:fillRect/>
          </a:stretch>
        </p:blipFill>
        <p:spPr>
          <a:xfrm>
            <a:off x="0" y="688975"/>
            <a:ext cx="9144000" cy="5480050"/>
          </a:xfrm>
          <a:prstGeom prst="rect">
            <a:avLst/>
          </a:prstGeom>
        </p:spPr>
      </p:pic>
      <p:sp>
        <p:nvSpPr>
          <p:cNvPr id="4" name="矩形 3"/>
          <p:cNvSpPr/>
          <p:nvPr/>
        </p:nvSpPr>
        <p:spPr>
          <a:xfrm>
            <a:off x="4452938" y="5767388"/>
            <a:ext cx="838200" cy="1571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924176" y="5092986"/>
            <a:ext cx="871538" cy="584775"/>
          </a:xfrm>
          <a:prstGeom prst="rect">
            <a:avLst/>
          </a:prstGeom>
          <a:solidFill>
            <a:schemeClr val="accent2">
              <a:lumMod val="75000"/>
            </a:schemeClr>
          </a:solidFill>
        </p:spPr>
        <p:txBody>
          <a:bodyPr vert="horz" wrap="square" rtlCol="0">
            <a:spAutoFit/>
          </a:bodyPr>
          <a:lstStyle/>
          <a:p>
            <a:pPr algn="ctr"/>
            <a:r>
              <a:rPr lang="zh-CN" altLang="en-US" sz="800" b="1" dirty="0">
                <a:solidFill>
                  <a:schemeClr val="bg1"/>
                </a:solidFill>
              </a:rPr>
              <a:t>在浏览器上点击鼠标右键，选择“</a:t>
            </a:r>
            <a:r>
              <a:rPr lang="en-US" altLang="zh-CN" sz="800" b="1" dirty="0">
                <a:solidFill>
                  <a:schemeClr val="bg1"/>
                </a:solidFill>
              </a:rPr>
              <a:t>NoteFirst</a:t>
            </a:r>
            <a:r>
              <a:rPr lang="zh-CN" altLang="en-US" sz="800" b="1" dirty="0">
                <a:solidFill>
                  <a:schemeClr val="bg1"/>
                </a:solidFill>
              </a:rPr>
              <a:t>保存题录”</a:t>
            </a:r>
          </a:p>
        </p:txBody>
      </p:sp>
      <p:cxnSp>
        <p:nvCxnSpPr>
          <p:cNvPr id="7" name="直接箭头连接符 6"/>
          <p:cNvCxnSpPr>
            <a:endCxn id="4" idx="1"/>
          </p:cNvCxnSpPr>
          <p:nvPr/>
        </p:nvCxnSpPr>
        <p:spPr>
          <a:xfrm>
            <a:off x="3795714" y="5389123"/>
            <a:ext cx="657224" cy="456846"/>
          </a:xfrm>
          <a:prstGeom prst="straightConnector1">
            <a:avLst/>
          </a:prstGeom>
          <a:ln w="12700">
            <a:solidFill>
              <a:srgbClr val="ED7D31"/>
            </a:solidFill>
            <a:tailEnd type="triangle"/>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a:blip r:embed="rId4"/>
          <a:stretch>
            <a:fillRect/>
          </a:stretch>
        </p:blipFill>
        <p:spPr>
          <a:xfrm>
            <a:off x="0" y="688975"/>
            <a:ext cx="9144000" cy="5480050"/>
          </a:xfrm>
          <a:prstGeom prst="rect">
            <a:avLst/>
          </a:prstGeom>
        </p:spPr>
      </p:pic>
      <p:sp>
        <p:nvSpPr>
          <p:cNvPr id="14" name="矩形 13"/>
          <p:cNvSpPr/>
          <p:nvPr/>
        </p:nvSpPr>
        <p:spPr>
          <a:xfrm>
            <a:off x="1819275" y="1914525"/>
            <a:ext cx="1976439" cy="133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一键获取 </a:t>
            </a:r>
            <a:r>
              <a:rPr lang="en-US" altLang="zh-CN" dirty="0"/>
              <a:t>- </a:t>
            </a:r>
            <a:r>
              <a:rPr lang="zh-CN" altLang="en-US" dirty="0"/>
              <a:t>数据比对</a:t>
            </a:r>
          </a:p>
        </p:txBody>
      </p:sp>
      <p:pic>
        <p:nvPicPr>
          <p:cNvPr id="3" name="图片 2"/>
          <p:cNvPicPr>
            <a:picLocks noChangeAspect="1"/>
          </p:cNvPicPr>
          <p:nvPr/>
        </p:nvPicPr>
        <p:blipFill>
          <a:blip r:embed="rId3"/>
          <a:stretch>
            <a:fillRect/>
          </a:stretch>
        </p:blipFill>
        <p:spPr>
          <a:xfrm>
            <a:off x="0" y="1061633"/>
            <a:ext cx="9144000" cy="473473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0" y="720725"/>
            <a:ext cx="9144000" cy="5416550"/>
          </a:xfrm>
          <a:prstGeom prst="rect">
            <a:avLst/>
          </a:prstGeom>
        </p:spPr>
      </p:pic>
      <p:sp>
        <p:nvSpPr>
          <p:cNvPr id="2" name="标题 1"/>
          <p:cNvSpPr>
            <a:spLocks noGrp="1"/>
          </p:cNvSpPr>
          <p:nvPr>
            <p:ph type="title"/>
          </p:nvPr>
        </p:nvSpPr>
        <p:spPr/>
        <p:txBody>
          <a:bodyPr/>
          <a:lstStyle/>
          <a:p>
            <a:r>
              <a:rPr lang="zh-CN" altLang="en-US" dirty="0"/>
              <a:t>获取文献 </a:t>
            </a:r>
            <a:r>
              <a:rPr lang="en-US" altLang="zh-CN" dirty="0"/>
              <a:t>- </a:t>
            </a:r>
            <a:r>
              <a:rPr lang="zh-CN" altLang="en-US" dirty="0"/>
              <a:t>导入文献</a:t>
            </a:r>
            <a:r>
              <a:rPr lang="en-US" altLang="zh-CN" dirty="0"/>
              <a:t>&lt;</a:t>
            </a:r>
            <a:r>
              <a:rPr lang="zh-CN" altLang="en-US" dirty="0"/>
              <a:t>一</a:t>
            </a:r>
            <a:r>
              <a:rPr lang="en-US" altLang="zh-CN" dirty="0"/>
              <a:t>&gt;</a:t>
            </a:r>
            <a:endParaRPr lang="zh-CN" altLang="en-US" dirty="0"/>
          </a:p>
        </p:txBody>
      </p:sp>
      <p:sp>
        <p:nvSpPr>
          <p:cNvPr id="4" name="矩形 3"/>
          <p:cNvSpPr/>
          <p:nvPr/>
        </p:nvSpPr>
        <p:spPr>
          <a:xfrm>
            <a:off x="1914525" y="1781175"/>
            <a:ext cx="1285875" cy="2952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57225" y="3714750"/>
            <a:ext cx="361950" cy="17907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200275" y="3352800"/>
            <a:ext cx="685800" cy="1984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4"/>
          <a:stretch>
            <a:fillRect/>
          </a:stretch>
        </p:blipFill>
        <p:spPr>
          <a:xfrm>
            <a:off x="152400" y="877735"/>
            <a:ext cx="9144000" cy="5407330"/>
          </a:xfrm>
          <a:prstGeom prst="rect">
            <a:avLst/>
          </a:prstGeom>
        </p:spPr>
      </p:pic>
      <p:sp>
        <p:nvSpPr>
          <p:cNvPr id="9" name="矩形 8"/>
          <p:cNvSpPr/>
          <p:nvPr/>
        </p:nvSpPr>
        <p:spPr>
          <a:xfrm>
            <a:off x="903180" y="4672977"/>
            <a:ext cx="1222940" cy="21878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642223" y="2608565"/>
            <a:ext cx="558177" cy="2412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00275" y="2146345"/>
            <a:ext cx="4010585" cy="2667372"/>
          </a:xfrm>
          <a:prstGeom prst="rect">
            <a:avLst/>
          </a:prstGeom>
        </p:spPr>
      </p:pic>
      <p:sp>
        <p:nvSpPr>
          <p:cNvPr id="13" name="矩形 12"/>
          <p:cNvSpPr/>
          <p:nvPr/>
        </p:nvSpPr>
        <p:spPr>
          <a:xfrm>
            <a:off x="4325167" y="3680040"/>
            <a:ext cx="774155" cy="2412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9" grpId="0" animBg="1"/>
      <p:bldP spid="10"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获取文献</a:t>
            </a:r>
            <a:r>
              <a:rPr lang="en-US" altLang="zh-CN" dirty="0"/>
              <a:t>-</a:t>
            </a:r>
            <a:r>
              <a:rPr lang="zh-CN" altLang="en-US" dirty="0"/>
              <a:t>导入文献</a:t>
            </a:r>
            <a:r>
              <a:rPr lang="en-US" altLang="zh-CN" dirty="0"/>
              <a:t>&lt;</a:t>
            </a:r>
            <a:r>
              <a:rPr lang="zh-CN" altLang="en-US" dirty="0"/>
              <a:t>二</a:t>
            </a:r>
            <a:r>
              <a:rPr lang="en-US" altLang="zh-CN" dirty="0"/>
              <a:t>&gt;</a:t>
            </a:r>
            <a:endParaRPr lang="zh-CN" altLang="en-US" dirty="0"/>
          </a:p>
        </p:txBody>
      </p:sp>
      <p:pic>
        <p:nvPicPr>
          <p:cNvPr id="4" name="图片 3"/>
          <p:cNvPicPr>
            <a:picLocks noChangeAspect="1"/>
          </p:cNvPicPr>
          <p:nvPr/>
        </p:nvPicPr>
        <p:blipFill>
          <a:blip r:embed="rId3"/>
          <a:stretch>
            <a:fillRect/>
          </a:stretch>
        </p:blipFill>
        <p:spPr>
          <a:xfrm>
            <a:off x="0" y="771268"/>
            <a:ext cx="9144000" cy="5334000"/>
          </a:xfrm>
          <a:prstGeom prst="rect">
            <a:avLst/>
          </a:prstGeom>
        </p:spPr>
      </p:pic>
      <p:sp>
        <p:nvSpPr>
          <p:cNvPr id="5" name="矩形 4"/>
          <p:cNvSpPr/>
          <p:nvPr/>
        </p:nvSpPr>
        <p:spPr>
          <a:xfrm>
            <a:off x="945693" y="2020047"/>
            <a:ext cx="464754" cy="1135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613648" y="914401"/>
            <a:ext cx="400423" cy="38249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p:nvPicPr>
        <p:blipFill>
          <a:blip r:embed="rId4"/>
          <a:stretch>
            <a:fillRect/>
          </a:stretch>
        </p:blipFill>
        <p:spPr>
          <a:xfrm>
            <a:off x="2647741" y="2295607"/>
            <a:ext cx="2499012" cy="2998815"/>
          </a:xfrm>
          <a:prstGeom prst="rect">
            <a:avLst/>
          </a:prstGeom>
        </p:spPr>
      </p:pic>
      <p:sp>
        <p:nvSpPr>
          <p:cNvPr id="8" name="矩形 7"/>
          <p:cNvSpPr/>
          <p:nvPr/>
        </p:nvSpPr>
        <p:spPr>
          <a:xfrm>
            <a:off x="2823587" y="2607229"/>
            <a:ext cx="2170444" cy="3064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823587" y="3122526"/>
            <a:ext cx="2170444" cy="2336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356149" y="5034224"/>
            <a:ext cx="522516" cy="1808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3908808" y="5034223"/>
            <a:ext cx="663191" cy="1808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2843684" y="3883689"/>
            <a:ext cx="1749757" cy="7352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1" grpId="0" animBg="1"/>
      <p:bldP spid="14"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获取文献</a:t>
            </a:r>
            <a:r>
              <a:rPr lang="en-US" altLang="zh-CN" dirty="0"/>
              <a:t>-</a:t>
            </a:r>
            <a:r>
              <a:rPr lang="zh-CN" altLang="en-US" dirty="0"/>
              <a:t>导入文献</a:t>
            </a:r>
            <a:r>
              <a:rPr lang="en-US" altLang="zh-CN" dirty="0"/>
              <a:t>&lt;</a:t>
            </a:r>
            <a:r>
              <a:rPr lang="zh-CN" altLang="en-US" dirty="0"/>
              <a:t>三</a:t>
            </a:r>
            <a:r>
              <a:rPr lang="en-US" altLang="zh-CN" dirty="0"/>
              <a:t>&gt;</a:t>
            </a:r>
            <a:endParaRPr lang="zh-CN" altLang="en-US" dirty="0"/>
          </a:p>
        </p:txBody>
      </p:sp>
      <p:pic>
        <p:nvPicPr>
          <p:cNvPr id="4" name="图片 3"/>
          <p:cNvPicPr>
            <a:picLocks noChangeAspect="1"/>
          </p:cNvPicPr>
          <p:nvPr/>
        </p:nvPicPr>
        <p:blipFill>
          <a:blip r:embed="rId3"/>
          <a:stretch>
            <a:fillRect/>
          </a:stretch>
        </p:blipFill>
        <p:spPr>
          <a:xfrm>
            <a:off x="0" y="771525"/>
            <a:ext cx="9144000" cy="5314950"/>
          </a:xfrm>
          <a:prstGeom prst="rect">
            <a:avLst/>
          </a:prstGeom>
        </p:spPr>
      </p:pic>
      <p:sp>
        <p:nvSpPr>
          <p:cNvPr id="5" name="矩形 4"/>
          <p:cNvSpPr/>
          <p:nvPr/>
        </p:nvSpPr>
        <p:spPr>
          <a:xfrm>
            <a:off x="1295400" y="1647825"/>
            <a:ext cx="4933950" cy="8001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获取文献</a:t>
            </a:r>
            <a:r>
              <a:rPr lang="en-US" altLang="zh-CN" dirty="0"/>
              <a:t>-</a:t>
            </a:r>
            <a:r>
              <a:rPr lang="zh-CN" altLang="en-US" dirty="0"/>
              <a:t>导入文件</a:t>
            </a:r>
          </a:p>
        </p:txBody>
      </p:sp>
      <p:pic>
        <p:nvPicPr>
          <p:cNvPr id="3" name="图片 2"/>
          <p:cNvPicPr>
            <a:picLocks noChangeAspect="1"/>
          </p:cNvPicPr>
          <p:nvPr/>
        </p:nvPicPr>
        <p:blipFill>
          <a:blip r:embed="rId3"/>
          <a:stretch>
            <a:fillRect/>
          </a:stretch>
        </p:blipFill>
        <p:spPr>
          <a:xfrm>
            <a:off x="0" y="758825"/>
            <a:ext cx="9144000" cy="5340350"/>
          </a:xfrm>
          <a:prstGeom prst="rect">
            <a:avLst/>
          </a:prstGeom>
        </p:spPr>
      </p:pic>
      <p:sp>
        <p:nvSpPr>
          <p:cNvPr id="4" name="矩形 3"/>
          <p:cNvSpPr/>
          <p:nvPr/>
        </p:nvSpPr>
        <p:spPr>
          <a:xfrm>
            <a:off x="729129" y="1661458"/>
            <a:ext cx="561789" cy="1314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243106" y="950259"/>
            <a:ext cx="370541" cy="3466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4"/>
          <a:stretch>
            <a:fillRect/>
          </a:stretch>
        </p:blipFill>
        <p:spPr>
          <a:xfrm>
            <a:off x="2061210" y="1968883"/>
            <a:ext cx="2755751" cy="3164709"/>
          </a:xfrm>
          <a:prstGeom prst="rect">
            <a:avLst/>
          </a:prstGeom>
        </p:spPr>
      </p:pic>
      <p:sp>
        <p:nvSpPr>
          <p:cNvPr id="7" name="矩形 6"/>
          <p:cNvSpPr/>
          <p:nvPr/>
        </p:nvSpPr>
        <p:spPr>
          <a:xfrm>
            <a:off x="4201456" y="2456329"/>
            <a:ext cx="543858" cy="15538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151530" y="2157506"/>
            <a:ext cx="2008094" cy="10638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109694" y="4482353"/>
            <a:ext cx="2115671"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285127" y="4607859"/>
            <a:ext cx="353266" cy="1553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109694" y="4326962"/>
            <a:ext cx="890494" cy="1298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10" grpId="0" animBg="1"/>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获取文献</a:t>
            </a:r>
            <a:r>
              <a:rPr lang="en-US" altLang="zh-CN" dirty="0"/>
              <a:t>-</a:t>
            </a:r>
            <a:r>
              <a:rPr lang="zh-CN" altLang="en-US" dirty="0"/>
              <a:t>手动添加</a:t>
            </a:r>
          </a:p>
        </p:txBody>
      </p:sp>
      <p:pic>
        <p:nvPicPr>
          <p:cNvPr id="3" name="图片 2"/>
          <p:cNvPicPr>
            <a:picLocks noChangeAspect="1"/>
          </p:cNvPicPr>
          <p:nvPr/>
        </p:nvPicPr>
        <p:blipFill>
          <a:blip r:embed="rId3"/>
          <a:stretch>
            <a:fillRect/>
          </a:stretch>
        </p:blipFill>
        <p:spPr>
          <a:xfrm>
            <a:off x="0" y="758290"/>
            <a:ext cx="9144000" cy="5341419"/>
          </a:xfrm>
          <a:prstGeom prst="rect">
            <a:avLst/>
          </a:prstGeom>
        </p:spPr>
      </p:pic>
      <p:sp>
        <p:nvSpPr>
          <p:cNvPr id="4" name="矩形 3"/>
          <p:cNvSpPr/>
          <p:nvPr/>
        </p:nvSpPr>
        <p:spPr>
          <a:xfrm>
            <a:off x="680484" y="1509823"/>
            <a:ext cx="733646" cy="1275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425302" y="925033"/>
            <a:ext cx="404038" cy="3934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4"/>
          <a:stretch>
            <a:fillRect/>
          </a:stretch>
        </p:blipFill>
        <p:spPr>
          <a:xfrm>
            <a:off x="1828347" y="1880390"/>
            <a:ext cx="4001242" cy="3341696"/>
          </a:xfrm>
          <a:prstGeom prst="rect">
            <a:avLst/>
          </a:prstGeom>
        </p:spPr>
      </p:pic>
      <p:sp>
        <p:nvSpPr>
          <p:cNvPr id="7" name="矩形 6"/>
          <p:cNvSpPr/>
          <p:nvPr/>
        </p:nvSpPr>
        <p:spPr>
          <a:xfrm>
            <a:off x="2232837" y="2413591"/>
            <a:ext cx="616689" cy="273256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3026752" y="3213554"/>
            <a:ext cx="1066783" cy="523220"/>
          </a:xfrm>
          <a:prstGeom prst="rect">
            <a:avLst/>
          </a:prstGeom>
          <a:solidFill>
            <a:schemeClr val="accent2">
              <a:lumMod val="75000"/>
            </a:schemeClr>
          </a:solidFill>
        </p:spPr>
        <p:txBody>
          <a:bodyPr vert="horz" wrap="square" rtlCol="0">
            <a:spAutoFit/>
          </a:bodyPr>
          <a:lstStyle/>
          <a:p>
            <a:pPr algn="ctr"/>
            <a:r>
              <a:rPr lang="zh-CN" altLang="en-US" sz="1400" b="1" dirty="0">
                <a:solidFill>
                  <a:schemeClr val="bg1"/>
                </a:solidFill>
              </a:rPr>
              <a:t>逐项录入信息</a:t>
            </a:r>
          </a:p>
        </p:txBody>
      </p:sp>
      <p:sp>
        <p:nvSpPr>
          <p:cNvPr id="10" name="矩形 9"/>
          <p:cNvSpPr/>
          <p:nvPr/>
        </p:nvSpPr>
        <p:spPr>
          <a:xfrm>
            <a:off x="1860698" y="2052084"/>
            <a:ext cx="1871330" cy="1488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功能模块介绍</a:t>
            </a:r>
          </a:p>
        </p:txBody>
      </p:sp>
      <p:sp>
        <p:nvSpPr>
          <p:cNvPr id="4" name="ïṥ1iḍè"/>
          <p:cNvSpPr txBox="1"/>
          <p:nvPr/>
        </p:nvSpPr>
        <p:spPr bwMode="auto">
          <a:xfrm>
            <a:off x="3513216" y="2613784"/>
            <a:ext cx="2284142" cy="48173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rIns="90000" anchor="ctr"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spcBef>
                <a:spcPct val="0"/>
              </a:spcBef>
            </a:pPr>
            <a:r>
              <a:rPr lang="zh-CN" altLang="en-US" sz="2400" dirty="0">
                <a:solidFill>
                  <a:schemeClr val="accent2">
                    <a:lumMod val="75000"/>
                  </a:schemeClr>
                </a:solidFill>
                <a:latin typeface="微软雅黑" panose="020B0503020204020204" pitchFamily="34" charset="-122"/>
                <a:ea typeface="微软雅黑" panose="020B0503020204020204" pitchFamily="34" charset="-122"/>
              </a:rPr>
              <a:t>全文自动下载</a:t>
            </a:r>
            <a:endParaRPr lang="en-US" altLang="zh-CN" sz="2400" dirty="0">
              <a:solidFill>
                <a:schemeClr val="accent2">
                  <a:lumMod val="75000"/>
                </a:schemeClr>
              </a:solidFill>
              <a:latin typeface="微软雅黑" panose="020B0503020204020204" pitchFamily="34" charset="-122"/>
              <a:ea typeface="微软雅黑" panose="020B0503020204020204" pitchFamily="34" charset="-122"/>
            </a:endParaRPr>
          </a:p>
        </p:txBody>
      </p:sp>
      <p:sp>
        <p:nvSpPr>
          <p:cNvPr id="5" name="ís1iḍé"/>
          <p:cNvSpPr/>
          <p:nvPr/>
        </p:nvSpPr>
        <p:spPr bwMode="auto">
          <a:xfrm>
            <a:off x="3502587" y="3039255"/>
            <a:ext cx="5466421" cy="745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r>
              <a:rPr lang="zh-CN" altLang="en-US" dirty="0"/>
              <a:t>可自动下载文献对应的全文（需要全文的访问权限），支持</a:t>
            </a:r>
            <a:r>
              <a:rPr lang="en-US" altLang="zh-CN" dirty="0"/>
              <a:t>OA</a:t>
            </a:r>
            <a:r>
              <a:rPr lang="zh-CN" altLang="en-US" dirty="0"/>
              <a:t>全文的自动下载（不需要权限）。</a:t>
            </a:r>
            <a:endParaRPr lang="zh-CN" altLang="en-US" dirty="0">
              <a:solidFill>
                <a:srgbClr val="1A4E5A"/>
              </a:solidFill>
            </a:endParaRPr>
          </a:p>
        </p:txBody>
      </p:sp>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l="30179" t="-178" r="29820" b="178"/>
          <a:stretch>
            <a:fillRect/>
          </a:stretch>
        </p:blipFill>
        <p:spPr>
          <a:xfrm>
            <a:off x="246063" y="1218909"/>
            <a:ext cx="2786743" cy="4644571"/>
          </a:xfrm>
          <a:prstGeom prst="rect">
            <a:avLst/>
          </a:prstGeom>
        </p:spPr>
      </p:pic>
      <p:sp>
        <p:nvSpPr>
          <p:cNvPr id="9" name="矩形 8"/>
          <p:cNvSpPr/>
          <p:nvPr/>
        </p:nvSpPr>
        <p:spPr>
          <a:xfrm>
            <a:off x="246059" y="1228952"/>
            <a:ext cx="2786743" cy="4644571"/>
          </a:xfrm>
          <a:prstGeom prst="rect">
            <a:avLst/>
          </a:prstGeom>
          <a:gradFill>
            <a:gsLst>
              <a:gs pos="0">
                <a:srgbClr val="0E2B5E"/>
              </a:gs>
              <a:gs pos="39000">
                <a:srgbClr val="0E2B5E">
                  <a:alpha val="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46063" y="4583145"/>
            <a:ext cx="2786743" cy="805543"/>
          </a:xfrm>
          <a:prstGeom prst="rect">
            <a:avLst/>
          </a:prstGeom>
          <a:solidFill>
            <a:schemeClr val="tx1">
              <a:lumMod val="50000"/>
              <a:lumOff val="50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latin typeface="微软雅黑" panose="020B0503020204020204" pitchFamily="34" charset="-122"/>
                <a:ea typeface="微软雅黑" panose="020B0503020204020204" pitchFamily="34" charset="-122"/>
              </a:rPr>
              <a:t>文献管理</a:t>
            </a:r>
          </a:p>
        </p:txBody>
      </p:sp>
      <p:pic>
        <p:nvPicPr>
          <p:cNvPr id="1025" name="Picture 1" descr="http://www.notefirst.com/Styles/Default/dot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194" y="2759394"/>
            <a:ext cx="45719" cy="45719"/>
          </a:xfrm>
          <a:prstGeom prst="rect">
            <a:avLst/>
          </a:prstGeom>
          <a:noFill/>
          <a:extLst>
            <a:ext uri="{909E8E84-426E-40DD-AFC4-6F175D3DCCD1}">
              <a14:hiddenFill xmlns:a14="http://schemas.microsoft.com/office/drawing/2010/main">
                <a:solidFill>
                  <a:srgbClr val="FFFFFF"/>
                </a:solidFill>
              </a14:hiddenFill>
            </a:ext>
          </a:extLst>
        </p:spPr>
      </p:pic>
      <p:sp>
        <p:nvSpPr>
          <p:cNvPr id="10" name="ïṥ1iḍè"/>
          <p:cNvSpPr txBox="1"/>
          <p:nvPr/>
        </p:nvSpPr>
        <p:spPr bwMode="auto">
          <a:xfrm>
            <a:off x="3466442" y="1114032"/>
            <a:ext cx="2284142" cy="47946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rIns="90000" anchor="ctr"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spcBef>
                <a:spcPct val="0"/>
              </a:spcBef>
            </a:pPr>
            <a:r>
              <a:rPr lang="zh-CN" altLang="en-US" sz="2400" dirty="0">
                <a:solidFill>
                  <a:schemeClr val="accent2">
                    <a:lumMod val="75000"/>
                  </a:schemeClr>
                </a:solidFill>
                <a:latin typeface="微软雅黑" panose="020B0503020204020204" pitchFamily="34" charset="-122"/>
                <a:ea typeface="微软雅黑" panose="020B0503020204020204" pitchFamily="34" charset="-122"/>
              </a:rPr>
              <a:t>题录自动更新</a:t>
            </a:r>
          </a:p>
        </p:txBody>
      </p:sp>
      <p:sp>
        <p:nvSpPr>
          <p:cNvPr id="11" name="ís1iḍé"/>
          <p:cNvSpPr/>
          <p:nvPr/>
        </p:nvSpPr>
        <p:spPr bwMode="auto">
          <a:xfrm>
            <a:off x="3469401" y="1593496"/>
            <a:ext cx="5426949" cy="777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r>
              <a:rPr lang="zh-CN" altLang="en-US" dirty="0">
                <a:solidFill>
                  <a:schemeClr val="tx1">
                    <a:lumMod val="85000"/>
                    <a:lumOff val="15000"/>
                  </a:schemeClr>
                </a:solidFill>
              </a:rPr>
              <a:t>当题录的元数据不完整时，可在指定的数据库网站自动进行元数据补充。</a:t>
            </a:r>
          </a:p>
        </p:txBody>
      </p:sp>
      <p:sp>
        <p:nvSpPr>
          <p:cNvPr id="12" name="ïṥ1iḍè"/>
          <p:cNvSpPr txBox="1"/>
          <p:nvPr/>
        </p:nvSpPr>
        <p:spPr bwMode="auto">
          <a:xfrm>
            <a:off x="3537504" y="4210157"/>
            <a:ext cx="2284142" cy="48173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rIns="90000" anchor="ctr"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spcBef>
                <a:spcPct val="0"/>
              </a:spcBef>
            </a:pPr>
            <a:r>
              <a:rPr lang="zh-CN" altLang="en-US" sz="2400" dirty="0">
                <a:solidFill>
                  <a:schemeClr val="accent2">
                    <a:lumMod val="75000"/>
                  </a:schemeClr>
                </a:solidFill>
                <a:latin typeface="微软雅黑" panose="020B0503020204020204" pitchFamily="34" charset="-122"/>
                <a:ea typeface="微软雅黑" panose="020B0503020204020204" pitchFamily="34" charset="-122"/>
              </a:rPr>
              <a:t>内置</a:t>
            </a:r>
            <a:r>
              <a:rPr lang="en-US" altLang="zh-CN" sz="2400" dirty="0">
                <a:solidFill>
                  <a:schemeClr val="accent2">
                    <a:lumMod val="75000"/>
                  </a:schemeClr>
                </a:solidFill>
                <a:latin typeface="微软雅黑" panose="020B0503020204020204" pitchFamily="34" charset="-122"/>
                <a:ea typeface="微软雅黑" panose="020B0503020204020204" pitchFamily="34" charset="-122"/>
              </a:rPr>
              <a:t>PDF</a:t>
            </a:r>
            <a:r>
              <a:rPr lang="zh-CN" altLang="en-US" sz="2400" dirty="0">
                <a:solidFill>
                  <a:schemeClr val="accent2">
                    <a:lumMod val="75000"/>
                  </a:schemeClr>
                </a:solidFill>
                <a:latin typeface="微软雅黑" panose="020B0503020204020204" pitchFamily="34" charset="-122"/>
                <a:ea typeface="微软雅黑" panose="020B0503020204020204" pitchFamily="34" charset="-122"/>
              </a:rPr>
              <a:t>阅读器</a:t>
            </a:r>
            <a:endParaRPr lang="en-US" altLang="zh-CN" sz="2400" dirty="0">
              <a:solidFill>
                <a:schemeClr val="accent2">
                  <a:lumMod val="75000"/>
                </a:schemeClr>
              </a:solidFill>
              <a:latin typeface="微软雅黑" panose="020B0503020204020204" pitchFamily="34" charset="-122"/>
              <a:ea typeface="微软雅黑" panose="020B0503020204020204" pitchFamily="34" charset="-122"/>
            </a:endParaRPr>
          </a:p>
        </p:txBody>
      </p:sp>
      <p:sp>
        <p:nvSpPr>
          <p:cNvPr id="13" name="ís1iḍé"/>
          <p:cNvSpPr/>
          <p:nvPr/>
        </p:nvSpPr>
        <p:spPr bwMode="auto">
          <a:xfrm>
            <a:off x="3526875" y="4635628"/>
            <a:ext cx="5466421" cy="745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r>
              <a:rPr lang="en-US" altLang="zh-CN" dirty="0"/>
              <a:t>NoteFirst</a:t>
            </a:r>
            <a:r>
              <a:rPr lang="zh-CN" altLang="en-US" dirty="0"/>
              <a:t>提供</a:t>
            </a:r>
            <a:r>
              <a:rPr lang="en-US" altLang="zh-CN" dirty="0"/>
              <a:t>PDF</a:t>
            </a:r>
            <a:r>
              <a:rPr lang="zh-CN" altLang="en-US" dirty="0"/>
              <a:t>阅读器功能，并支持批注、高亮等标注功能。</a:t>
            </a:r>
            <a:endParaRPr lang="zh-CN" altLang="en-US" dirty="0">
              <a:solidFill>
                <a:srgbClr val="1A4E5A"/>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文献管理</a:t>
            </a:r>
            <a:r>
              <a:rPr lang="en-US" altLang="zh-CN" dirty="0"/>
              <a:t>-</a:t>
            </a:r>
            <a:r>
              <a:rPr lang="zh-CN" altLang="en-US" dirty="0"/>
              <a:t>题录自动更新</a:t>
            </a:r>
          </a:p>
        </p:txBody>
      </p:sp>
      <p:pic>
        <p:nvPicPr>
          <p:cNvPr id="3" name="图片 2"/>
          <p:cNvPicPr>
            <a:picLocks noChangeAspect="1"/>
          </p:cNvPicPr>
          <p:nvPr/>
        </p:nvPicPr>
        <p:blipFill>
          <a:blip r:embed="rId3"/>
          <a:stretch>
            <a:fillRect/>
          </a:stretch>
        </p:blipFill>
        <p:spPr>
          <a:xfrm>
            <a:off x="0" y="752475"/>
            <a:ext cx="9144000" cy="5353050"/>
          </a:xfrm>
          <a:prstGeom prst="rect">
            <a:avLst/>
          </a:prstGeom>
        </p:spPr>
      </p:pic>
      <p:sp>
        <p:nvSpPr>
          <p:cNvPr id="4" name="矩形 3"/>
          <p:cNvSpPr/>
          <p:nvPr/>
        </p:nvSpPr>
        <p:spPr>
          <a:xfrm>
            <a:off x="628299" y="3343274"/>
            <a:ext cx="1161231" cy="1889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967593" y="4981517"/>
            <a:ext cx="1284647" cy="1795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4"/>
          <a:stretch>
            <a:fillRect/>
          </a:stretch>
        </p:blipFill>
        <p:spPr>
          <a:xfrm>
            <a:off x="1922789" y="2758085"/>
            <a:ext cx="3225887" cy="2987957"/>
          </a:xfrm>
          <a:prstGeom prst="rect">
            <a:avLst/>
          </a:prstGeom>
        </p:spPr>
      </p:pic>
      <p:sp>
        <p:nvSpPr>
          <p:cNvPr id="9" name="矩形 8"/>
          <p:cNvSpPr/>
          <p:nvPr/>
        </p:nvSpPr>
        <p:spPr>
          <a:xfrm>
            <a:off x="4140044" y="5476998"/>
            <a:ext cx="510493" cy="2057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5"/>
          <a:stretch>
            <a:fillRect/>
          </a:stretch>
        </p:blipFill>
        <p:spPr>
          <a:xfrm>
            <a:off x="1739042" y="2949508"/>
            <a:ext cx="3997152" cy="2605109"/>
          </a:xfrm>
          <a:prstGeom prst="rect">
            <a:avLst/>
          </a:prstGeom>
        </p:spPr>
      </p:pic>
      <p:sp>
        <p:nvSpPr>
          <p:cNvPr id="10" name="矩形 9"/>
          <p:cNvSpPr/>
          <p:nvPr/>
        </p:nvSpPr>
        <p:spPr>
          <a:xfrm>
            <a:off x="1851239" y="3601502"/>
            <a:ext cx="1323917" cy="16605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175156" y="3938091"/>
            <a:ext cx="544152" cy="2131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2" name="矩形 11"/>
          <p:cNvSpPr/>
          <p:nvPr/>
        </p:nvSpPr>
        <p:spPr>
          <a:xfrm>
            <a:off x="4252240" y="5295666"/>
            <a:ext cx="560982" cy="2075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9" grpId="0" animBg="1"/>
      <p:bldP spid="10"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文献管理</a:t>
            </a:r>
            <a:r>
              <a:rPr lang="en-US" altLang="zh-CN" dirty="0"/>
              <a:t>-</a:t>
            </a:r>
            <a:r>
              <a:rPr lang="zh-CN" altLang="en-US" dirty="0"/>
              <a:t>题录自动更新</a:t>
            </a:r>
          </a:p>
        </p:txBody>
      </p:sp>
      <p:pic>
        <p:nvPicPr>
          <p:cNvPr id="3" name="图片 2"/>
          <p:cNvPicPr>
            <a:picLocks noChangeAspect="1"/>
          </p:cNvPicPr>
          <p:nvPr/>
        </p:nvPicPr>
        <p:blipFill>
          <a:blip r:embed="rId3"/>
          <a:stretch>
            <a:fillRect/>
          </a:stretch>
        </p:blipFill>
        <p:spPr>
          <a:xfrm>
            <a:off x="165193" y="903734"/>
            <a:ext cx="3506301" cy="5514529"/>
          </a:xfrm>
          <a:prstGeom prst="rect">
            <a:avLst/>
          </a:prstGeom>
          <a:scene3d>
            <a:camera prst="orthographicFront"/>
            <a:lightRig rig="threePt" dir="t"/>
          </a:scene3d>
          <a:sp3d>
            <a:bevelT w="152400" h="50800" prst="softRound"/>
            <a:bevelB w="165100" prst="coolSlant"/>
          </a:sp3d>
        </p:spPr>
      </p:pic>
      <p:pic>
        <p:nvPicPr>
          <p:cNvPr id="4" name="图片 3"/>
          <p:cNvPicPr>
            <a:picLocks noChangeAspect="1"/>
          </p:cNvPicPr>
          <p:nvPr/>
        </p:nvPicPr>
        <p:blipFill>
          <a:blip r:embed="rId4"/>
          <a:stretch>
            <a:fillRect/>
          </a:stretch>
        </p:blipFill>
        <p:spPr>
          <a:xfrm>
            <a:off x="4975414" y="903734"/>
            <a:ext cx="3499410" cy="5515200"/>
          </a:xfrm>
          <a:prstGeom prst="rect">
            <a:avLst/>
          </a:prstGeom>
          <a:scene3d>
            <a:camera prst="orthographicFront"/>
            <a:lightRig rig="threePt" dir="t"/>
          </a:scene3d>
          <a:sp3d>
            <a:bevelT w="152400" h="50800" prst="softRound"/>
          </a:sp3d>
        </p:spPr>
      </p:pic>
      <p:cxnSp>
        <p:nvCxnSpPr>
          <p:cNvPr id="6" name="直接连接符 5"/>
          <p:cNvCxnSpPr/>
          <p:nvPr/>
        </p:nvCxnSpPr>
        <p:spPr>
          <a:xfrm>
            <a:off x="2923953" y="6081824"/>
            <a:ext cx="74754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246063" y="6209415"/>
            <a:ext cx="133818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5017946" y="2254102"/>
            <a:ext cx="3424307" cy="117489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p:cNvCxnSpPr/>
          <p:nvPr/>
        </p:nvCxnSpPr>
        <p:spPr>
          <a:xfrm>
            <a:off x="8080743" y="6060558"/>
            <a:ext cx="37281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5017946" y="6209415"/>
            <a:ext cx="189321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目录</a:t>
            </a:r>
            <a:endParaRPr lang="zh-CN" altLang="en-US" dirty="0"/>
          </a:p>
        </p:txBody>
      </p:sp>
      <p:grpSp>
        <p:nvGrpSpPr>
          <p:cNvPr id="37" name="组合 36"/>
          <p:cNvGrpSpPr/>
          <p:nvPr/>
        </p:nvGrpSpPr>
        <p:grpSpPr>
          <a:xfrm>
            <a:off x="3425650" y="1563964"/>
            <a:ext cx="4740204" cy="857020"/>
            <a:chOff x="3658406" y="1472523"/>
            <a:chExt cx="4740204" cy="857020"/>
          </a:xfrm>
        </p:grpSpPr>
        <p:sp>
          <p:nvSpPr>
            <p:cNvPr id="15" name="标题 1"/>
            <p:cNvSpPr txBox="1"/>
            <p:nvPr/>
          </p:nvSpPr>
          <p:spPr>
            <a:xfrm>
              <a:off x="4958511" y="1633267"/>
              <a:ext cx="3440099" cy="535531"/>
            </a:xfrm>
            <a:prstGeom prst="rect">
              <a:avLst/>
            </a:prstGeom>
            <a:noFill/>
          </p:spPr>
          <p:txBody>
            <a:bodyPr vert="horz" wrap="square" lIns="90000" tIns="45720" rIns="91440" bIns="45720" rtlCol="0" anchor="ctr">
              <a:spAutoFit/>
            </a:bodyPr>
            <a:lstStyle>
              <a:lvl1pPr algn="ctr" defTabSz="914400" rtl="0" eaLnBrk="1" latinLnBrk="0" hangingPunct="1">
                <a:lnSpc>
                  <a:spcPct val="90000"/>
                </a:lnSpc>
                <a:spcBef>
                  <a:spcPct val="0"/>
                </a:spcBef>
                <a:buNone/>
                <a:defRPr sz="4800" b="0" kern="1200">
                  <a:solidFill>
                    <a:schemeClr val="bg1"/>
                  </a:solidFill>
                  <a:latin typeface="微软雅黑" panose="020B0503020204020204" pitchFamily="34" charset="-122"/>
                  <a:ea typeface="微软雅黑" panose="020B0503020204020204" pitchFamily="34" charset="-122"/>
                  <a:cs typeface="+mj-cs"/>
                </a:defRPr>
              </a:lvl1pPr>
            </a:lstStyle>
            <a:p>
              <a:pPr algn="dist"/>
              <a:r>
                <a:rPr lang="zh-CN" altLang="en-US" sz="3200" dirty="0">
                  <a:solidFill>
                    <a:srgbClr val="5F6A7C"/>
                  </a:solidFill>
                </a:rPr>
                <a:t>产品功能介绍</a:t>
              </a:r>
            </a:p>
          </p:txBody>
        </p:sp>
        <p:grpSp>
          <p:nvGrpSpPr>
            <p:cNvPr id="26" name="组合 25"/>
            <p:cNvGrpSpPr/>
            <p:nvPr/>
          </p:nvGrpSpPr>
          <p:grpSpPr>
            <a:xfrm>
              <a:off x="3658406" y="1472523"/>
              <a:ext cx="856807" cy="857020"/>
              <a:chOff x="1041891" y="2887276"/>
              <a:chExt cx="1036261" cy="1036518"/>
            </a:xfrm>
          </p:grpSpPr>
          <p:sp>
            <p:nvSpPr>
              <p:cNvPr id="27" name="Oval 53"/>
              <p:cNvSpPr>
                <a:spLocks noChangeArrowheads="1"/>
              </p:cNvSpPr>
              <p:nvPr/>
            </p:nvSpPr>
            <p:spPr bwMode="auto">
              <a:xfrm>
                <a:off x="1041891" y="2887276"/>
                <a:ext cx="1036261" cy="1036518"/>
              </a:xfrm>
              <a:prstGeom prst="ellipse">
                <a:avLst/>
              </a:prstGeom>
              <a:solidFill>
                <a:srgbClr val="5F6A7C"/>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2400">
                  <a:latin typeface="微软雅黑" panose="020B0503020204020204" pitchFamily="34" charset="-122"/>
                  <a:ea typeface="微软雅黑" panose="020B0503020204020204" pitchFamily="34" charset="-122"/>
                </a:endParaRPr>
              </a:p>
            </p:txBody>
          </p:sp>
          <p:sp>
            <p:nvSpPr>
              <p:cNvPr id="28" name="Text Box 58"/>
              <p:cNvSpPr txBox="1">
                <a:spLocks noChangeArrowheads="1"/>
              </p:cNvSpPr>
              <p:nvPr/>
            </p:nvSpPr>
            <p:spPr bwMode="auto">
              <a:xfrm>
                <a:off x="1177282" y="3105837"/>
                <a:ext cx="782804" cy="632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800" b="1" dirty="0">
                    <a:solidFill>
                      <a:schemeClr val="bg1"/>
                    </a:solidFill>
                    <a:latin typeface="微软雅黑" panose="020B0503020204020204" pitchFamily="34" charset="-122"/>
                    <a:ea typeface="微软雅黑" panose="020B0503020204020204" pitchFamily="34" charset="-122"/>
                  </a:rPr>
                  <a:t>01</a:t>
                </a:r>
              </a:p>
            </p:txBody>
          </p:sp>
        </p:grpSp>
      </p:grpSp>
      <p:grpSp>
        <p:nvGrpSpPr>
          <p:cNvPr id="21" name="组合 20"/>
          <p:cNvGrpSpPr/>
          <p:nvPr/>
        </p:nvGrpSpPr>
        <p:grpSpPr>
          <a:xfrm>
            <a:off x="3425650" y="2797635"/>
            <a:ext cx="4740204" cy="857020"/>
            <a:chOff x="3658406" y="1472523"/>
            <a:chExt cx="4740204" cy="857020"/>
          </a:xfrm>
        </p:grpSpPr>
        <p:sp>
          <p:nvSpPr>
            <p:cNvPr id="22" name="标题 1"/>
            <p:cNvSpPr txBox="1"/>
            <p:nvPr/>
          </p:nvSpPr>
          <p:spPr>
            <a:xfrm>
              <a:off x="4958511" y="1633267"/>
              <a:ext cx="3440099" cy="535531"/>
            </a:xfrm>
            <a:prstGeom prst="rect">
              <a:avLst/>
            </a:prstGeom>
            <a:noFill/>
          </p:spPr>
          <p:txBody>
            <a:bodyPr vert="horz" wrap="square" lIns="90000" tIns="45720" rIns="91440" bIns="45720" rtlCol="0" anchor="ctr">
              <a:spAutoFit/>
            </a:bodyPr>
            <a:lstStyle>
              <a:lvl1pPr algn="ctr" defTabSz="914400" rtl="0" eaLnBrk="1" latinLnBrk="0" hangingPunct="1">
                <a:lnSpc>
                  <a:spcPct val="90000"/>
                </a:lnSpc>
                <a:spcBef>
                  <a:spcPct val="0"/>
                </a:spcBef>
                <a:buNone/>
                <a:defRPr sz="4800" b="0" kern="1200">
                  <a:solidFill>
                    <a:schemeClr val="bg1"/>
                  </a:solidFill>
                  <a:latin typeface="微软雅黑" panose="020B0503020204020204" pitchFamily="34" charset="-122"/>
                  <a:ea typeface="微软雅黑" panose="020B0503020204020204" pitchFamily="34" charset="-122"/>
                  <a:cs typeface="+mj-cs"/>
                </a:defRPr>
              </a:lvl1pPr>
            </a:lstStyle>
            <a:p>
              <a:pPr algn="dist"/>
              <a:endParaRPr lang="zh-CN" altLang="en-US" sz="3200" dirty="0">
                <a:solidFill>
                  <a:srgbClr val="5F6A7C"/>
                </a:solidFill>
              </a:endParaRPr>
            </a:p>
          </p:txBody>
        </p:sp>
        <p:grpSp>
          <p:nvGrpSpPr>
            <p:cNvPr id="23" name="组合 22"/>
            <p:cNvGrpSpPr/>
            <p:nvPr/>
          </p:nvGrpSpPr>
          <p:grpSpPr>
            <a:xfrm>
              <a:off x="3658406" y="1472523"/>
              <a:ext cx="856807" cy="857020"/>
              <a:chOff x="1041891" y="2887273"/>
              <a:chExt cx="1036261" cy="1036517"/>
            </a:xfrm>
          </p:grpSpPr>
          <p:sp>
            <p:nvSpPr>
              <p:cNvPr id="24" name="Oval 53"/>
              <p:cNvSpPr>
                <a:spLocks noChangeArrowheads="1"/>
              </p:cNvSpPr>
              <p:nvPr/>
            </p:nvSpPr>
            <p:spPr bwMode="auto">
              <a:xfrm>
                <a:off x="1041891" y="2887273"/>
                <a:ext cx="1036261" cy="1036517"/>
              </a:xfrm>
              <a:prstGeom prst="ellipse">
                <a:avLst/>
              </a:prstGeom>
              <a:solidFill>
                <a:srgbClr val="5F6A7C"/>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2400">
                  <a:latin typeface="微软雅黑" panose="020B0503020204020204" pitchFamily="34" charset="-122"/>
                  <a:ea typeface="微软雅黑" panose="020B0503020204020204" pitchFamily="34" charset="-122"/>
                </a:endParaRPr>
              </a:p>
            </p:txBody>
          </p:sp>
          <p:sp>
            <p:nvSpPr>
              <p:cNvPr id="25" name="Text Box 58"/>
              <p:cNvSpPr txBox="1">
                <a:spLocks noChangeArrowheads="1"/>
              </p:cNvSpPr>
              <p:nvPr/>
            </p:nvSpPr>
            <p:spPr bwMode="auto">
              <a:xfrm>
                <a:off x="1177282" y="3105837"/>
                <a:ext cx="782804" cy="632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800" b="1" dirty="0">
                    <a:solidFill>
                      <a:schemeClr val="bg1"/>
                    </a:solidFill>
                    <a:latin typeface="微软雅黑" panose="020B0503020204020204" pitchFamily="34" charset="-122"/>
                    <a:ea typeface="微软雅黑" panose="020B0503020204020204" pitchFamily="34" charset="-122"/>
                  </a:rPr>
                  <a:t>02</a:t>
                </a:r>
              </a:p>
            </p:txBody>
          </p:sp>
        </p:grpSp>
      </p:grpSp>
      <p:grpSp>
        <p:nvGrpSpPr>
          <p:cNvPr id="29" name="组合 28"/>
          <p:cNvGrpSpPr/>
          <p:nvPr/>
        </p:nvGrpSpPr>
        <p:grpSpPr>
          <a:xfrm>
            <a:off x="3425650" y="4118396"/>
            <a:ext cx="4740204" cy="857020"/>
            <a:chOff x="3658406" y="1472523"/>
            <a:chExt cx="4740204" cy="857020"/>
          </a:xfrm>
        </p:grpSpPr>
        <p:sp>
          <p:nvSpPr>
            <p:cNvPr id="30" name="标题 1"/>
            <p:cNvSpPr txBox="1"/>
            <p:nvPr/>
          </p:nvSpPr>
          <p:spPr>
            <a:xfrm>
              <a:off x="4958511" y="1633267"/>
              <a:ext cx="3440099" cy="535531"/>
            </a:xfrm>
            <a:prstGeom prst="rect">
              <a:avLst/>
            </a:prstGeom>
            <a:noFill/>
          </p:spPr>
          <p:txBody>
            <a:bodyPr vert="horz" wrap="square" lIns="90000" tIns="45720" rIns="91440" bIns="45720" rtlCol="0" anchor="ctr">
              <a:spAutoFit/>
            </a:bodyPr>
            <a:lstStyle>
              <a:lvl1pPr algn="ctr" defTabSz="914400" rtl="0" eaLnBrk="1" latinLnBrk="0" hangingPunct="1">
                <a:lnSpc>
                  <a:spcPct val="90000"/>
                </a:lnSpc>
                <a:spcBef>
                  <a:spcPct val="0"/>
                </a:spcBef>
                <a:buNone/>
                <a:defRPr sz="4800" b="0" kern="1200">
                  <a:solidFill>
                    <a:schemeClr val="bg1"/>
                  </a:solidFill>
                  <a:latin typeface="微软雅黑" panose="020B0503020204020204" pitchFamily="34" charset="-122"/>
                  <a:ea typeface="微软雅黑" panose="020B0503020204020204" pitchFamily="34" charset="-122"/>
                  <a:cs typeface="+mj-cs"/>
                </a:defRPr>
              </a:lvl1pPr>
            </a:lstStyle>
            <a:p>
              <a:pPr algn="dist"/>
              <a:endParaRPr lang="zh-CN" altLang="en-US" sz="3200" dirty="0">
                <a:solidFill>
                  <a:srgbClr val="5F6A7C"/>
                </a:solidFill>
              </a:endParaRPr>
            </a:p>
          </p:txBody>
        </p:sp>
        <p:grpSp>
          <p:nvGrpSpPr>
            <p:cNvPr id="31" name="组合 30"/>
            <p:cNvGrpSpPr/>
            <p:nvPr/>
          </p:nvGrpSpPr>
          <p:grpSpPr>
            <a:xfrm>
              <a:off x="3658406" y="1472523"/>
              <a:ext cx="856807" cy="857020"/>
              <a:chOff x="1041891" y="2887276"/>
              <a:chExt cx="1036261" cy="1036518"/>
            </a:xfrm>
          </p:grpSpPr>
          <p:sp>
            <p:nvSpPr>
              <p:cNvPr id="32" name="Oval 53"/>
              <p:cNvSpPr>
                <a:spLocks noChangeArrowheads="1"/>
              </p:cNvSpPr>
              <p:nvPr/>
            </p:nvSpPr>
            <p:spPr bwMode="auto">
              <a:xfrm>
                <a:off x="1041891" y="2887276"/>
                <a:ext cx="1036261" cy="1036518"/>
              </a:xfrm>
              <a:prstGeom prst="ellipse">
                <a:avLst/>
              </a:prstGeom>
              <a:solidFill>
                <a:srgbClr val="5F6A7C"/>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2400">
                  <a:latin typeface="微软雅黑" panose="020B0503020204020204" pitchFamily="34" charset="-122"/>
                  <a:ea typeface="微软雅黑" panose="020B0503020204020204" pitchFamily="34" charset="-122"/>
                </a:endParaRPr>
              </a:p>
            </p:txBody>
          </p:sp>
          <p:sp>
            <p:nvSpPr>
              <p:cNvPr id="33" name="Text Box 58"/>
              <p:cNvSpPr txBox="1">
                <a:spLocks noChangeArrowheads="1"/>
              </p:cNvSpPr>
              <p:nvPr/>
            </p:nvSpPr>
            <p:spPr bwMode="auto">
              <a:xfrm>
                <a:off x="1177282" y="3105837"/>
                <a:ext cx="782804" cy="632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800" b="1" dirty="0">
                    <a:solidFill>
                      <a:schemeClr val="bg1"/>
                    </a:solidFill>
                    <a:latin typeface="微软雅黑" panose="020B0503020204020204" pitchFamily="34" charset="-122"/>
                    <a:ea typeface="微软雅黑" panose="020B0503020204020204" pitchFamily="34" charset="-122"/>
                  </a:rPr>
                  <a:t>03</a:t>
                </a:r>
              </a:p>
            </p:txBody>
          </p:sp>
        </p:grpSp>
      </p:grpSp>
      <p:sp>
        <p:nvSpPr>
          <p:cNvPr id="3" name="矩形 2">
            <a:extLst>
              <a:ext uri="{FF2B5EF4-FFF2-40B4-BE49-F238E27FC236}">
                <a16:creationId xmlns:a16="http://schemas.microsoft.com/office/drawing/2014/main" id="{E4BC4097-47F7-4233-8D56-554A964D9242}"/>
              </a:ext>
            </a:extLst>
          </p:cNvPr>
          <p:cNvSpPr/>
          <p:nvPr/>
        </p:nvSpPr>
        <p:spPr>
          <a:xfrm>
            <a:off x="4608513" y="3045469"/>
            <a:ext cx="3557341" cy="535531"/>
          </a:xfrm>
          <a:prstGeom prst="rect">
            <a:avLst/>
          </a:prstGeom>
        </p:spPr>
        <p:txBody>
          <a:bodyPr wrap="square">
            <a:spAutoFit/>
          </a:bodyPr>
          <a:lstStyle/>
          <a:p>
            <a:pPr algn="dist" defTabSz="914400">
              <a:lnSpc>
                <a:spcPct val="90000"/>
              </a:lnSpc>
              <a:spcBef>
                <a:spcPct val="0"/>
              </a:spcBef>
            </a:pPr>
            <a:r>
              <a:rPr lang="zh-CN" altLang="en-US" sz="3200" dirty="0">
                <a:solidFill>
                  <a:srgbClr val="5F6A7C"/>
                </a:solidFill>
                <a:latin typeface="微软雅黑" panose="020B0503020204020204" pitchFamily="34" charset="-122"/>
                <a:ea typeface="微软雅黑" panose="020B0503020204020204" pitchFamily="34" charset="-122"/>
                <a:cs typeface="+mj-cs"/>
              </a:rPr>
              <a:t>产品优势与发展</a:t>
            </a:r>
          </a:p>
        </p:txBody>
      </p:sp>
      <p:sp>
        <p:nvSpPr>
          <p:cNvPr id="19" name="矩形 18">
            <a:extLst>
              <a:ext uri="{FF2B5EF4-FFF2-40B4-BE49-F238E27FC236}">
                <a16:creationId xmlns:a16="http://schemas.microsoft.com/office/drawing/2014/main" id="{34E354BD-F06D-4E03-8E05-D501F124A0BE}"/>
              </a:ext>
            </a:extLst>
          </p:cNvPr>
          <p:cNvSpPr/>
          <p:nvPr/>
        </p:nvSpPr>
        <p:spPr>
          <a:xfrm>
            <a:off x="4667133" y="4529245"/>
            <a:ext cx="3557341" cy="535531"/>
          </a:xfrm>
          <a:prstGeom prst="rect">
            <a:avLst/>
          </a:prstGeom>
        </p:spPr>
        <p:txBody>
          <a:bodyPr wrap="square">
            <a:spAutoFit/>
          </a:bodyPr>
          <a:lstStyle/>
          <a:p>
            <a:pPr algn="dist" defTabSz="914400">
              <a:lnSpc>
                <a:spcPct val="90000"/>
              </a:lnSpc>
              <a:spcBef>
                <a:spcPct val="0"/>
              </a:spcBef>
            </a:pPr>
            <a:r>
              <a:rPr lang="zh-CN" altLang="en-US" sz="3200" dirty="0">
                <a:solidFill>
                  <a:srgbClr val="5F6A7C"/>
                </a:solidFill>
                <a:latin typeface="微软雅黑" panose="020B0503020204020204" pitchFamily="34" charset="-122"/>
                <a:ea typeface="微软雅黑" panose="020B0503020204020204" pitchFamily="34" charset="-122"/>
                <a:cs typeface="+mj-cs"/>
              </a:rPr>
              <a:t>常见问题</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文献管理</a:t>
            </a:r>
            <a:r>
              <a:rPr lang="en-US" altLang="zh-CN" dirty="0"/>
              <a:t>-</a:t>
            </a:r>
            <a:r>
              <a:rPr lang="zh-CN" altLang="en-US" dirty="0"/>
              <a:t>内置</a:t>
            </a:r>
            <a:r>
              <a:rPr lang="en-US" altLang="zh-CN" dirty="0"/>
              <a:t>PDF</a:t>
            </a:r>
            <a:r>
              <a:rPr lang="zh-CN" altLang="en-US" dirty="0"/>
              <a:t>阅读器</a:t>
            </a:r>
          </a:p>
        </p:txBody>
      </p:sp>
      <p:pic>
        <p:nvPicPr>
          <p:cNvPr id="3" name="图片 2"/>
          <p:cNvPicPr>
            <a:picLocks noChangeAspect="1"/>
          </p:cNvPicPr>
          <p:nvPr/>
        </p:nvPicPr>
        <p:blipFill>
          <a:blip r:embed="rId3"/>
          <a:stretch>
            <a:fillRect/>
          </a:stretch>
        </p:blipFill>
        <p:spPr>
          <a:xfrm>
            <a:off x="0" y="762000"/>
            <a:ext cx="9144000" cy="5334000"/>
          </a:xfrm>
          <a:prstGeom prst="rect">
            <a:avLst/>
          </a:prstGeom>
        </p:spPr>
      </p:pic>
      <p:sp>
        <p:nvSpPr>
          <p:cNvPr id="4" name="矩形 3"/>
          <p:cNvSpPr/>
          <p:nvPr/>
        </p:nvSpPr>
        <p:spPr>
          <a:xfrm>
            <a:off x="0" y="928048"/>
            <a:ext cx="4572000" cy="395785"/>
          </a:xfrm>
          <a:prstGeom prst="rect">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4012441" y="1746913"/>
            <a:ext cx="2647666" cy="584775"/>
          </a:xfrm>
          <a:prstGeom prst="rect">
            <a:avLst/>
          </a:prstGeom>
          <a:solidFill>
            <a:schemeClr val="accent2">
              <a:lumMod val="75000"/>
            </a:schemeClr>
          </a:solidFill>
        </p:spPr>
        <p:txBody>
          <a:bodyPr wrap="square" rtlCol="0">
            <a:spAutoFit/>
          </a:bodyPr>
          <a:lstStyle/>
          <a:p>
            <a:r>
              <a:rPr lang="en-US" altLang="zh-CN" sz="1600" b="1" dirty="0">
                <a:solidFill>
                  <a:schemeClr val="bg1"/>
                </a:solidFill>
              </a:rPr>
              <a:t>PDF</a:t>
            </a:r>
            <a:r>
              <a:rPr lang="zh-CN" altLang="en-US" sz="1600" b="1" dirty="0">
                <a:solidFill>
                  <a:schemeClr val="bg1"/>
                </a:solidFill>
              </a:rPr>
              <a:t>格式的全文可以在软件中阅读、加批注等其他操作</a:t>
            </a:r>
          </a:p>
        </p:txBody>
      </p:sp>
      <p:cxnSp>
        <p:nvCxnSpPr>
          <p:cNvPr id="7" name="直接箭头连接符 6"/>
          <p:cNvCxnSpPr/>
          <p:nvPr/>
        </p:nvCxnSpPr>
        <p:spPr>
          <a:xfrm flipH="1" flipV="1">
            <a:off x="4394579" y="1323833"/>
            <a:ext cx="368490" cy="395785"/>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31429" t="-179" r="28571" b="179"/>
          <a:stretch>
            <a:fillRect/>
          </a:stretch>
        </p:blipFill>
        <p:spPr>
          <a:xfrm>
            <a:off x="246063" y="1229690"/>
            <a:ext cx="2786743" cy="4644571"/>
          </a:xfrm>
          <a:prstGeom prst="rect">
            <a:avLst/>
          </a:prstGeom>
        </p:spPr>
      </p:pic>
      <p:sp>
        <p:nvSpPr>
          <p:cNvPr id="2" name="标题 1"/>
          <p:cNvSpPr>
            <a:spLocks noGrp="1"/>
          </p:cNvSpPr>
          <p:nvPr>
            <p:ph type="title"/>
          </p:nvPr>
        </p:nvSpPr>
        <p:spPr/>
        <p:txBody>
          <a:bodyPr/>
          <a:lstStyle/>
          <a:p>
            <a:r>
              <a:rPr lang="zh-CN" altLang="en-US" dirty="0"/>
              <a:t>功能模块介绍</a:t>
            </a:r>
          </a:p>
        </p:txBody>
      </p:sp>
      <p:sp>
        <p:nvSpPr>
          <p:cNvPr id="9" name="矩形 8"/>
          <p:cNvSpPr/>
          <p:nvPr/>
        </p:nvSpPr>
        <p:spPr>
          <a:xfrm>
            <a:off x="246063" y="1229690"/>
            <a:ext cx="2786743" cy="4644571"/>
          </a:xfrm>
          <a:prstGeom prst="rect">
            <a:avLst/>
          </a:prstGeom>
          <a:gradFill>
            <a:gsLst>
              <a:gs pos="0">
                <a:srgbClr val="0E2B5E"/>
              </a:gs>
              <a:gs pos="39000">
                <a:srgbClr val="0E2B5E">
                  <a:alpha val="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46062" y="4491774"/>
            <a:ext cx="2786743" cy="805543"/>
          </a:xfrm>
          <a:prstGeom prst="rect">
            <a:avLst/>
          </a:prstGeom>
          <a:solidFill>
            <a:schemeClr val="tx1">
              <a:lumMod val="50000"/>
              <a:lumOff val="50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latin typeface="微软雅黑" panose="020B0503020204020204" pitchFamily="34" charset="-122"/>
                <a:ea typeface="微软雅黑" panose="020B0503020204020204" pitchFamily="34" charset="-122"/>
              </a:rPr>
              <a:t>论文写作助手</a:t>
            </a:r>
          </a:p>
        </p:txBody>
      </p:sp>
      <p:sp>
        <p:nvSpPr>
          <p:cNvPr id="7" name="ïṥ1iḍè"/>
          <p:cNvSpPr txBox="1"/>
          <p:nvPr/>
        </p:nvSpPr>
        <p:spPr bwMode="auto">
          <a:xfrm>
            <a:off x="3429929" y="1262348"/>
            <a:ext cx="2284142" cy="28305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rIns="90000" anchor="ctr"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spcBef>
                <a:spcPct val="0"/>
              </a:spcBef>
            </a:pPr>
            <a:r>
              <a:rPr lang="zh-CN" altLang="en-US" sz="2400" dirty="0">
                <a:solidFill>
                  <a:srgbClr val="1A4E5A"/>
                </a:solidFill>
                <a:latin typeface="微软雅黑" panose="020B0503020204020204" pitchFamily="34" charset="-122"/>
                <a:ea typeface="微软雅黑" panose="020B0503020204020204" pitchFamily="34" charset="-122"/>
              </a:rPr>
              <a:t>论文写作助手</a:t>
            </a:r>
            <a:endParaRPr lang="en-US" altLang="zh-CN" sz="2400" dirty="0">
              <a:solidFill>
                <a:srgbClr val="1A4E5A"/>
              </a:solidFill>
              <a:latin typeface="微软雅黑" panose="020B0503020204020204" pitchFamily="34" charset="-122"/>
              <a:ea typeface="微软雅黑" panose="020B0503020204020204" pitchFamily="34" charset="-122"/>
            </a:endParaRPr>
          </a:p>
        </p:txBody>
      </p:sp>
      <p:sp>
        <p:nvSpPr>
          <p:cNvPr id="8" name="ís1iḍé"/>
          <p:cNvSpPr/>
          <p:nvPr/>
        </p:nvSpPr>
        <p:spPr bwMode="auto">
          <a:xfrm>
            <a:off x="3429928" y="1681004"/>
            <a:ext cx="5466421" cy="183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r>
              <a:rPr lang="zh-CN" altLang="en-US" dirty="0">
                <a:solidFill>
                  <a:srgbClr val="ED7D31"/>
                </a:solidFill>
              </a:rPr>
              <a:t>参考文献样式管理</a:t>
            </a:r>
          </a:p>
          <a:p>
            <a:r>
              <a:rPr lang="zh-CN" altLang="en-US" dirty="0">
                <a:solidFill>
                  <a:schemeClr val="tx1">
                    <a:lumMod val="85000"/>
                    <a:lumOff val="15000"/>
                  </a:schemeClr>
                </a:solidFill>
              </a:rPr>
              <a:t>提供国内外常见期刊、学位论文的引文样式和样例。支持新建样式，编辑样式。</a:t>
            </a:r>
          </a:p>
          <a:p>
            <a:endParaRPr lang="en-US" altLang="zh-CN" dirty="0">
              <a:solidFill>
                <a:srgbClr val="ED7D31"/>
              </a:solidFill>
            </a:endParaRPr>
          </a:p>
          <a:p>
            <a:r>
              <a:rPr lang="zh-CN" altLang="en-US" dirty="0">
                <a:solidFill>
                  <a:srgbClr val="ED7D31"/>
                </a:solidFill>
              </a:rPr>
              <a:t>参考文献自动形成</a:t>
            </a:r>
          </a:p>
          <a:p>
            <a:r>
              <a:rPr lang="zh-CN" altLang="en-US" dirty="0">
                <a:solidFill>
                  <a:schemeClr val="tx1">
                    <a:lumMod val="85000"/>
                    <a:lumOff val="15000"/>
                  </a:schemeClr>
                </a:solidFill>
              </a:rPr>
              <a:t>论文写作时，把管理的文献作为引文一键插入文档中，根据不同的期刊要求，自动形成规范的文中引文标识和参考文献列表；引文插入、删除时，文中引文序号和参考文献列表自动调整；引文样式更换时，根据新样式，自动形成参考文献，访问论文转投</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45693" y="111947"/>
            <a:ext cx="7084402" cy="538883"/>
          </a:xfrm>
        </p:spPr>
        <p:txBody>
          <a:bodyPr>
            <a:normAutofit/>
          </a:bodyPr>
          <a:lstStyle/>
          <a:p>
            <a:r>
              <a:rPr lang="zh-CN" altLang="en-US" dirty="0"/>
              <a:t>论文写作助手</a:t>
            </a:r>
            <a:r>
              <a:rPr lang="en-US" altLang="zh-CN" dirty="0"/>
              <a:t>-</a:t>
            </a:r>
            <a:r>
              <a:rPr lang="zh-CN" altLang="en-US" dirty="0"/>
              <a:t>参考文献样式管理</a:t>
            </a:r>
          </a:p>
        </p:txBody>
      </p:sp>
      <p:pic>
        <p:nvPicPr>
          <p:cNvPr id="4" name="图片 3"/>
          <p:cNvPicPr>
            <a:picLocks noChangeAspect="1"/>
          </p:cNvPicPr>
          <p:nvPr/>
        </p:nvPicPr>
        <p:blipFill>
          <a:blip r:embed="rId3"/>
          <a:stretch>
            <a:fillRect/>
          </a:stretch>
        </p:blipFill>
        <p:spPr>
          <a:xfrm>
            <a:off x="0" y="755650"/>
            <a:ext cx="9144000" cy="5346700"/>
          </a:xfrm>
          <a:prstGeom prst="rect">
            <a:avLst/>
          </a:prstGeom>
        </p:spPr>
      </p:pic>
      <p:sp>
        <p:nvSpPr>
          <p:cNvPr id="5" name="矩形 4"/>
          <p:cNvSpPr/>
          <p:nvPr/>
        </p:nvSpPr>
        <p:spPr>
          <a:xfrm>
            <a:off x="1542197" y="1046756"/>
            <a:ext cx="1329591" cy="1501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4"/>
          <a:stretch>
            <a:fillRect/>
          </a:stretch>
        </p:blipFill>
        <p:spPr>
          <a:xfrm>
            <a:off x="1950846" y="2095616"/>
            <a:ext cx="4068353" cy="3283562"/>
          </a:xfrm>
          <a:prstGeom prst="rect">
            <a:avLst/>
          </a:prstGeom>
        </p:spPr>
      </p:pic>
      <p:sp>
        <p:nvSpPr>
          <p:cNvPr id="8" name="矩形 7"/>
          <p:cNvSpPr/>
          <p:nvPr/>
        </p:nvSpPr>
        <p:spPr>
          <a:xfrm>
            <a:off x="3914775" y="2324100"/>
            <a:ext cx="1076325" cy="1428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895603" y="2624138"/>
            <a:ext cx="2981325" cy="13620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2886078" y="4214813"/>
            <a:ext cx="3043234"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4724401" y="5105401"/>
            <a:ext cx="723900" cy="1905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4200526" y="3061280"/>
            <a:ext cx="623887" cy="430887"/>
          </a:xfrm>
          <a:prstGeom prst="rect">
            <a:avLst/>
          </a:prstGeom>
          <a:solidFill>
            <a:schemeClr val="accent2">
              <a:lumMod val="75000"/>
            </a:schemeClr>
          </a:solidFill>
        </p:spPr>
        <p:txBody>
          <a:bodyPr wrap="square" rtlCol="0">
            <a:spAutoFit/>
          </a:bodyPr>
          <a:lstStyle/>
          <a:p>
            <a:r>
              <a:rPr lang="zh-CN" altLang="en-US" sz="1100" b="1" dirty="0">
                <a:solidFill>
                  <a:schemeClr val="bg1"/>
                </a:solidFill>
              </a:rPr>
              <a:t>文献样式列表</a:t>
            </a:r>
          </a:p>
        </p:txBody>
      </p:sp>
      <p:sp>
        <p:nvSpPr>
          <p:cNvPr id="13" name="文本框 12"/>
          <p:cNvSpPr txBox="1"/>
          <p:nvPr/>
        </p:nvSpPr>
        <p:spPr>
          <a:xfrm>
            <a:off x="3585383" y="896992"/>
            <a:ext cx="1862918" cy="430887"/>
          </a:xfrm>
          <a:prstGeom prst="rect">
            <a:avLst/>
          </a:prstGeom>
          <a:solidFill>
            <a:schemeClr val="accent2">
              <a:lumMod val="75000"/>
            </a:schemeClr>
          </a:solidFill>
        </p:spPr>
        <p:txBody>
          <a:bodyPr wrap="square" rtlCol="0">
            <a:spAutoFit/>
          </a:bodyPr>
          <a:lstStyle>
            <a:defPPr>
              <a:defRPr lang="en-US"/>
            </a:defPPr>
            <a:lvl1pPr>
              <a:defRPr sz="1100" b="1">
                <a:solidFill>
                  <a:schemeClr val="bg1"/>
                </a:solidFill>
              </a:defRPr>
            </a:lvl1pPr>
          </a:lstStyle>
          <a:p>
            <a:r>
              <a:rPr lang="zh-CN" altLang="en-US" dirty="0"/>
              <a:t>点击“工具”，选择“参考文献样式管理器”</a:t>
            </a:r>
          </a:p>
        </p:txBody>
      </p:sp>
      <p:cxnSp>
        <p:nvCxnSpPr>
          <p:cNvPr id="7" name="直接箭头连接符 6"/>
          <p:cNvCxnSpPr>
            <a:stCxn id="13" idx="1"/>
            <a:endCxn id="5" idx="3"/>
          </p:cNvCxnSpPr>
          <p:nvPr/>
        </p:nvCxnSpPr>
        <p:spPr>
          <a:xfrm flipH="1">
            <a:off x="2871788" y="1112436"/>
            <a:ext cx="713595" cy="9383"/>
          </a:xfrm>
          <a:prstGeom prst="straightConnector1">
            <a:avLst/>
          </a:prstGeom>
          <a:ln w="19050">
            <a:solidFill>
              <a:srgbClr val="ED7D31"/>
            </a:solidFill>
            <a:tailEnd type="triangle"/>
          </a:ln>
        </p:spPr>
        <p:style>
          <a:lnRef idx="1">
            <a:schemeClr val="accent2"/>
          </a:lnRef>
          <a:fillRef idx="0">
            <a:schemeClr val="accent2"/>
          </a:fillRef>
          <a:effectRef idx="0">
            <a:schemeClr val="accent2"/>
          </a:effectRef>
          <a:fontRef idx="minor">
            <a:schemeClr val="tx1"/>
          </a:fontRef>
        </p:style>
      </p:cxnSp>
      <p:sp>
        <p:nvSpPr>
          <p:cNvPr id="16" name="文本框 15"/>
          <p:cNvSpPr txBox="1"/>
          <p:nvPr/>
        </p:nvSpPr>
        <p:spPr>
          <a:xfrm>
            <a:off x="753688" y="2998113"/>
            <a:ext cx="1839041" cy="600164"/>
          </a:xfrm>
          <a:prstGeom prst="rect">
            <a:avLst/>
          </a:prstGeom>
          <a:solidFill>
            <a:schemeClr val="accent2">
              <a:lumMod val="75000"/>
            </a:schemeClr>
          </a:solidFill>
        </p:spPr>
        <p:txBody>
          <a:bodyPr wrap="square" rtlCol="0">
            <a:spAutoFit/>
          </a:bodyPr>
          <a:lstStyle/>
          <a:p>
            <a:r>
              <a:rPr lang="zh-CN" altLang="en-US" sz="1100" b="1" dirty="0">
                <a:solidFill>
                  <a:schemeClr val="bg1"/>
                </a:solidFill>
              </a:rPr>
              <a:t>选择“参考文献样式”，根据需要进行编辑或直接使用</a:t>
            </a:r>
          </a:p>
        </p:txBody>
      </p:sp>
      <p:cxnSp>
        <p:nvCxnSpPr>
          <p:cNvPr id="17" name="直接箭头连接符 16"/>
          <p:cNvCxnSpPr>
            <a:stCxn id="16" idx="0"/>
            <a:endCxn id="8" idx="1"/>
          </p:cNvCxnSpPr>
          <p:nvPr/>
        </p:nvCxnSpPr>
        <p:spPr>
          <a:xfrm flipV="1">
            <a:off x="1673209" y="2395538"/>
            <a:ext cx="2241566" cy="602575"/>
          </a:xfrm>
          <a:prstGeom prst="straightConnector1">
            <a:avLst/>
          </a:prstGeom>
          <a:ln w="19050">
            <a:solidFill>
              <a:srgbClr val="ED7D31"/>
            </a:solidFill>
            <a:tailEnd type="triangle"/>
          </a:ln>
        </p:spPr>
        <p:style>
          <a:lnRef idx="1">
            <a:schemeClr val="accent2"/>
          </a:lnRef>
          <a:fillRef idx="0">
            <a:schemeClr val="accent2"/>
          </a:fillRef>
          <a:effectRef idx="0">
            <a:schemeClr val="accent2"/>
          </a:effectRef>
          <a:fontRef idx="minor">
            <a:schemeClr val="tx1"/>
          </a:fontRef>
        </p:style>
      </p:cxnSp>
      <p:cxnSp>
        <p:nvCxnSpPr>
          <p:cNvPr id="20" name="直接箭头连接符 19"/>
          <p:cNvCxnSpPr>
            <a:endCxn id="11" idx="1"/>
          </p:cNvCxnSpPr>
          <p:nvPr/>
        </p:nvCxnSpPr>
        <p:spPr>
          <a:xfrm>
            <a:off x="1613587" y="3627985"/>
            <a:ext cx="3110814" cy="1572666"/>
          </a:xfrm>
          <a:prstGeom prst="straightConnector1">
            <a:avLst/>
          </a:prstGeom>
          <a:ln w="19050">
            <a:solidFill>
              <a:srgbClr val="ED7D31"/>
            </a:solidFill>
            <a:tailEnd type="triangle"/>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45692" y="111947"/>
            <a:ext cx="6735267" cy="538883"/>
          </a:xfrm>
        </p:spPr>
        <p:txBody>
          <a:bodyPr>
            <a:normAutofit/>
          </a:bodyPr>
          <a:lstStyle/>
          <a:p>
            <a:r>
              <a:rPr lang="zh-CN" altLang="en-US" dirty="0"/>
              <a:t>论文写作助手 </a:t>
            </a:r>
            <a:r>
              <a:rPr lang="en-US" altLang="zh-CN" dirty="0"/>
              <a:t>- </a:t>
            </a:r>
            <a:r>
              <a:rPr lang="zh-CN" altLang="en-US" dirty="0"/>
              <a:t>参考文献插入</a:t>
            </a:r>
            <a:r>
              <a:rPr lang="en-US" altLang="zh-CN" dirty="0"/>
              <a:t>word</a:t>
            </a:r>
            <a:endParaRPr lang="zh-CN" altLang="en-US" dirty="0"/>
          </a:p>
        </p:txBody>
      </p:sp>
      <p:pic>
        <p:nvPicPr>
          <p:cNvPr id="3" name="图片 2"/>
          <p:cNvPicPr>
            <a:picLocks noChangeAspect="1"/>
          </p:cNvPicPr>
          <p:nvPr/>
        </p:nvPicPr>
        <p:blipFill>
          <a:blip r:embed="rId3"/>
          <a:stretch>
            <a:fillRect/>
          </a:stretch>
        </p:blipFill>
        <p:spPr>
          <a:xfrm>
            <a:off x="0" y="787400"/>
            <a:ext cx="9144000" cy="5467350"/>
          </a:xfrm>
          <a:prstGeom prst="rect">
            <a:avLst/>
          </a:prstGeom>
        </p:spPr>
      </p:pic>
      <p:sp>
        <p:nvSpPr>
          <p:cNvPr id="4" name="矩形 3"/>
          <p:cNvSpPr/>
          <p:nvPr/>
        </p:nvSpPr>
        <p:spPr>
          <a:xfrm>
            <a:off x="15274" y="1136942"/>
            <a:ext cx="423477" cy="5844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4"/>
          <a:stretch>
            <a:fillRect/>
          </a:stretch>
        </p:blipFill>
        <p:spPr>
          <a:xfrm>
            <a:off x="2342183" y="1862381"/>
            <a:ext cx="6522268" cy="4409620"/>
          </a:xfrm>
          <a:prstGeom prst="rect">
            <a:avLst/>
          </a:prstGeom>
        </p:spPr>
      </p:pic>
      <p:sp>
        <p:nvSpPr>
          <p:cNvPr id="6" name="矩形 5"/>
          <p:cNvSpPr/>
          <p:nvPr/>
        </p:nvSpPr>
        <p:spPr>
          <a:xfrm>
            <a:off x="2345541" y="2022879"/>
            <a:ext cx="513806" cy="42945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712553" y="3563658"/>
            <a:ext cx="1329526" cy="15707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268557" y="1934222"/>
            <a:ext cx="1341879" cy="261610"/>
          </a:xfrm>
          <a:prstGeom prst="rect">
            <a:avLst/>
          </a:prstGeom>
          <a:solidFill>
            <a:schemeClr val="accent2">
              <a:lumMod val="75000"/>
            </a:schemeClr>
          </a:solidFill>
        </p:spPr>
        <p:txBody>
          <a:bodyPr wrap="square" rtlCol="0">
            <a:spAutoFit/>
          </a:bodyPr>
          <a:lstStyle/>
          <a:p>
            <a:r>
              <a:rPr lang="zh-CN" altLang="en-US" sz="1100" b="1" dirty="0">
                <a:solidFill>
                  <a:schemeClr val="bg1"/>
                </a:solidFill>
              </a:rPr>
              <a:t>点击“转到</a:t>
            </a:r>
            <a:r>
              <a:rPr lang="en-US" altLang="zh-CN" sz="1100" b="1" dirty="0">
                <a:solidFill>
                  <a:schemeClr val="bg1"/>
                </a:solidFill>
              </a:rPr>
              <a:t>NoteFirst</a:t>
            </a:r>
            <a:r>
              <a:rPr lang="zh-CN" altLang="en-US" sz="1100" b="1" dirty="0">
                <a:solidFill>
                  <a:schemeClr val="bg1"/>
                </a:solidFill>
              </a:rPr>
              <a:t>”</a:t>
            </a:r>
          </a:p>
        </p:txBody>
      </p:sp>
      <p:cxnSp>
        <p:nvCxnSpPr>
          <p:cNvPr id="10" name="直接箭头连接符 9"/>
          <p:cNvCxnSpPr/>
          <p:nvPr/>
        </p:nvCxnSpPr>
        <p:spPr>
          <a:xfrm flipH="1" flipV="1">
            <a:off x="438751" y="1721438"/>
            <a:ext cx="195870" cy="212784"/>
          </a:xfrm>
          <a:prstGeom prst="straightConnector1">
            <a:avLst/>
          </a:prstGeom>
          <a:ln w="19050">
            <a:solidFill>
              <a:srgbClr val="ED7D31"/>
            </a:solidFill>
            <a:tailEnd type="triangle"/>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214164" y="3212965"/>
            <a:ext cx="1797595" cy="600164"/>
          </a:xfrm>
          <a:prstGeom prst="rect">
            <a:avLst/>
          </a:prstGeom>
          <a:solidFill>
            <a:schemeClr val="accent2">
              <a:lumMod val="75000"/>
            </a:schemeClr>
          </a:solidFill>
        </p:spPr>
        <p:txBody>
          <a:bodyPr wrap="square" rtlCol="0">
            <a:spAutoFit/>
          </a:bodyPr>
          <a:lstStyle/>
          <a:p>
            <a:r>
              <a:rPr lang="zh-CN" altLang="en-US" sz="1100" b="1" dirty="0">
                <a:solidFill>
                  <a:schemeClr val="bg1"/>
                </a:solidFill>
              </a:rPr>
              <a:t>在</a:t>
            </a:r>
            <a:r>
              <a:rPr lang="en-US" altLang="zh-CN" sz="1100" b="1" dirty="0">
                <a:solidFill>
                  <a:schemeClr val="bg1"/>
                </a:solidFill>
              </a:rPr>
              <a:t>NoteFirst</a:t>
            </a:r>
            <a:r>
              <a:rPr lang="zh-CN" altLang="en-US" sz="1100" b="1" dirty="0">
                <a:solidFill>
                  <a:schemeClr val="bg1"/>
                </a:solidFill>
              </a:rPr>
              <a:t>中选择需要引用的题录（一条或多条），点击“插入到</a:t>
            </a:r>
            <a:r>
              <a:rPr lang="en-US" altLang="zh-CN" sz="1100" b="1" dirty="0">
                <a:solidFill>
                  <a:schemeClr val="bg1"/>
                </a:solidFill>
              </a:rPr>
              <a:t>word</a:t>
            </a:r>
            <a:r>
              <a:rPr lang="zh-CN" altLang="en-US" sz="1100" b="1" dirty="0">
                <a:solidFill>
                  <a:schemeClr val="bg1"/>
                </a:solidFill>
              </a:rPr>
              <a:t>”</a:t>
            </a:r>
          </a:p>
        </p:txBody>
      </p:sp>
      <p:cxnSp>
        <p:nvCxnSpPr>
          <p:cNvPr id="13" name="直接箭头连接符 12"/>
          <p:cNvCxnSpPr/>
          <p:nvPr/>
        </p:nvCxnSpPr>
        <p:spPr>
          <a:xfrm flipV="1">
            <a:off x="1112961" y="2339631"/>
            <a:ext cx="1229222" cy="873334"/>
          </a:xfrm>
          <a:prstGeom prst="straightConnector1">
            <a:avLst/>
          </a:prstGeom>
          <a:ln w="19050">
            <a:solidFill>
              <a:srgbClr val="ED7D3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a:stCxn id="11" idx="3"/>
          </p:cNvCxnSpPr>
          <p:nvPr/>
        </p:nvCxnSpPr>
        <p:spPr>
          <a:xfrm>
            <a:off x="2011759" y="3513047"/>
            <a:ext cx="3700794" cy="139784"/>
          </a:xfrm>
          <a:prstGeom prst="straightConnector1">
            <a:avLst/>
          </a:prstGeom>
          <a:ln w="19050">
            <a:solidFill>
              <a:srgbClr val="ED7D3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标题 1">
            <a:extLst>
              <a:ext uri="{FF2B5EF4-FFF2-40B4-BE49-F238E27FC236}">
                <a16:creationId xmlns:a16="http://schemas.microsoft.com/office/drawing/2014/main" id="{E34DAB64-CD37-45F1-AD6D-21ACF5B8CBDE}"/>
              </a:ext>
            </a:extLst>
          </p:cNvPr>
          <p:cNvSpPr>
            <a:spLocks noGrp="1"/>
          </p:cNvSpPr>
          <p:nvPr>
            <p:ph type="title"/>
          </p:nvPr>
        </p:nvSpPr>
        <p:spPr>
          <a:xfrm>
            <a:off x="946150" y="112713"/>
            <a:ext cx="6037263" cy="538162"/>
          </a:xfrm>
        </p:spPr>
        <p:txBody>
          <a:bodyPr/>
          <a:lstStyle/>
          <a:p>
            <a:r>
              <a:rPr lang="zh-CN" altLang="en-US" dirty="0"/>
              <a:t>论文写作助手 </a:t>
            </a:r>
            <a:r>
              <a:rPr lang="en-US" altLang="zh-CN" dirty="0"/>
              <a:t>- </a:t>
            </a:r>
            <a:r>
              <a:rPr lang="zh-CN" altLang="en-US" dirty="0"/>
              <a:t>参考文献自动形成</a:t>
            </a:r>
          </a:p>
        </p:txBody>
      </p:sp>
      <p:pic>
        <p:nvPicPr>
          <p:cNvPr id="52227" name="图片 2">
            <a:extLst>
              <a:ext uri="{FF2B5EF4-FFF2-40B4-BE49-F238E27FC236}">
                <a16:creationId xmlns:a16="http://schemas.microsoft.com/office/drawing/2014/main" id="{4F9FEB3A-4535-4D76-A29C-15E771A6C60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92163"/>
            <a:ext cx="9144000"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a:extLst>
              <a:ext uri="{FF2B5EF4-FFF2-40B4-BE49-F238E27FC236}">
                <a16:creationId xmlns:a16="http://schemas.microsoft.com/office/drawing/2014/main" id="{D71FC363-2FED-403E-BBD4-1E6E58CF8AE0}"/>
              </a:ext>
            </a:extLst>
          </p:cNvPr>
          <p:cNvSpPr/>
          <p:nvPr/>
        </p:nvSpPr>
        <p:spPr>
          <a:xfrm>
            <a:off x="4140200" y="1957388"/>
            <a:ext cx="203200" cy="1920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a:extLst>
              <a:ext uri="{FF2B5EF4-FFF2-40B4-BE49-F238E27FC236}">
                <a16:creationId xmlns:a16="http://schemas.microsoft.com/office/drawing/2014/main" id="{A8AA9377-64F3-4399-8200-D28C8D451BBE}"/>
              </a:ext>
            </a:extLst>
          </p:cNvPr>
          <p:cNvSpPr/>
          <p:nvPr/>
        </p:nvSpPr>
        <p:spPr>
          <a:xfrm>
            <a:off x="2706688" y="3325813"/>
            <a:ext cx="3702050" cy="11874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cxnSp>
        <p:nvCxnSpPr>
          <p:cNvPr id="7" name="直接连接符 6">
            <a:extLst>
              <a:ext uri="{FF2B5EF4-FFF2-40B4-BE49-F238E27FC236}">
                <a16:creationId xmlns:a16="http://schemas.microsoft.com/office/drawing/2014/main" id="{21642D08-8789-4B51-A5A9-0620831597E7}"/>
              </a:ext>
            </a:extLst>
          </p:cNvPr>
          <p:cNvCxnSpPr/>
          <p:nvPr/>
        </p:nvCxnSpPr>
        <p:spPr>
          <a:xfrm>
            <a:off x="3362325" y="5478463"/>
            <a:ext cx="442913"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6D6A0F2B-5600-4CCD-8E0E-9A84C63CE727}"/>
              </a:ext>
            </a:extLst>
          </p:cNvPr>
          <p:cNvCxnSpPr/>
          <p:nvPr/>
        </p:nvCxnSpPr>
        <p:spPr>
          <a:xfrm>
            <a:off x="3871913" y="5478463"/>
            <a:ext cx="124618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67794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21"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6" presetClass="entr" presetSubtype="21"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功能模块介绍</a:t>
            </a:r>
          </a:p>
        </p:txBody>
      </p:sp>
      <p:sp>
        <p:nvSpPr>
          <p:cNvPr id="5" name="ís1iḍé"/>
          <p:cNvSpPr/>
          <p:nvPr/>
        </p:nvSpPr>
        <p:spPr bwMode="auto">
          <a:xfrm>
            <a:off x="3786393" y="1835984"/>
            <a:ext cx="5202628" cy="262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r>
              <a:rPr lang="en-US" altLang="zh-CN" dirty="0">
                <a:solidFill>
                  <a:srgbClr val="ED7D31"/>
                </a:solidFill>
              </a:rPr>
              <a:t>RSS</a:t>
            </a:r>
            <a:r>
              <a:rPr lang="zh-CN" altLang="en-US" dirty="0">
                <a:solidFill>
                  <a:srgbClr val="ED7D31"/>
                </a:solidFill>
              </a:rPr>
              <a:t>源订阅</a:t>
            </a:r>
          </a:p>
          <a:p>
            <a:r>
              <a:rPr lang="zh-CN" altLang="en-US" dirty="0">
                <a:solidFill>
                  <a:schemeClr val="tx1">
                    <a:lumMod val="85000"/>
                    <a:lumOff val="15000"/>
                  </a:schemeClr>
                </a:solidFill>
              </a:rPr>
              <a:t>订阅关注题录、专家、机构、企业的最新文章、成果、动态以及产品信息。</a:t>
            </a:r>
          </a:p>
          <a:p>
            <a:endParaRPr lang="en-US" altLang="zh-CN" dirty="0">
              <a:solidFill>
                <a:srgbClr val="ED7D31"/>
              </a:solidFill>
            </a:endParaRPr>
          </a:p>
          <a:p>
            <a:r>
              <a:rPr lang="zh-CN" altLang="en-US" dirty="0">
                <a:solidFill>
                  <a:srgbClr val="ED7D31"/>
                </a:solidFill>
              </a:rPr>
              <a:t>主题词订阅</a:t>
            </a:r>
          </a:p>
          <a:p>
            <a:r>
              <a:rPr lang="zh-CN" altLang="en-US" dirty="0">
                <a:solidFill>
                  <a:schemeClr val="tx1">
                    <a:lumMod val="85000"/>
                    <a:lumOff val="15000"/>
                  </a:schemeClr>
                </a:solidFill>
              </a:rPr>
              <a:t>按主题词订阅关注最新资讯</a:t>
            </a:r>
          </a:p>
        </p:txBody>
      </p:sp>
      <p:pic>
        <p:nvPicPr>
          <p:cNvPr id="12" name="图片 11"/>
          <p:cNvPicPr>
            <a:picLocks noChangeAspect="1"/>
          </p:cNvPicPr>
          <p:nvPr/>
        </p:nvPicPr>
        <p:blipFill>
          <a:blip r:embed="rId2"/>
          <a:stretch>
            <a:fillRect/>
          </a:stretch>
        </p:blipFill>
        <p:spPr>
          <a:xfrm>
            <a:off x="234710" y="1365159"/>
            <a:ext cx="3207938" cy="4644571"/>
          </a:xfrm>
          <a:prstGeom prst="rect">
            <a:avLst/>
          </a:prstGeom>
        </p:spPr>
      </p:pic>
      <p:sp>
        <p:nvSpPr>
          <p:cNvPr id="9" name="矩形 8"/>
          <p:cNvSpPr/>
          <p:nvPr/>
        </p:nvSpPr>
        <p:spPr>
          <a:xfrm>
            <a:off x="407677" y="1404886"/>
            <a:ext cx="2973269" cy="4565115"/>
          </a:xfrm>
          <a:prstGeom prst="rect">
            <a:avLst/>
          </a:prstGeom>
          <a:gradFill>
            <a:gsLst>
              <a:gs pos="0">
                <a:srgbClr val="0E2B5E"/>
              </a:gs>
              <a:gs pos="39000">
                <a:srgbClr val="0E2B5E">
                  <a:alpha val="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00939" y="4630378"/>
            <a:ext cx="2786743" cy="805543"/>
          </a:xfrm>
          <a:prstGeom prst="rect">
            <a:avLst/>
          </a:prstGeom>
          <a:solidFill>
            <a:schemeClr val="tx1">
              <a:lumMod val="50000"/>
              <a:lumOff val="50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latin typeface="微软雅黑" panose="020B0503020204020204" pitchFamily="34" charset="-122"/>
                <a:ea typeface="微软雅黑" panose="020B0503020204020204" pitchFamily="34" charset="-122"/>
              </a:rPr>
              <a:t>文献订阅</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a:extLst>
              <a:ext uri="{FF2B5EF4-FFF2-40B4-BE49-F238E27FC236}">
                <a16:creationId xmlns:a16="http://schemas.microsoft.com/office/drawing/2014/main" id="{4F19EC97-B946-4AE9-8680-8CF219FB7F55}"/>
              </a:ext>
            </a:extLst>
          </p:cNvPr>
          <p:cNvSpPr>
            <a:spLocks noGrp="1"/>
          </p:cNvSpPr>
          <p:nvPr>
            <p:ph type="title"/>
          </p:nvPr>
        </p:nvSpPr>
        <p:spPr>
          <a:xfrm>
            <a:off x="946150" y="112713"/>
            <a:ext cx="5073650" cy="538162"/>
          </a:xfrm>
        </p:spPr>
        <p:txBody>
          <a:bodyPr/>
          <a:lstStyle/>
          <a:p>
            <a:r>
              <a:rPr lang="zh-CN" altLang="en-US" dirty="0"/>
              <a:t>文献订阅 </a:t>
            </a:r>
            <a:r>
              <a:rPr lang="en-US" altLang="zh-CN" dirty="0"/>
              <a:t>- </a:t>
            </a:r>
            <a:r>
              <a:rPr lang="zh-CN" altLang="en-US" dirty="0"/>
              <a:t>添加</a:t>
            </a:r>
            <a:r>
              <a:rPr lang="en-US" altLang="zh-CN" dirty="0"/>
              <a:t>RSS</a:t>
            </a:r>
            <a:r>
              <a:rPr lang="zh-CN" altLang="en-US" dirty="0"/>
              <a:t>源</a:t>
            </a:r>
          </a:p>
        </p:txBody>
      </p:sp>
      <p:pic>
        <p:nvPicPr>
          <p:cNvPr id="35843" name="图片 4">
            <a:extLst>
              <a:ext uri="{FF2B5EF4-FFF2-40B4-BE49-F238E27FC236}">
                <a16:creationId xmlns:a16="http://schemas.microsoft.com/office/drawing/2014/main" id="{2427C16F-8701-45BA-953A-1A8B720A7B4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4275" y="998538"/>
            <a:ext cx="6848475" cy="493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a:extLst>
              <a:ext uri="{FF2B5EF4-FFF2-40B4-BE49-F238E27FC236}">
                <a16:creationId xmlns:a16="http://schemas.microsoft.com/office/drawing/2014/main" id="{05B7BA58-E55D-4363-A72E-80B2DB89631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752475"/>
            <a:ext cx="9144000" cy="535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a:extLst>
              <a:ext uri="{FF2B5EF4-FFF2-40B4-BE49-F238E27FC236}">
                <a16:creationId xmlns:a16="http://schemas.microsoft.com/office/drawing/2014/main" id="{EB08CF20-2C5E-4E85-8A3B-058DF1D3630F}"/>
              </a:ext>
            </a:extLst>
          </p:cNvPr>
          <p:cNvSpPr/>
          <p:nvPr/>
        </p:nvSpPr>
        <p:spPr>
          <a:xfrm>
            <a:off x="538163" y="1755775"/>
            <a:ext cx="841375" cy="1539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7" name="图片 6">
            <a:extLst>
              <a:ext uri="{FF2B5EF4-FFF2-40B4-BE49-F238E27FC236}">
                <a16:creationId xmlns:a16="http://schemas.microsoft.com/office/drawing/2014/main" id="{AA105F94-7DFF-46A4-B0E7-5FAC2CB5745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90863" y="2420938"/>
            <a:ext cx="3717925" cy="239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a:extLst>
              <a:ext uri="{FF2B5EF4-FFF2-40B4-BE49-F238E27FC236}">
                <a16:creationId xmlns:a16="http://schemas.microsoft.com/office/drawing/2014/main" id="{0C5C9D78-63F3-4254-B1EA-4B240FDED8B7}"/>
              </a:ext>
            </a:extLst>
          </p:cNvPr>
          <p:cNvSpPr/>
          <p:nvPr/>
        </p:nvSpPr>
        <p:spPr>
          <a:xfrm>
            <a:off x="3190875" y="3222625"/>
            <a:ext cx="3370263" cy="2428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矩形 8">
            <a:extLst>
              <a:ext uri="{FF2B5EF4-FFF2-40B4-BE49-F238E27FC236}">
                <a16:creationId xmlns:a16="http://schemas.microsoft.com/office/drawing/2014/main" id="{2040E68E-8B71-438F-BB54-AB4A4C5E1C7E}"/>
              </a:ext>
            </a:extLst>
          </p:cNvPr>
          <p:cNvSpPr/>
          <p:nvPr/>
        </p:nvSpPr>
        <p:spPr>
          <a:xfrm>
            <a:off x="3625850" y="2873375"/>
            <a:ext cx="890588" cy="2206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 name="文本框 9">
            <a:extLst>
              <a:ext uri="{FF2B5EF4-FFF2-40B4-BE49-F238E27FC236}">
                <a16:creationId xmlns:a16="http://schemas.microsoft.com/office/drawing/2014/main" id="{FDA0F98B-C732-4B38-84F5-7853342D0EB3}"/>
              </a:ext>
            </a:extLst>
          </p:cNvPr>
          <p:cNvSpPr txBox="1"/>
          <p:nvPr/>
        </p:nvSpPr>
        <p:spPr>
          <a:xfrm>
            <a:off x="6743700" y="2516188"/>
            <a:ext cx="1630363" cy="600075"/>
          </a:xfrm>
          <a:prstGeom prst="rect">
            <a:avLst/>
          </a:prstGeom>
          <a:solidFill>
            <a:schemeClr val="accent2">
              <a:lumMod val="75000"/>
            </a:schemeClr>
          </a:solidFill>
        </p:spPr>
        <p:txBody>
          <a:bodyPr>
            <a:spAutoFit/>
          </a:bodyPr>
          <a:lstStyle/>
          <a:p>
            <a:pPr eaLnBrk="1" fontAlgn="auto" hangingPunct="1">
              <a:spcBef>
                <a:spcPts val="0"/>
              </a:spcBef>
              <a:spcAft>
                <a:spcPts val="0"/>
              </a:spcAft>
              <a:defRPr/>
            </a:pPr>
            <a:r>
              <a:rPr lang="zh-CN" altLang="en-US" sz="1100" b="1" dirty="0">
                <a:solidFill>
                  <a:schemeClr val="bg1"/>
                </a:solidFill>
                <a:latin typeface="+mn-lt"/>
              </a:rPr>
              <a:t>输入已知的</a:t>
            </a:r>
            <a:r>
              <a:rPr lang="en-US" altLang="zh-CN" sz="1100" b="1" dirty="0">
                <a:solidFill>
                  <a:schemeClr val="bg1"/>
                </a:solidFill>
                <a:latin typeface="+mn-lt"/>
              </a:rPr>
              <a:t>RSS</a:t>
            </a:r>
            <a:r>
              <a:rPr lang="zh-CN" altLang="en-US" sz="1100" b="1" dirty="0">
                <a:solidFill>
                  <a:schemeClr val="bg1"/>
                </a:solidFill>
                <a:latin typeface="+mn-lt"/>
              </a:rPr>
              <a:t>源名称，点击检索或者直接输入</a:t>
            </a:r>
            <a:r>
              <a:rPr lang="en-US" altLang="zh-CN" sz="1100" b="1" dirty="0">
                <a:solidFill>
                  <a:schemeClr val="bg1"/>
                </a:solidFill>
                <a:latin typeface="+mn-lt"/>
              </a:rPr>
              <a:t>RSS</a:t>
            </a:r>
            <a:r>
              <a:rPr lang="zh-CN" altLang="en-US" sz="1100" b="1" dirty="0">
                <a:solidFill>
                  <a:schemeClr val="bg1"/>
                </a:solidFill>
                <a:latin typeface="+mn-lt"/>
              </a:rPr>
              <a:t>源的</a:t>
            </a:r>
            <a:r>
              <a:rPr lang="en-US" altLang="zh-CN" sz="1100" b="1" dirty="0" err="1">
                <a:solidFill>
                  <a:schemeClr val="bg1"/>
                </a:solidFill>
                <a:latin typeface="+mn-lt"/>
              </a:rPr>
              <a:t>Url</a:t>
            </a:r>
            <a:r>
              <a:rPr lang="zh-CN" altLang="en-US" sz="1100" b="1" dirty="0">
                <a:solidFill>
                  <a:schemeClr val="bg1"/>
                </a:solidFill>
                <a:latin typeface="+mn-lt"/>
              </a:rPr>
              <a:t>直接添加</a:t>
            </a:r>
          </a:p>
        </p:txBody>
      </p:sp>
      <p:cxnSp>
        <p:nvCxnSpPr>
          <p:cNvPr id="11" name="直接箭头连接符 10">
            <a:extLst>
              <a:ext uri="{FF2B5EF4-FFF2-40B4-BE49-F238E27FC236}">
                <a16:creationId xmlns:a16="http://schemas.microsoft.com/office/drawing/2014/main" id="{38C49FA9-2E9E-4BA0-A715-C57565C9A245}"/>
              </a:ext>
            </a:extLst>
          </p:cNvPr>
          <p:cNvCxnSpPr>
            <a:stCxn id="10" idx="1"/>
            <a:endCxn id="9" idx="3"/>
          </p:cNvCxnSpPr>
          <p:nvPr/>
        </p:nvCxnSpPr>
        <p:spPr>
          <a:xfrm flipH="1">
            <a:off x="4516438" y="2816225"/>
            <a:ext cx="2227262" cy="168275"/>
          </a:xfrm>
          <a:prstGeom prst="straightConnector1">
            <a:avLst/>
          </a:prstGeom>
          <a:ln w="12700">
            <a:solidFill>
              <a:srgbClr val="ED7D3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a:extLst>
              <a:ext uri="{FF2B5EF4-FFF2-40B4-BE49-F238E27FC236}">
                <a16:creationId xmlns:a16="http://schemas.microsoft.com/office/drawing/2014/main" id="{8DDA872F-9474-4054-B4BF-906AA56C19C2}"/>
              </a:ext>
            </a:extLst>
          </p:cNvPr>
          <p:cNvCxnSpPr>
            <a:cxnSpLocks/>
            <a:stCxn id="10" idx="2"/>
            <a:endCxn id="8" idx="3"/>
          </p:cNvCxnSpPr>
          <p:nvPr/>
        </p:nvCxnSpPr>
        <p:spPr>
          <a:xfrm flipH="1">
            <a:off x="6561138" y="3116263"/>
            <a:ext cx="998537" cy="227012"/>
          </a:xfrm>
          <a:prstGeom prst="straightConnector1">
            <a:avLst/>
          </a:prstGeom>
          <a:ln w="12700">
            <a:solidFill>
              <a:srgbClr val="ED7D3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02018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主题词订阅</a:t>
            </a:r>
          </a:p>
        </p:txBody>
      </p:sp>
      <p:sp>
        <p:nvSpPr>
          <p:cNvPr id="4" name="矩形 3"/>
          <p:cNvSpPr/>
          <p:nvPr/>
        </p:nvSpPr>
        <p:spPr>
          <a:xfrm>
            <a:off x="342900" y="2712720"/>
            <a:ext cx="1051560" cy="2895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3"/>
          <a:stretch>
            <a:fillRect/>
          </a:stretch>
        </p:blipFill>
        <p:spPr>
          <a:xfrm>
            <a:off x="0" y="749300"/>
            <a:ext cx="9144000" cy="5359400"/>
          </a:xfrm>
          <a:prstGeom prst="rect">
            <a:avLst/>
          </a:prstGeom>
        </p:spPr>
      </p:pic>
      <p:sp>
        <p:nvSpPr>
          <p:cNvPr id="6" name="矩形 5"/>
          <p:cNvSpPr/>
          <p:nvPr/>
        </p:nvSpPr>
        <p:spPr>
          <a:xfrm>
            <a:off x="1629508" y="1453662"/>
            <a:ext cx="7266842" cy="125905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5169" y="2016369"/>
            <a:ext cx="1394460" cy="52753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737360" y="2595746"/>
            <a:ext cx="2177573" cy="430887"/>
          </a:xfrm>
          <a:prstGeom prst="rect">
            <a:avLst/>
          </a:prstGeom>
          <a:solidFill>
            <a:schemeClr val="accent2">
              <a:lumMod val="75000"/>
            </a:schemeClr>
          </a:solidFill>
        </p:spPr>
        <p:txBody>
          <a:bodyPr wrap="square" rtlCol="0">
            <a:spAutoFit/>
          </a:bodyPr>
          <a:lstStyle/>
          <a:p>
            <a:r>
              <a:rPr lang="zh-CN" altLang="en-US" sz="1100" b="1" dirty="0">
                <a:solidFill>
                  <a:schemeClr val="bg1"/>
                </a:solidFill>
              </a:rPr>
              <a:t>可通过关键词或作者进行主题词订阅，适合目标性知识获取</a:t>
            </a:r>
          </a:p>
        </p:txBody>
      </p:sp>
      <p:cxnSp>
        <p:nvCxnSpPr>
          <p:cNvPr id="9" name="直接箭头连接符 8"/>
          <p:cNvCxnSpPr>
            <a:endCxn id="7" idx="2"/>
          </p:cNvCxnSpPr>
          <p:nvPr/>
        </p:nvCxnSpPr>
        <p:spPr>
          <a:xfrm flipH="1" flipV="1">
            <a:off x="732399" y="2543908"/>
            <a:ext cx="1004962" cy="267282"/>
          </a:xfrm>
          <a:prstGeom prst="straightConnector1">
            <a:avLst/>
          </a:prstGeom>
          <a:ln w="12700">
            <a:solidFill>
              <a:srgbClr val="ED7D3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0" y="758825"/>
            <a:ext cx="9144000" cy="5340350"/>
          </a:xfrm>
          <a:prstGeom prst="rect">
            <a:avLst/>
          </a:prstGeom>
        </p:spPr>
      </p:pic>
      <p:sp>
        <p:nvSpPr>
          <p:cNvPr id="2" name="标题 1"/>
          <p:cNvSpPr>
            <a:spLocks noGrp="1"/>
          </p:cNvSpPr>
          <p:nvPr>
            <p:ph type="title"/>
          </p:nvPr>
        </p:nvSpPr>
        <p:spPr/>
        <p:txBody>
          <a:bodyPr/>
          <a:lstStyle/>
          <a:p>
            <a:r>
              <a:rPr lang="zh-CN" altLang="en-US" dirty="0"/>
              <a:t>文献订阅 </a:t>
            </a:r>
            <a:r>
              <a:rPr lang="en-US" altLang="zh-CN" dirty="0"/>
              <a:t>- </a:t>
            </a:r>
            <a:r>
              <a:rPr lang="zh-CN" altLang="en-US" dirty="0"/>
              <a:t>一键收藏为题录</a:t>
            </a:r>
          </a:p>
        </p:txBody>
      </p:sp>
      <p:sp>
        <p:nvSpPr>
          <p:cNvPr id="4" name="矩形 3"/>
          <p:cNvSpPr/>
          <p:nvPr/>
        </p:nvSpPr>
        <p:spPr>
          <a:xfrm>
            <a:off x="388620" y="2026920"/>
            <a:ext cx="1181100" cy="1371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107180" y="2293620"/>
            <a:ext cx="617220" cy="1371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945693" y="1262068"/>
            <a:ext cx="1134567" cy="430887"/>
          </a:xfrm>
          <a:prstGeom prst="rect">
            <a:avLst/>
          </a:prstGeom>
          <a:solidFill>
            <a:schemeClr val="accent2">
              <a:lumMod val="75000"/>
            </a:schemeClr>
          </a:solidFill>
        </p:spPr>
        <p:txBody>
          <a:bodyPr wrap="square" rtlCol="0">
            <a:spAutoFit/>
          </a:bodyPr>
          <a:lstStyle/>
          <a:p>
            <a:r>
              <a:rPr lang="zh-CN" altLang="en-US" sz="1100" b="1" dirty="0">
                <a:solidFill>
                  <a:schemeClr val="bg1"/>
                </a:solidFill>
              </a:rPr>
              <a:t>选中添加的某个</a:t>
            </a:r>
            <a:r>
              <a:rPr lang="en-US" altLang="zh-CN" sz="1100" b="1" dirty="0">
                <a:solidFill>
                  <a:schemeClr val="bg1"/>
                </a:solidFill>
              </a:rPr>
              <a:t>RSS</a:t>
            </a:r>
            <a:r>
              <a:rPr lang="zh-CN" altLang="en-US" sz="1100" b="1" dirty="0">
                <a:solidFill>
                  <a:schemeClr val="bg1"/>
                </a:solidFill>
              </a:rPr>
              <a:t>源</a:t>
            </a:r>
          </a:p>
        </p:txBody>
      </p:sp>
      <p:cxnSp>
        <p:nvCxnSpPr>
          <p:cNvPr id="12" name="直接箭头连接符 11"/>
          <p:cNvCxnSpPr>
            <a:endCxn id="4" idx="0"/>
          </p:cNvCxnSpPr>
          <p:nvPr/>
        </p:nvCxnSpPr>
        <p:spPr>
          <a:xfrm flipH="1">
            <a:off x="979170" y="1692955"/>
            <a:ext cx="407670" cy="333965"/>
          </a:xfrm>
          <a:prstGeom prst="straightConnector1">
            <a:avLst/>
          </a:prstGeom>
          <a:ln w="12700">
            <a:solidFill>
              <a:srgbClr val="ED7D31"/>
            </a:solidFill>
            <a:tailEnd type="triangle"/>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1775460" y="1790700"/>
            <a:ext cx="6271260" cy="19795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5792013" y="2609220"/>
            <a:ext cx="959307" cy="261610"/>
          </a:xfrm>
          <a:prstGeom prst="rect">
            <a:avLst/>
          </a:prstGeom>
          <a:solidFill>
            <a:schemeClr val="accent2">
              <a:lumMod val="75000"/>
            </a:schemeClr>
          </a:solidFill>
        </p:spPr>
        <p:txBody>
          <a:bodyPr wrap="square" rtlCol="0">
            <a:spAutoFit/>
          </a:bodyPr>
          <a:lstStyle/>
          <a:p>
            <a:r>
              <a:rPr lang="en-US" altLang="zh-CN" sz="1100" b="1" dirty="0">
                <a:solidFill>
                  <a:schemeClr val="bg1"/>
                </a:solidFill>
              </a:rPr>
              <a:t>RSS</a:t>
            </a:r>
            <a:r>
              <a:rPr lang="zh-CN" altLang="en-US" sz="1100" b="1" dirty="0">
                <a:solidFill>
                  <a:schemeClr val="bg1"/>
                </a:solidFill>
              </a:rPr>
              <a:t>信息列表</a:t>
            </a:r>
          </a:p>
        </p:txBody>
      </p:sp>
      <p:sp>
        <p:nvSpPr>
          <p:cNvPr id="17" name="文本框 16"/>
          <p:cNvSpPr txBox="1"/>
          <p:nvPr/>
        </p:nvSpPr>
        <p:spPr>
          <a:xfrm>
            <a:off x="2865526" y="2162170"/>
            <a:ext cx="959307" cy="430887"/>
          </a:xfrm>
          <a:prstGeom prst="rect">
            <a:avLst/>
          </a:prstGeom>
          <a:solidFill>
            <a:schemeClr val="accent2">
              <a:lumMod val="75000"/>
            </a:schemeClr>
          </a:solidFill>
        </p:spPr>
        <p:txBody>
          <a:bodyPr wrap="square" rtlCol="0">
            <a:spAutoFit/>
          </a:bodyPr>
          <a:lstStyle/>
          <a:p>
            <a:r>
              <a:rPr lang="zh-CN" altLang="en-US" sz="1100" b="1" dirty="0">
                <a:solidFill>
                  <a:schemeClr val="bg1"/>
                </a:solidFill>
              </a:rPr>
              <a:t>右键点击“导入选中题录”</a:t>
            </a:r>
          </a:p>
        </p:txBody>
      </p:sp>
      <p:cxnSp>
        <p:nvCxnSpPr>
          <p:cNvPr id="18" name="直接箭头连接符 17"/>
          <p:cNvCxnSpPr/>
          <p:nvPr/>
        </p:nvCxnSpPr>
        <p:spPr>
          <a:xfrm flipV="1">
            <a:off x="3824833" y="2377613"/>
            <a:ext cx="282347" cy="53167"/>
          </a:xfrm>
          <a:prstGeom prst="straightConnector1">
            <a:avLst/>
          </a:prstGeom>
          <a:ln w="12700">
            <a:solidFill>
              <a:srgbClr val="ED7D31"/>
            </a:solidFill>
            <a:tailEnd type="triangle"/>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4"/>
          <a:stretch>
            <a:fillRect/>
          </a:stretch>
        </p:blipFill>
        <p:spPr>
          <a:xfrm>
            <a:off x="3128774" y="2026920"/>
            <a:ext cx="2319525" cy="2544851"/>
          </a:xfrm>
          <a:prstGeom prst="rect">
            <a:avLst/>
          </a:prstGeom>
        </p:spPr>
      </p:pic>
      <p:sp>
        <p:nvSpPr>
          <p:cNvPr id="8" name="矩形 7"/>
          <p:cNvSpPr/>
          <p:nvPr/>
        </p:nvSpPr>
        <p:spPr>
          <a:xfrm>
            <a:off x="4041645" y="2229931"/>
            <a:ext cx="1325880" cy="1295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4041645" y="4285476"/>
            <a:ext cx="548640" cy="2133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5549471" y="1775917"/>
            <a:ext cx="1252142" cy="600164"/>
          </a:xfrm>
          <a:prstGeom prst="rect">
            <a:avLst/>
          </a:prstGeom>
          <a:solidFill>
            <a:schemeClr val="accent2">
              <a:lumMod val="75000"/>
            </a:schemeClr>
          </a:solidFill>
        </p:spPr>
        <p:txBody>
          <a:bodyPr wrap="square" rtlCol="0">
            <a:spAutoFit/>
          </a:bodyPr>
          <a:lstStyle/>
          <a:p>
            <a:r>
              <a:rPr lang="zh-CN" altLang="en-US" sz="1100" b="1" dirty="0">
                <a:solidFill>
                  <a:schemeClr val="bg1"/>
                </a:solidFill>
              </a:rPr>
              <a:t>可以进行题录自动更新或者全文自动下载</a:t>
            </a:r>
          </a:p>
        </p:txBody>
      </p:sp>
      <p:cxnSp>
        <p:nvCxnSpPr>
          <p:cNvPr id="22" name="直接箭头连接符 21"/>
          <p:cNvCxnSpPr/>
          <p:nvPr/>
        </p:nvCxnSpPr>
        <p:spPr>
          <a:xfrm flipH="1">
            <a:off x="5143791" y="1899878"/>
            <a:ext cx="370043" cy="330053"/>
          </a:xfrm>
          <a:prstGeom prst="straightConnector1">
            <a:avLst/>
          </a:prstGeom>
          <a:ln w="12700">
            <a:solidFill>
              <a:srgbClr val="ED7D3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additive="base">
                                        <p:cTn id="52" dur="500" fill="hold"/>
                                        <p:tgtEl>
                                          <p:spTgt spid="8"/>
                                        </p:tgtEl>
                                        <p:attrNameLst>
                                          <p:attrName>ppt_x</p:attrName>
                                        </p:attrNameLst>
                                      </p:cBhvr>
                                      <p:tavLst>
                                        <p:tav tm="0">
                                          <p:val>
                                            <p:strVal val="#ppt_x"/>
                                          </p:val>
                                        </p:tav>
                                        <p:tav tm="100000">
                                          <p:val>
                                            <p:strVal val="#ppt_x"/>
                                          </p:val>
                                        </p:tav>
                                      </p:tavLst>
                                    </p:anim>
                                    <p:anim calcmode="lin" valueType="num">
                                      <p:cBhvr additive="base">
                                        <p:cTn id="53" dur="500" fill="hold"/>
                                        <p:tgtEl>
                                          <p:spTgt spid="8"/>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additive="base">
                                        <p:cTn id="56" dur="500" fill="hold"/>
                                        <p:tgtEl>
                                          <p:spTgt spid="22"/>
                                        </p:tgtEl>
                                        <p:attrNameLst>
                                          <p:attrName>ppt_x</p:attrName>
                                        </p:attrNameLst>
                                      </p:cBhvr>
                                      <p:tavLst>
                                        <p:tav tm="0">
                                          <p:val>
                                            <p:strVal val="#ppt_x"/>
                                          </p:val>
                                        </p:tav>
                                        <p:tav tm="100000">
                                          <p:val>
                                            <p:strVal val="#ppt_x"/>
                                          </p:val>
                                        </p:tav>
                                      </p:tavLst>
                                    </p:anim>
                                    <p:anim calcmode="lin" valueType="num">
                                      <p:cBhvr additive="base">
                                        <p:cTn id="57" dur="500" fill="hold"/>
                                        <p:tgtEl>
                                          <p:spTgt spid="22"/>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additive="base">
                                        <p:cTn id="60" dur="500" fill="hold"/>
                                        <p:tgtEl>
                                          <p:spTgt spid="14"/>
                                        </p:tgtEl>
                                        <p:attrNameLst>
                                          <p:attrName>ppt_x</p:attrName>
                                        </p:attrNameLst>
                                      </p:cBhvr>
                                      <p:tavLst>
                                        <p:tav tm="0">
                                          <p:val>
                                            <p:strVal val="#ppt_x"/>
                                          </p:val>
                                        </p:tav>
                                        <p:tav tm="100000">
                                          <p:val>
                                            <p:strVal val="#ppt_x"/>
                                          </p:val>
                                        </p:tav>
                                      </p:tavLst>
                                    </p:anim>
                                    <p:anim calcmode="lin" valueType="num">
                                      <p:cBhvr additive="base">
                                        <p:cTn id="6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additive="base">
                                        <p:cTn id="66" dur="500" fill="hold"/>
                                        <p:tgtEl>
                                          <p:spTgt spid="9"/>
                                        </p:tgtEl>
                                        <p:attrNameLst>
                                          <p:attrName>ppt_x</p:attrName>
                                        </p:attrNameLst>
                                      </p:cBhvr>
                                      <p:tavLst>
                                        <p:tav tm="0">
                                          <p:val>
                                            <p:strVal val="#ppt_x"/>
                                          </p:val>
                                        </p:tav>
                                        <p:tav tm="100000">
                                          <p:val>
                                            <p:strVal val="#ppt_x"/>
                                          </p:val>
                                        </p:tav>
                                      </p:tavLst>
                                    </p:anim>
                                    <p:anim calcmode="lin" valueType="num">
                                      <p:cBhvr additive="base">
                                        <p:cTn id="6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0" grpId="0" animBg="1"/>
      <p:bldP spid="15" grpId="0" animBg="1"/>
      <p:bldP spid="16" grpId="0" animBg="1"/>
      <p:bldP spid="17" grpId="0" animBg="1"/>
      <p:bldP spid="8" grpId="0" animBg="1"/>
      <p:bldP spid="9" grpId="0" animBg="1"/>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l="3333" r="3333"/>
          <a:stretch>
            <a:fillRect/>
          </a:stretch>
        </p:blipFill>
        <p:spPr>
          <a:xfrm>
            <a:off x="246063" y="1228952"/>
            <a:ext cx="2786743" cy="4644571"/>
          </a:xfrm>
          <a:prstGeom prst="rect">
            <a:avLst/>
          </a:prstGeom>
        </p:spPr>
      </p:pic>
      <p:sp>
        <p:nvSpPr>
          <p:cNvPr id="2" name="标题 1"/>
          <p:cNvSpPr>
            <a:spLocks noGrp="1"/>
          </p:cNvSpPr>
          <p:nvPr>
            <p:ph type="title"/>
          </p:nvPr>
        </p:nvSpPr>
        <p:spPr/>
        <p:txBody>
          <a:bodyPr/>
          <a:lstStyle/>
          <a:p>
            <a:r>
              <a:rPr lang="zh-CN" altLang="en-US" dirty="0"/>
              <a:t>功能模块介绍</a:t>
            </a:r>
          </a:p>
        </p:txBody>
      </p:sp>
      <p:sp>
        <p:nvSpPr>
          <p:cNvPr id="5" name="ís1iḍé"/>
          <p:cNvSpPr/>
          <p:nvPr/>
        </p:nvSpPr>
        <p:spPr bwMode="auto">
          <a:xfrm>
            <a:off x="3429928" y="1681004"/>
            <a:ext cx="5466421" cy="183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r>
              <a:rPr lang="zh-CN" altLang="en-US" dirty="0">
                <a:solidFill>
                  <a:srgbClr val="ED7D31"/>
                </a:solidFill>
              </a:rPr>
              <a:t>一键保存网页或选中部分、屏幕截图</a:t>
            </a:r>
          </a:p>
          <a:p>
            <a:r>
              <a:rPr lang="zh-CN" altLang="en-US" dirty="0">
                <a:solidFill>
                  <a:schemeClr val="tx1">
                    <a:lumMod val="85000"/>
                    <a:lumOff val="15000"/>
                  </a:schemeClr>
                </a:solidFill>
              </a:rPr>
              <a:t>可把整个网页或者选中部分文字、屏幕中选定图片一键保存为知识卡片</a:t>
            </a:r>
          </a:p>
          <a:p>
            <a:endParaRPr lang="en-US" altLang="zh-CN" dirty="0">
              <a:solidFill>
                <a:srgbClr val="ED7D31"/>
              </a:solidFill>
            </a:endParaRPr>
          </a:p>
          <a:p>
            <a:r>
              <a:rPr lang="zh-CN" altLang="en-US" dirty="0">
                <a:solidFill>
                  <a:srgbClr val="ED7D31"/>
                </a:solidFill>
              </a:rPr>
              <a:t>形成电子书</a:t>
            </a:r>
          </a:p>
          <a:p>
            <a:r>
              <a:rPr lang="zh-CN" altLang="en-US" dirty="0">
                <a:solidFill>
                  <a:schemeClr val="tx1">
                    <a:lumMod val="85000"/>
                    <a:lumOff val="15000"/>
                  </a:schemeClr>
                </a:solidFill>
              </a:rPr>
              <a:t>可将保存的知识卡片一键形成</a:t>
            </a:r>
            <a:r>
              <a:rPr lang="en-US" altLang="zh-CN" dirty="0">
                <a:solidFill>
                  <a:schemeClr val="tx1">
                    <a:lumMod val="85000"/>
                    <a:lumOff val="15000"/>
                  </a:schemeClr>
                </a:solidFill>
              </a:rPr>
              <a:t>chm</a:t>
            </a:r>
            <a:r>
              <a:rPr lang="zh-CN" altLang="en-US" dirty="0">
                <a:solidFill>
                  <a:schemeClr val="tx1">
                    <a:lumMod val="85000"/>
                    <a:lumOff val="15000"/>
                  </a:schemeClr>
                </a:solidFill>
              </a:rPr>
              <a:t>格式的文件。</a:t>
            </a:r>
          </a:p>
        </p:txBody>
      </p:sp>
      <p:sp>
        <p:nvSpPr>
          <p:cNvPr id="9" name="矩形 8"/>
          <p:cNvSpPr/>
          <p:nvPr/>
        </p:nvSpPr>
        <p:spPr>
          <a:xfrm>
            <a:off x="246063" y="1228952"/>
            <a:ext cx="2786743" cy="4644571"/>
          </a:xfrm>
          <a:prstGeom prst="rect">
            <a:avLst/>
          </a:prstGeom>
          <a:gradFill>
            <a:gsLst>
              <a:gs pos="0">
                <a:srgbClr val="0E2B5E"/>
              </a:gs>
              <a:gs pos="39000">
                <a:srgbClr val="0E2B5E">
                  <a:alpha val="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46063" y="4491774"/>
            <a:ext cx="2786743" cy="805543"/>
          </a:xfrm>
          <a:prstGeom prst="rect">
            <a:avLst/>
          </a:prstGeom>
          <a:solidFill>
            <a:schemeClr val="tx1">
              <a:lumMod val="50000"/>
              <a:lumOff val="50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latin typeface="微软雅黑" panose="020B0503020204020204" pitchFamily="34" charset="-122"/>
                <a:ea typeface="微软雅黑" panose="020B0503020204020204" pitchFamily="34" charset="-122"/>
              </a:rPr>
              <a:t>知识卡片</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01</a:t>
            </a:r>
            <a:endParaRPr lang="zh-CN" altLang="en-US" dirty="0"/>
          </a:p>
        </p:txBody>
      </p:sp>
      <p:sp>
        <p:nvSpPr>
          <p:cNvPr id="4" name="文本占位符 3"/>
          <p:cNvSpPr>
            <a:spLocks noGrp="1"/>
          </p:cNvSpPr>
          <p:nvPr>
            <p:ph type="body" sz="quarter" idx="11"/>
          </p:nvPr>
        </p:nvSpPr>
        <p:spPr>
          <a:xfrm>
            <a:off x="3248033" y="2236415"/>
            <a:ext cx="4792280" cy="505516"/>
          </a:xfrm>
        </p:spPr>
        <p:txBody>
          <a:bodyPr/>
          <a:lstStyle/>
          <a:p>
            <a:pPr marL="0" indent="0">
              <a:buNone/>
            </a:pPr>
            <a:r>
              <a:rPr lang="zh-CN" altLang="en-US" dirty="0"/>
              <a:t>产品功能介绍</a:t>
            </a:r>
          </a:p>
        </p:txBody>
      </p:sp>
      <p:grpSp>
        <p:nvGrpSpPr>
          <p:cNvPr id="32" name="组合 31"/>
          <p:cNvGrpSpPr/>
          <p:nvPr/>
        </p:nvGrpSpPr>
        <p:grpSpPr>
          <a:xfrm>
            <a:off x="3217594" y="3722414"/>
            <a:ext cx="2948290" cy="696275"/>
            <a:chOff x="3300110" y="3708450"/>
            <a:chExt cx="2948290" cy="696275"/>
          </a:xfrm>
        </p:grpSpPr>
        <p:grpSp>
          <p:nvGrpSpPr>
            <p:cNvPr id="7" name="组合 6"/>
            <p:cNvGrpSpPr/>
            <p:nvPr/>
          </p:nvGrpSpPr>
          <p:grpSpPr>
            <a:xfrm>
              <a:off x="3300110" y="3708450"/>
              <a:ext cx="2948290" cy="696275"/>
              <a:chOff x="3658407" y="1472523"/>
              <a:chExt cx="2948290" cy="696275"/>
            </a:xfrm>
          </p:grpSpPr>
          <p:sp>
            <p:nvSpPr>
              <p:cNvPr id="8" name="标题 1"/>
              <p:cNvSpPr txBox="1"/>
              <p:nvPr/>
            </p:nvSpPr>
            <p:spPr>
              <a:xfrm>
                <a:off x="4564767" y="1580594"/>
                <a:ext cx="2041930" cy="480131"/>
              </a:xfrm>
              <a:prstGeom prst="rect">
                <a:avLst/>
              </a:prstGeom>
              <a:noFill/>
            </p:spPr>
            <p:txBody>
              <a:bodyPr vert="horz" wrap="square" lIns="90000" tIns="45720" rIns="91440" bIns="45720" rtlCol="0" anchor="ctr">
                <a:spAutoFit/>
              </a:bodyPr>
              <a:lstStyle>
                <a:lvl1pPr algn="ctr" defTabSz="914400" rtl="0" eaLnBrk="1" latinLnBrk="0" hangingPunct="1">
                  <a:lnSpc>
                    <a:spcPct val="90000"/>
                  </a:lnSpc>
                  <a:spcBef>
                    <a:spcPct val="0"/>
                  </a:spcBef>
                  <a:buNone/>
                  <a:defRPr sz="4800" b="0" kern="1200">
                    <a:solidFill>
                      <a:schemeClr val="bg1"/>
                    </a:solidFill>
                    <a:latin typeface="微软雅黑" panose="020B0503020204020204" pitchFamily="34" charset="-122"/>
                    <a:ea typeface="微软雅黑" panose="020B0503020204020204" pitchFamily="34" charset="-122"/>
                    <a:cs typeface="+mj-cs"/>
                  </a:defRPr>
                </a:lvl1pPr>
              </a:lstStyle>
              <a:p>
                <a:pPr algn="l"/>
                <a:r>
                  <a:rPr lang="zh-CN" altLang="en-US" sz="2800" dirty="0">
                    <a:solidFill>
                      <a:srgbClr val="34829A"/>
                    </a:solidFill>
                  </a:rPr>
                  <a:t>产品定位</a:t>
                </a:r>
              </a:p>
            </p:txBody>
          </p:sp>
          <p:sp>
            <p:nvSpPr>
              <p:cNvPr id="10" name="Oval 53"/>
              <p:cNvSpPr>
                <a:spLocks noChangeArrowheads="1"/>
              </p:cNvSpPr>
              <p:nvPr/>
            </p:nvSpPr>
            <p:spPr bwMode="auto">
              <a:xfrm>
                <a:off x="3658407" y="1472523"/>
                <a:ext cx="696102" cy="696275"/>
              </a:xfrm>
              <a:prstGeom prst="ellipse">
                <a:avLst/>
              </a:prstGeom>
              <a:solidFill>
                <a:srgbClr val="34829A"/>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2400">
                  <a:solidFill>
                    <a:srgbClr val="34829A"/>
                  </a:solidFill>
                  <a:latin typeface="微软雅黑" panose="020B0503020204020204" pitchFamily="34" charset="-122"/>
                  <a:ea typeface="微软雅黑" panose="020B0503020204020204" pitchFamily="34" charset="-122"/>
                </a:endParaRPr>
              </a:p>
            </p:txBody>
          </p:sp>
        </p:grpSp>
        <p:sp>
          <p:nvSpPr>
            <p:cNvPr id="19" name="pin-on-map_106160"/>
            <p:cNvSpPr>
              <a:spLocks noChangeAspect="1"/>
            </p:cNvSpPr>
            <p:nvPr/>
          </p:nvSpPr>
          <p:spPr bwMode="auto">
            <a:xfrm>
              <a:off x="3487246" y="3906608"/>
              <a:ext cx="321830" cy="299956"/>
            </a:xfrm>
            <a:custGeom>
              <a:avLst/>
              <a:gdLst>
                <a:gd name="connsiteX0" fmla="*/ 559864 w 608415"/>
                <a:gd name="connsiteY0" fmla="*/ 100626 h 567064"/>
                <a:gd name="connsiteX1" fmla="*/ 592436 w 608415"/>
                <a:gd name="connsiteY1" fmla="*/ 107837 h 567064"/>
                <a:gd name="connsiteX2" fmla="*/ 608415 w 608415"/>
                <a:gd name="connsiteY2" fmla="*/ 127630 h 567064"/>
                <a:gd name="connsiteX3" fmla="*/ 608415 w 608415"/>
                <a:gd name="connsiteY3" fmla="*/ 546811 h 567064"/>
                <a:gd name="connsiteX4" fmla="*/ 600733 w 608415"/>
                <a:gd name="connsiteY4" fmla="*/ 562614 h 567064"/>
                <a:gd name="connsiteX5" fmla="*/ 588134 w 608415"/>
                <a:gd name="connsiteY5" fmla="*/ 567064 h 567064"/>
                <a:gd name="connsiteX6" fmla="*/ 583678 w 608415"/>
                <a:gd name="connsiteY6" fmla="*/ 566604 h 567064"/>
                <a:gd name="connsiteX7" fmla="*/ 436181 w 608415"/>
                <a:gd name="connsiteY7" fmla="*/ 533615 h 567064"/>
                <a:gd name="connsiteX8" fmla="*/ 416054 w 608415"/>
                <a:gd name="connsiteY8" fmla="*/ 508759 h 567064"/>
                <a:gd name="connsiteX9" fmla="*/ 416054 w 608415"/>
                <a:gd name="connsiteY9" fmla="*/ 375425 h 567064"/>
                <a:gd name="connsiteX10" fmla="*/ 434184 w 608415"/>
                <a:gd name="connsiteY10" fmla="*/ 365452 h 567064"/>
                <a:gd name="connsiteX11" fmla="*/ 499636 w 608415"/>
                <a:gd name="connsiteY11" fmla="*/ 293185 h 567064"/>
                <a:gd name="connsiteX12" fmla="*/ 563090 w 608415"/>
                <a:gd name="connsiteY12" fmla="*/ 132540 h 567064"/>
                <a:gd name="connsiteX13" fmla="*/ 559864 w 608415"/>
                <a:gd name="connsiteY13" fmla="*/ 100626 h 567064"/>
                <a:gd name="connsiteX14" fmla="*/ 244273 w 608415"/>
                <a:gd name="connsiteY14" fmla="*/ 98933 h 567064"/>
                <a:gd name="connsiteX15" fmla="*/ 240739 w 608415"/>
                <a:gd name="connsiteY15" fmla="*/ 132382 h 567064"/>
                <a:gd name="connsiteX16" fmla="*/ 304191 w 608415"/>
                <a:gd name="connsiteY16" fmla="*/ 293182 h 567064"/>
                <a:gd name="connsiteX17" fmla="*/ 369641 w 608415"/>
                <a:gd name="connsiteY17" fmla="*/ 365451 h 567064"/>
                <a:gd name="connsiteX18" fmla="*/ 387616 w 608415"/>
                <a:gd name="connsiteY18" fmla="*/ 375424 h 567064"/>
                <a:gd name="connsiteX19" fmla="*/ 387616 w 608415"/>
                <a:gd name="connsiteY19" fmla="*/ 507992 h 567064"/>
                <a:gd name="connsiteX20" fmla="*/ 367643 w 608415"/>
                <a:gd name="connsiteY20" fmla="*/ 532849 h 567064"/>
                <a:gd name="connsiteX21" fmla="*/ 237667 w 608415"/>
                <a:gd name="connsiteY21" fmla="*/ 561081 h 567064"/>
                <a:gd name="connsiteX22" fmla="*/ 217694 w 608415"/>
                <a:gd name="connsiteY22" fmla="*/ 544970 h 567064"/>
                <a:gd name="connsiteX23" fmla="*/ 217694 w 608415"/>
                <a:gd name="connsiteY23" fmla="*/ 125170 h 567064"/>
                <a:gd name="connsiteX24" fmla="*/ 230907 w 608415"/>
                <a:gd name="connsiteY24" fmla="*/ 101848 h 567064"/>
                <a:gd name="connsiteX25" fmla="*/ 244273 w 608415"/>
                <a:gd name="connsiteY25" fmla="*/ 98933 h 567064"/>
                <a:gd name="connsiteX26" fmla="*/ 401947 w 608415"/>
                <a:gd name="connsiteY26" fmla="*/ 83608 h 567064"/>
                <a:gd name="connsiteX27" fmla="*/ 353245 w 608415"/>
                <a:gd name="connsiteY27" fmla="*/ 132545 h 567064"/>
                <a:gd name="connsiteX28" fmla="*/ 401947 w 608415"/>
                <a:gd name="connsiteY28" fmla="*/ 181329 h 567064"/>
                <a:gd name="connsiteX29" fmla="*/ 450495 w 608415"/>
                <a:gd name="connsiteY29" fmla="*/ 132545 h 567064"/>
                <a:gd name="connsiteX30" fmla="*/ 401947 w 608415"/>
                <a:gd name="connsiteY30" fmla="*/ 83608 h 567064"/>
                <a:gd name="connsiteX31" fmla="*/ 24742 w 608415"/>
                <a:gd name="connsiteY31" fmla="*/ 65948 h 567064"/>
                <a:gd name="connsiteX32" fmla="*/ 169349 w 608415"/>
                <a:gd name="connsiteY32" fmla="*/ 98166 h 567064"/>
                <a:gd name="connsiteX33" fmla="*/ 189327 w 608415"/>
                <a:gd name="connsiteY33" fmla="*/ 123174 h 567064"/>
                <a:gd name="connsiteX34" fmla="*/ 189327 w 608415"/>
                <a:gd name="connsiteY34" fmla="*/ 542937 h 567064"/>
                <a:gd name="connsiteX35" fmla="*/ 169349 w 608415"/>
                <a:gd name="connsiteY35" fmla="*/ 558893 h 567064"/>
                <a:gd name="connsiteX36" fmla="*/ 15982 w 608415"/>
                <a:gd name="connsiteY36" fmla="*/ 524680 h 567064"/>
                <a:gd name="connsiteX37" fmla="*/ 0 w 608415"/>
                <a:gd name="connsiteY37" fmla="*/ 504889 h 567064"/>
                <a:gd name="connsiteX38" fmla="*/ 0 w 608415"/>
                <a:gd name="connsiteY38" fmla="*/ 85739 h 567064"/>
                <a:gd name="connsiteX39" fmla="*/ 7684 w 608415"/>
                <a:gd name="connsiteY39" fmla="*/ 69937 h 567064"/>
                <a:gd name="connsiteX40" fmla="*/ 24742 w 608415"/>
                <a:gd name="connsiteY40" fmla="*/ 65948 h 567064"/>
                <a:gd name="connsiteX41" fmla="*/ 401947 w 608415"/>
                <a:gd name="connsiteY41" fmla="*/ 0 h 567064"/>
                <a:gd name="connsiteX42" fmla="*/ 534533 w 608415"/>
                <a:gd name="connsiteY42" fmla="*/ 132545 h 567064"/>
                <a:gd name="connsiteX43" fmla="*/ 415313 w 608415"/>
                <a:gd name="connsiteY43" fmla="*/ 344096 h 567064"/>
                <a:gd name="connsiteX44" fmla="*/ 401947 w 608415"/>
                <a:gd name="connsiteY44" fmla="*/ 349158 h 567064"/>
                <a:gd name="connsiteX45" fmla="*/ 388427 w 608415"/>
                <a:gd name="connsiteY45" fmla="*/ 344096 h 567064"/>
                <a:gd name="connsiteX46" fmla="*/ 269207 w 608415"/>
                <a:gd name="connsiteY46" fmla="*/ 132545 h 567064"/>
                <a:gd name="connsiteX47" fmla="*/ 401947 w 608415"/>
                <a:gd name="connsiteY47" fmla="*/ 0 h 567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8415" h="567064">
                  <a:moveTo>
                    <a:pt x="559864" y="100626"/>
                  </a:moveTo>
                  <a:lnTo>
                    <a:pt x="592436" y="107837"/>
                  </a:lnTo>
                  <a:cubicBezTo>
                    <a:pt x="601808" y="109985"/>
                    <a:pt x="608415" y="118117"/>
                    <a:pt x="608415" y="127630"/>
                  </a:cubicBezTo>
                  <a:lnTo>
                    <a:pt x="608415" y="546811"/>
                  </a:lnTo>
                  <a:cubicBezTo>
                    <a:pt x="608415" y="552948"/>
                    <a:pt x="605649" y="558779"/>
                    <a:pt x="600733" y="562614"/>
                  </a:cubicBezTo>
                  <a:cubicBezTo>
                    <a:pt x="597199" y="565530"/>
                    <a:pt x="592590" y="567064"/>
                    <a:pt x="588134" y="567064"/>
                  </a:cubicBezTo>
                  <a:cubicBezTo>
                    <a:pt x="586598" y="567064"/>
                    <a:pt x="585061" y="566911"/>
                    <a:pt x="583678" y="566604"/>
                  </a:cubicBezTo>
                  <a:lnTo>
                    <a:pt x="436181" y="533615"/>
                  </a:lnTo>
                  <a:cubicBezTo>
                    <a:pt x="425119" y="531161"/>
                    <a:pt x="416054" y="519960"/>
                    <a:pt x="416054" y="508759"/>
                  </a:cubicBezTo>
                  <a:lnTo>
                    <a:pt x="416054" y="375425"/>
                  </a:lnTo>
                  <a:cubicBezTo>
                    <a:pt x="422661" y="373431"/>
                    <a:pt x="428806" y="370055"/>
                    <a:pt x="434184" y="365452"/>
                  </a:cubicBezTo>
                  <a:cubicBezTo>
                    <a:pt x="437564" y="362384"/>
                    <a:pt x="468907" y="334459"/>
                    <a:pt x="499636" y="293185"/>
                  </a:cubicBezTo>
                  <a:cubicBezTo>
                    <a:pt x="541734" y="236722"/>
                    <a:pt x="563090" y="182713"/>
                    <a:pt x="563090" y="132540"/>
                  </a:cubicBezTo>
                  <a:cubicBezTo>
                    <a:pt x="563090" y="121493"/>
                    <a:pt x="561861" y="110906"/>
                    <a:pt x="559864" y="100626"/>
                  </a:cubicBezTo>
                  <a:close/>
                  <a:moveTo>
                    <a:pt x="244273" y="98933"/>
                  </a:moveTo>
                  <a:cubicBezTo>
                    <a:pt x="241969" y="109827"/>
                    <a:pt x="240739" y="121028"/>
                    <a:pt x="240739" y="132382"/>
                  </a:cubicBezTo>
                  <a:cubicBezTo>
                    <a:pt x="240739" y="182709"/>
                    <a:pt x="262095" y="236718"/>
                    <a:pt x="304191" y="293182"/>
                  </a:cubicBezTo>
                  <a:cubicBezTo>
                    <a:pt x="334919" y="334457"/>
                    <a:pt x="366107" y="362382"/>
                    <a:pt x="369641" y="365451"/>
                  </a:cubicBezTo>
                  <a:cubicBezTo>
                    <a:pt x="374864" y="370054"/>
                    <a:pt x="381010" y="373429"/>
                    <a:pt x="387616" y="375424"/>
                  </a:cubicBezTo>
                  <a:lnTo>
                    <a:pt x="387616" y="507992"/>
                  </a:lnTo>
                  <a:cubicBezTo>
                    <a:pt x="387616" y="519193"/>
                    <a:pt x="378551" y="530394"/>
                    <a:pt x="367643" y="532849"/>
                  </a:cubicBezTo>
                  <a:lnTo>
                    <a:pt x="237667" y="561081"/>
                  </a:lnTo>
                  <a:cubicBezTo>
                    <a:pt x="226759" y="563536"/>
                    <a:pt x="217694" y="556325"/>
                    <a:pt x="217694" y="544970"/>
                  </a:cubicBezTo>
                  <a:lnTo>
                    <a:pt x="217694" y="125170"/>
                  </a:lnTo>
                  <a:cubicBezTo>
                    <a:pt x="217694" y="113970"/>
                    <a:pt x="223686" y="103383"/>
                    <a:pt x="230907" y="101848"/>
                  </a:cubicBezTo>
                  <a:cubicBezTo>
                    <a:pt x="238281" y="100314"/>
                    <a:pt x="244273" y="98933"/>
                    <a:pt x="244273" y="98933"/>
                  </a:cubicBezTo>
                  <a:close/>
                  <a:moveTo>
                    <a:pt x="401947" y="83608"/>
                  </a:moveTo>
                  <a:cubicBezTo>
                    <a:pt x="375061" y="83608"/>
                    <a:pt x="353245" y="105545"/>
                    <a:pt x="353245" y="132545"/>
                  </a:cubicBezTo>
                  <a:cubicBezTo>
                    <a:pt x="353245" y="159392"/>
                    <a:pt x="375061" y="181329"/>
                    <a:pt x="401947" y="181329"/>
                  </a:cubicBezTo>
                  <a:cubicBezTo>
                    <a:pt x="428679" y="181329"/>
                    <a:pt x="450495" y="159392"/>
                    <a:pt x="450495" y="132545"/>
                  </a:cubicBezTo>
                  <a:cubicBezTo>
                    <a:pt x="450495" y="105545"/>
                    <a:pt x="428679" y="83608"/>
                    <a:pt x="401947" y="83608"/>
                  </a:cubicBezTo>
                  <a:close/>
                  <a:moveTo>
                    <a:pt x="24742" y="65948"/>
                  </a:moveTo>
                  <a:lnTo>
                    <a:pt x="169349" y="98166"/>
                  </a:lnTo>
                  <a:cubicBezTo>
                    <a:pt x="180260" y="100621"/>
                    <a:pt x="189327" y="111821"/>
                    <a:pt x="189327" y="123174"/>
                  </a:cubicBezTo>
                  <a:lnTo>
                    <a:pt x="189327" y="542937"/>
                  </a:lnTo>
                  <a:cubicBezTo>
                    <a:pt x="189327" y="554137"/>
                    <a:pt x="180260" y="561348"/>
                    <a:pt x="169349" y="558893"/>
                  </a:cubicBezTo>
                  <a:lnTo>
                    <a:pt x="15982" y="524680"/>
                  </a:lnTo>
                  <a:cubicBezTo>
                    <a:pt x="6608" y="522532"/>
                    <a:pt x="0" y="514401"/>
                    <a:pt x="0" y="504889"/>
                  </a:cubicBezTo>
                  <a:lnTo>
                    <a:pt x="0" y="85739"/>
                  </a:lnTo>
                  <a:cubicBezTo>
                    <a:pt x="0" y="79602"/>
                    <a:pt x="2766" y="73772"/>
                    <a:pt x="7684" y="69937"/>
                  </a:cubicBezTo>
                  <a:cubicBezTo>
                    <a:pt x="12448" y="66101"/>
                    <a:pt x="18748" y="64567"/>
                    <a:pt x="24742" y="65948"/>
                  </a:cubicBezTo>
                  <a:close/>
                  <a:moveTo>
                    <a:pt x="401947" y="0"/>
                  </a:moveTo>
                  <a:cubicBezTo>
                    <a:pt x="475077" y="0"/>
                    <a:pt x="534533" y="59369"/>
                    <a:pt x="534533" y="132545"/>
                  </a:cubicBezTo>
                  <a:cubicBezTo>
                    <a:pt x="534533" y="238090"/>
                    <a:pt x="420229" y="339800"/>
                    <a:pt x="415313" y="344096"/>
                  </a:cubicBezTo>
                  <a:cubicBezTo>
                    <a:pt x="411472" y="347471"/>
                    <a:pt x="406709" y="349158"/>
                    <a:pt x="401947" y="349158"/>
                  </a:cubicBezTo>
                  <a:cubicBezTo>
                    <a:pt x="397031" y="349158"/>
                    <a:pt x="392268" y="347471"/>
                    <a:pt x="388427" y="344096"/>
                  </a:cubicBezTo>
                  <a:cubicBezTo>
                    <a:pt x="383511" y="339800"/>
                    <a:pt x="269207" y="238090"/>
                    <a:pt x="269207" y="132545"/>
                  </a:cubicBezTo>
                  <a:cubicBezTo>
                    <a:pt x="269207" y="59369"/>
                    <a:pt x="328817" y="0"/>
                    <a:pt x="401947" y="0"/>
                  </a:cubicBezTo>
                  <a:close/>
                </a:path>
              </a:pathLst>
            </a:custGeom>
            <a:solidFill>
              <a:schemeClr val="bg1">
                <a:lumMod val="95000"/>
              </a:schemeClr>
            </a:solidFill>
            <a:ln>
              <a:noFill/>
            </a:ln>
          </p:spPr>
        </p:sp>
      </p:grpSp>
      <p:grpSp>
        <p:nvGrpSpPr>
          <p:cNvPr id="33" name="组合 32"/>
          <p:cNvGrpSpPr/>
          <p:nvPr/>
        </p:nvGrpSpPr>
        <p:grpSpPr>
          <a:xfrm>
            <a:off x="5999229" y="3722412"/>
            <a:ext cx="2948290" cy="696275"/>
            <a:chOff x="6023336" y="3750690"/>
            <a:chExt cx="2948290" cy="696275"/>
          </a:xfrm>
        </p:grpSpPr>
        <p:grpSp>
          <p:nvGrpSpPr>
            <p:cNvPr id="23" name="组合 22"/>
            <p:cNvGrpSpPr/>
            <p:nvPr/>
          </p:nvGrpSpPr>
          <p:grpSpPr>
            <a:xfrm>
              <a:off x="6023336" y="3750690"/>
              <a:ext cx="2948290" cy="696275"/>
              <a:chOff x="3658407" y="1472523"/>
              <a:chExt cx="2948290" cy="696275"/>
            </a:xfrm>
          </p:grpSpPr>
          <p:sp>
            <p:nvSpPr>
              <p:cNvPr id="24" name="标题 1"/>
              <p:cNvSpPr txBox="1"/>
              <p:nvPr/>
            </p:nvSpPr>
            <p:spPr>
              <a:xfrm>
                <a:off x="4564767" y="1580594"/>
                <a:ext cx="2041930" cy="480131"/>
              </a:xfrm>
              <a:prstGeom prst="rect">
                <a:avLst/>
              </a:prstGeom>
              <a:noFill/>
            </p:spPr>
            <p:txBody>
              <a:bodyPr vert="horz" wrap="square" lIns="90000" tIns="45720" rIns="91440" bIns="45720" rtlCol="0" anchor="ctr">
                <a:spAutoFit/>
              </a:bodyPr>
              <a:lstStyle>
                <a:lvl1pPr algn="ctr" defTabSz="914400" rtl="0" eaLnBrk="1" latinLnBrk="0" hangingPunct="1">
                  <a:lnSpc>
                    <a:spcPct val="90000"/>
                  </a:lnSpc>
                  <a:spcBef>
                    <a:spcPct val="0"/>
                  </a:spcBef>
                  <a:buNone/>
                  <a:defRPr sz="4800" b="0" kern="1200">
                    <a:solidFill>
                      <a:schemeClr val="bg1"/>
                    </a:solidFill>
                    <a:latin typeface="微软雅黑" panose="020B0503020204020204" pitchFamily="34" charset="-122"/>
                    <a:ea typeface="微软雅黑" panose="020B0503020204020204" pitchFamily="34" charset="-122"/>
                    <a:cs typeface="+mj-cs"/>
                  </a:defRPr>
                </a:lvl1pPr>
              </a:lstStyle>
              <a:p>
                <a:pPr algn="l"/>
                <a:r>
                  <a:rPr lang="zh-CN" altLang="en-US" sz="2800" dirty="0">
                    <a:solidFill>
                      <a:srgbClr val="34829A"/>
                    </a:solidFill>
                  </a:rPr>
                  <a:t>产品架构</a:t>
                </a:r>
              </a:p>
            </p:txBody>
          </p:sp>
          <p:sp>
            <p:nvSpPr>
              <p:cNvPr id="25" name="Oval 53"/>
              <p:cNvSpPr>
                <a:spLocks noChangeArrowheads="1"/>
              </p:cNvSpPr>
              <p:nvPr/>
            </p:nvSpPr>
            <p:spPr bwMode="auto">
              <a:xfrm>
                <a:off x="3658407" y="1472523"/>
                <a:ext cx="696102" cy="696275"/>
              </a:xfrm>
              <a:prstGeom prst="ellipse">
                <a:avLst/>
              </a:prstGeom>
              <a:solidFill>
                <a:srgbClr val="34829A"/>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2400">
                  <a:solidFill>
                    <a:srgbClr val="34829A"/>
                  </a:solidFill>
                  <a:latin typeface="微软雅黑" panose="020B0503020204020204" pitchFamily="34" charset="-122"/>
                  <a:ea typeface="微软雅黑" panose="020B0503020204020204" pitchFamily="34" charset="-122"/>
                </a:endParaRPr>
              </a:p>
            </p:txBody>
          </p:sp>
        </p:grpSp>
        <p:sp>
          <p:nvSpPr>
            <p:cNvPr id="29" name="hierarchical-structure_59309"/>
            <p:cNvSpPr>
              <a:spLocks noChangeAspect="1"/>
            </p:cNvSpPr>
            <p:nvPr/>
          </p:nvSpPr>
          <p:spPr bwMode="auto">
            <a:xfrm>
              <a:off x="6177694" y="3879393"/>
              <a:ext cx="387385" cy="354385"/>
            </a:xfrm>
            <a:custGeom>
              <a:avLst/>
              <a:gdLst>
                <a:gd name="connsiteX0" fmla="*/ 443560 w 589251"/>
                <a:gd name="connsiteY0" fmla="*/ 381655 h 539055"/>
                <a:gd name="connsiteX1" fmla="*/ 576803 w 589251"/>
                <a:gd name="connsiteY1" fmla="*/ 381655 h 539055"/>
                <a:gd name="connsiteX2" fmla="*/ 589251 w 589251"/>
                <a:gd name="connsiteY2" fmla="*/ 393621 h 539055"/>
                <a:gd name="connsiteX3" fmla="*/ 589251 w 589251"/>
                <a:gd name="connsiteY3" fmla="*/ 527089 h 539055"/>
                <a:gd name="connsiteX4" fmla="*/ 576803 w 589251"/>
                <a:gd name="connsiteY4" fmla="*/ 539055 h 539055"/>
                <a:gd name="connsiteX5" fmla="*/ 443560 w 589251"/>
                <a:gd name="connsiteY5" fmla="*/ 539055 h 539055"/>
                <a:gd name="connsiteX6" fmla="*/ 431111 w 589251"/>
                <a:gd name="connsiteY6" fmla="*/ 527089 h 539055"/>
                <a:gd name="connsiteX7" fmla="*/ 431111 w 589251"/>
                <a:gd name="connsiteY7" fmla="*/ 393621 h 539055"/>
                <a:gd name="connsiteX8" fmla="*/ 443560 w 589251"/>
                <a:gd name="connsiteY8" fmla="*/ 381655 h 539055"/>
                <a:gd name="connsiteX9" fmla="*/ 225895 w 589251"/>
                <a:gd name="connsiteY9" fmla="*/ 381655 h 539055"/>
                <a:gd name="connsiteX10" fmla="*/ 359153 w 589251"/>
                <a:gd name="connsiteY10" fmla="*/ 381655 h 539055"/>
                <a:gd name="connsiteX11" fmla="*/ 371141 w 589251"/>
                <a:gd name="connsiteY11" fmla="*/ 393621 h 539055"/>
                <a:gd name="connsiteX12" fmla="*/ 371141 w 589251"/>
                <a:gd name="connsiteY12" fmla="*/ 527089 h 539055"/>
                <a:gd name="connsiteX13" fmla="*/ 359153 w 589251"/>
                <a:gd name="connsiteY13" fmla="*/ 539055 h 539055"/>
                <a:gd name="connsiteX14" fmla="*/ 225895 w 589251"/>
                <a:gd name="connsiteY14" fmla="*/ 539055 h 539055"/>
                <a:gd name="connsiteX15" fmla="*/ 213445 w 589251"/>
                <a:gd name="connsiteY15" fmla="*/ 527089 h 539055"/>
                <a:gd name="connsiteX16" fmla="*/ 213445 w 589251"/>
                <a:gd name="connsiteY16" fmla="*/ 393621 h 539055"/>
                <a:gd name="connsiteX17" fmla="*/ 225895 w 589251"/>
                <a:gd name="connsiteY17" fmla="*/ 381655 h 539055"/>
                <a:gd name="connsiteX18" fmla="*/ 12449 w 589251"/>
                <a:gd name="connsiteY18" fmla="*/ 381655 h 539055"/>
                <a:gd name="connsiteX19" fmla="*/ 145708 w 589251"/>
                <a:gd name="connsiteY19" fmla="*/ 381655 h 539055"/>
                <a:gd name="connsiteX20" fmla="*/ 157696 w 589251"/>
                <a:gd name="connsiteY20" fmla="*/ 393621 h 539055"/>
                <a:gd name="connsiteX21" fmla="*/ 157696 w 589251"/>
                <a:gd name="connsiteY21" fmla="*/ 527089 h 539055"/>
                <a:gd name="connsiteX22" fmla="*/ 145708 w 589251"/>
                <a:gd name="connsiteY22" fmla="*/ 539055 h 539055"/>
                <a:gd name="connsiteX23" fmla="*/ 12449 w 589251"/>
                <a:gd name="connsiteY23" fmla="*/ 539055 h 539055"/>
                <a:gd name="connsiteX24" fmla="*/ 0 w 589251"/>
                <a:gd name="connsiteY24" fmla="*/ 527089 h 539055"/>
                <a:gd name="connsiteX25" fmla="*/ 0 w 589251"/>
                <a:gd name="connsiteY25" fmla="*/ 393621 h 539055"/>
                <a:gd name="connsiteX26" fmla="*/ 12449 w 589251"/>
                <a:gd name="connsiteY26" fmla="*/ 381655 h 539055"/>
                <a:gd name="connsiteX27" fmla="*/ 281716 w 589251"/>
                <a:gd name="connsiteY27" fmla="*/ 196121 h 539055"/>
                <a:gd name="connsiteX28" fmla="*/ 307073 w 589251"/>
                <a:gd name="connsiteY28" fmla="*/ 196121 h 539055"/>
                <a:gd name="connsiteX29" fmla="*/ 319521 w 589251"/>
                <a:gd name="connsiteY29" fmla="*/ 208092 h 539055"/>
                <a:gd name="connsiteX30" fmla="*/ 319521 w 589251"/>
                <a:gd name="connsiteY30" fmla="*/ 225127 h 539055"/>
                <a:gd name="connsiteX31" fmla="*/ 530678 w 589251"/>
                <a:gd name="connsiteY31" fmla="*/ 225127 h 539055"/>
                <a:gd name="connsiteX32" fmla="*/ 543126 w 589251"/>
                <a:gd name="connsiteY32" fmla="*/ 237557 h 539055"/>
                <a:gd name="connsiteX33" fmla="*/ 543126 w 589251"/>
                <a:gd name="connsiteY33" fmla="*/ 326875 h 539055"/>
                <a:gd name="connsiteX34" fmla="*/ 530678 w 589251"/>
                <a:gd name="connsiteY34" fmla="*/ 339306 h 539055"/>
                <a:gd name="connsiteX35" fmla="*/ 505321 w 589251"/>
                <a:gd name="connsiteY35" fmla="*/ 339306 h 539055"/>
                <a:gd name="connsiteX36" fmla="*/ 492873 w 589251"/>
                <a:gd name="connsiteY36" fmla="*/ 326875 h 539055"/>
                <a:gd name="connsiteX37" fmla="*/ 492873 w 589251"/>
                <a:gd name="connsiteY37" fmla="*/ 274850 h 539055"/>
                <a:gd name="connsiteX38" fmla="*/ 319521 w 589251"/>
                <a:gd name="connsiteY38" fmla="*/ 274850 h 539055"/>
                <a:gd name="connsiteX39" fmla="*/ 319521 w 589251"/>
                <a:gd name="connsiteY39" fmla="*/ 326875 h 539055"/>
                <a:gd name="connsiteX40" fmla="*/ 307073 w 589251"/>
                <a:gd name="connsiteY40" fmla="*/ 339306 h 539055"/>
                <a:gd name="connsiteX41" fmla="*/ 281716 w 589251"/>
                <a:gd name="connsiteY41" fmla="*/ 339306 h 539055"/>
                <a:gd name="connsiteX42" fmla="*/ 269729 w 589251"/>
                <a:gd name="connsiteY42" fmla="*/ 326875 h 539055"/>
                <a:gd name="connsiteX43" fmla="*/ 269729 w 589251"/>
                <a:gd name="connsiteY43" fmla="*/ 274850 h 539055"/>
                <a:gd name="connsiteX44" fmla="*/ 95917 w 589251"/>
                <a:gd name="connsiteY44" fmla="*/ 274850 h 539055"/>
                <a:gd name="connsiteX45" fmla="*/ 95917 w 589251"/>
                <a:gd name="connsiteY45" fmla="*/ 326875 h 539055"/>
                <a:gd name="connsiteX46" fmla="*/ 83930 w 589251"/>
                <a:gd name="connsiteY46" fmla="*/ 338846 h 539055"/>
                <a:gd name="connsiteX47" fmla="*/ 58572 w 589251"/>
                <a:gd name="connsiteY47" fmla="*/ 338846 h 539055"/>
                <a:gd name="connsiteX48" fmla="*/ 46124 w 589251"/>
                <a:gd name="connsiteY48" fmla="*/ 326875 h 539055"/>
                <a:gd name="connsiteX49" fmla="*/ 46124 w 589251"/>
                <a:gd name="connsiteY49" fmla="*/ 237557 h 539055"/>
                <a:gd name="connsiteX50" fmla="*/ 58572 w 589251"/>
                <a:gd name="connsiteY50" fmla="*/ 225127 h 539055"/>
                <a:gd name="connsiteX51" fmla="*/ 269729 w 589251"/>
                <a:gd name="connsiteY51" fmla="*/ 225127 h 539055"/>
                <a:gd name="connsiteX52" fmla="*/ 269729 w 589251"/>
                <a:gd name="connsiteY52" fmla="*/ 208092 h 539055"/>
                <a:gd name="connsiteX53" fmla="*/ 281716 w 589251"/>
                <a:gd name="connsiteY53" fmla="*/ 196121 h 539055"/>
                <a:gd name="connsiteX54" fmla="*/ 227729 w 589251"/>
                <a:gd name="connsiteY54" fmla="*/ 0 h 539055"/>
                <a:gd name="connsiteX55" fmla="*/ 360987 w 589251"/>
                <a:gd name="connsiteY55" fmla="*/ 0 h 539055"/>
                <a:gd name="connsiteX56" fmla="*/ 373436 w 589251"/>
                <a:gd name="connsiteY56" fmla="*/ 12431 h 539055"/>
                <a:gd name="connsiteX57" fmla="*/ 373436 w 589251"/>
                <a:gd name="connsiteY57" fmla="*/ 145487 h 539055"/>
                <a:gd name="connsiteX58" fmla="*/ 360987 w 589251"/>
                <a:gd name="connsiteY58" fmla="*/ 157918 h 539055"/>
                <a:gd name="connsiteX59" fmla="*/ 227729 w 589251"/>
                <a:gd name="connsiteY59" fmla="*/ 157918 h 539055"/>
                <a:gd name="connsiteX60" fmla="*/ 215740 w 589251"/>
                <a:gd name="connsiteY60" fmla="*/ 145487 h 539055"/>
                <a:gd name="connsiteX61" fmla="*/ 215740 w 589251"/>
                <a:gd name="connsiteY61" fmla="*/ 12431 h 539055"/>
                <a:gd name="connsiteX62" fmla="*/ 227729 w 589251"/>
                <a:gd name="connsiteY62" fmla="*/ 0 h 539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89251" h="539055">
                  <a:moveTo>
                    <a:pt x="443560" y="381655"/>
                  </a:moveTo>
                  <a:lnTo>
                    <a:pt x="576803" y="381655"/>
                  </a:lnTo>
                  <a:cubicBezTo>
                    <a:pt x="583719" y="381655"/>
                    <a:pt x="589251" y="387178"/>
                    <a:pt x="589251" y="393621"/>
                  </a:cubicBezTo>
                  <a:lnTo>
                    <a:pt x="589251" y="527089"/>
                  </a:lnTo>
                  <a:cubicBezTo>
                    <a:pt x="589251" y="533532"/>
                    <a:pt x="583719" y="539055"/>
                    <a:pt x="576803" y="539055"/>
                  </a:cubicBezTo>
                  <a:lnTo>
                    <a:pt x="443560" y="539055"/>
                  </a:lnTo>
                  <a:cubicBezTo>
                    <a:pt x="436644" y="539055"/>
                    <a:pt x="431111" y="533532"/>
                    <a:pt x="431111" y="527089"/>
                  </a:cubicBezTo>
                  <a:lnTo>
                    <a:pt x="431111" y="393621"/>
                  </a:lnTo>
                  <a:cubicBezTo>
                    <a:pt x="431111" y="387178"/>
                    <a:pt x="436644" y="381655"/>
                    <a:pt x="443560" y="381655"/>
                  </a:cubicBezTo>
                  <a:close/>
                  <a:moveTo>
                    <a:pt x="225895" y="381655"/>
                  </a:moveTo>
                  <a:lnTo>
                    <a:pt x="359153" y="381655"/>
                  </a:lnTo>
                  <a:cubicBezTo>
                    <a:pt x="366069" y="381655"/>
                    <a:pt x="371141" y="387178"/>
                    <a:pt x="371141" y="393621"/>
                  </a:cubicBezTo>
                  <a:lnTo>
                    <a:pt x="371141" y="527089"/>
                  </a:lnTo>
                  <a:cubicBezTo>
                    <a:pt x="371141" y="533532"/>
                    <a:pt x="366069" y="539055"/>
                    <a:pt x="359153" y="539055"/>
                  </a:cubicBezTo>
                  <a:lnTo>
                    <a:pt x="225895" y="539055"/>
                  </a:lnTo>
                  <a:cubicBezTo>
                    <a:pt x="218978" y="539055"/>
                    <a:pt x="213445" y="533532"/>
                    <a:pt x="213445" y="527089"/>
                  </a:cubicBezTo>
                  <a:lnTo>
                    <a:pt x="213445" y="393621"/>
                  </a:lnTo>
                  <a:cubicBezTo>
                    <a:pt x="213445" y="387178"/>
                    <a:pt x="218978" y="381655"/>
                    <a:pt x="225895" y="381655"/>
                  </a:cubicBezTo>
                  <a:close/>
                  <a:moveTo>
                    <a:pt x="12449" y="381655"/>
                  </a:moveTo>
                  <a:lnTo>
                    <a:pt x="145708" y="381655"/>
                  </a:lnTo>
                  <a:cubicBezTo>
                    <a:pt x="152163" y="381655"/>
                    <a:pt x="157696" y="387178"/>
                    <a:pt x="157696" y="393621"/>
                  </a:cubicBezTo>
                  <a:lnTo>
                    <a:pt x="157696" y="527089"/>
                  </a:lnTo>
                  <a:cubicBezTo>
                    <a:pt x="157696" y="533532"/>
                    <a:pt x="152163" y="539055"/>
                    <a:pt x="145708" y="539055"/>
                  </a:cubicBezTo>
                  <a:lnTo>
                    <a:pt x="12449" y="539055"/>
                  </a:lnTo>
                  <a:cubicBezTo>
                    <a:pt x="5533" y="539055"/>
                    <a:pt x="0" y="533532"/>
                    <a:pt x="0" y="527089"/>
                  </a:cubicBezTo>
                  <a:lnTo>
                    <a:pt x="0" y="393621"/>
                  </a:lnTo>
                  <a:cubicBezTo>
                    <a:pt x="0" y="387178"/>
                    <a:pt x="5533" y="381655"/>
                    <a:pt x="12449" y="381655"/>
                  </a:cubicBezTo>
                  <a:close/>
                  <a:moveTo>
                    <a:pt x="281716" y="196121"/>
                  </a:moveTo>
                  <a:lnTo>
                    <a:pt x="307073" y="196121"/>
                  </a:lnTo>
                  <a:cubicBezTo>
                    <a:pt x="313989" y="196121"/>
                    <a:pt x="319521" y="201186"/>
                    <a:pt x="319521" y="208092"/>
                  </a:cubicBezTo>
                  <a:lnTo>
                    <a:pt x="319521" y="225127"/>
                  </a:lnTo>
                  <a:lnTo>
                    <a:pt x="530678" y="225127"/>
                  </a:lnTo>
                  <a:cubicBezTo>
                    <a:pt x="537594" y="225127"/>
                    <a:pt x="543126" y="230651"/>
                    <a:pt x="543126" y="237557"/>
                  </a:cubicBezTo>
                  <a:lnTo>
                    <a:pt x="543126" y="326875"/>
                  </a:lnTo>
                  <a:cubicBezTo>
                    <a:pt x="543126" y="333781"/>
                    <a:pt x="537594" y="339306"/>
                    <a:pt x="530678" y="339306"/>
                  </a:cubicBezTo>
                  <a:lnTo>
                    <a:pt x="505321" y="339306"/>
                  </a:lnTo>
                  <a:cubicBezTo>
                    <a:pt x="498405" y="339306"/>
                    <a:pt x="492873" y="333781"/>
                    <a:pt x="492873" y="326875"/>
                  </a:cubicBezTo>
                  <a:lnTo>
                    <a:pt x="492873" y="274850"/>
                  </a:lnTo>
                  <a:lnTo>
                    <a:pt x="319521" y="274850"/>
                  </a:lnTo>
                  <a:lnTo>
                    <a:pt x="319521" y="326875"/>
                  </a:lnTo>
                  <a:cubicBezTo>
                    <a:pt x="319521" y="333781"/>
                    <a:pt x="313989" y="339306"/>
                    <a:pt x="307073" y="339306"/>
                  </a:cubicBezTo>
                  <a:lnTo>
                    <a:pt x="281716" y="339306"/>
                  </a:lnTo>
                  <a:cubicBezTo>
                    <a:pt x="275262" y="339306"/>
                    <a:pt x="269729" y="333781"/>
                    <a:pt x="269729" y="326875"/>
                  </a:cubicBezTo>
                  <a:lnTo>
                    <a:pt x="269729" y="274850"/>
                  </a:lnTo>
                  <a:lnTo>
                    <a:pt x="95917" y="274850"/>
                  </a:lnTo>
                  <a:lnTo>
                    <a:pt x="95917" y="326875"/>
                  </a:lnTo>
                  <a:cubicBezTo>
                    <a:pt x="95917" y="333781"/>
                    <a:pt x="90384" y="338846"/>
                    <a:pt x="83930" y="338846"/>
                  </a:cubicBezTo>
                  <a:lnTo>
                    <a:pt x="58572" y="338846"/>
                  </a:lnTo>
                  <a:cubicBezTo>
                    <a:pt x="51657" y="338846"/>
                    <a:pt x="46124" y="333321"/>
                    <a:pt x="46124" y="326875"/>
                  </a:cubicBezTo>
                  <a:lnTo>
                    <a:pt x="46124" y="237557"/>
                  </a:lnTo>
                  <a:cubicBezTo>
                    <a:pt x="46124" y="230651"/>
                    <a:pt x="51657" y="225127"/>
                    <a:pt x="58572" y="225127"/>
                  </a:cubicBezTo>
                  <a:lnTo>
                    <a:pt x="269729" y="225127"/>
                  </a:lnTo>
                  <a:lnTo>
                    <a:pt x="269729" y="208092"/>
                  </a:lnTo>
                  <a:cubicBezTo>
                    <a:pt x="269729" y="201186"/>
                    <a:pt x="275262" y="196121"/>
                    <a:pt x="281716" y="196121"/>
                  </a:cubicBezTo>
                  <a:close/>
                  <a:moveTo>
                    <a:pt x="227729" y="0"/>
                  </a:moveTo>
                  <a:lnTo>
                    <a:pt x="360987" y="0"/>
                  </a:lnTo>
                  <a:cubicBezTo>
                    <a:pt x="367903" y="0"/>
                    <a:pt x="373436" y="5525"/>
                    <a:pt x="373436" y="12431"/>
                  </a:cubicBezTo>
                  <a:lnTo>
                    <a:pt x="373436" y="145487"/>
                  </a:lnTo>
                  <a:cubicBezTo>
                    <a:pt x="373436" y="152393"/>
                    <a:pt x="367903" y="157918"/>
                    <a:pt x="360987" y="157918"/>
                  </a:cubicBezTo>
                  <a:lnTo>
                    <a:pt x="227729" y="157918"/>
                  </a:lnTo>
                  <a:cubicBezTo>
                    <a:pt x="221273" y="157918"/>
                    <a:pt x="215740" y="152393"/>
                    <a:pt x="215740" y="145487"/>
                  </a:cubicBezTo>
                  <a:lnTo>
                    <a:pt x="215740" y="12431"/>
                  </a:lnTo>
                  <a:cubicBezTo>
                    <a:pt x="215740" y="5525"/>
                    <a:pt x="221273" y="0"/>
                    <a:pt x="227729" y="0"/>
                  </a:cubicBezTo>
                  <a:close/>
                </a:path>
              </a:pathLst>
            </a:custGeom>
            <a:solidFill>
              <a:schemeClr val="bg1">
                <a:lumMod val="95000"/>
              </a:schemeClr>
            </a:solidFill>
            <a:ln>
              <a:noFill/>
            </a:ln>
          </p:spPr>
        </p:sp>
      </p:grpSp>
      <p:grpSp>
        <p:nvGrpSpPr>
          <p:cNvPr id="35" name="组合 34"/>
          <p:cNvGrpSpPr/>
          <p:nvPr/>
        </p:nvGrpSpPr>
        <p:grpSpPr>
          <a:xfrm>
            <a:off x="5999229" y="4616847"/>
            <a:ext cx="2948290" cy="696275"/>
            <a:chOff x="5995092" y="4604361"/>
            <a:chExt cx="2948290" cy="696275"/>
          </a:xfrm>
        </p:grpSpPr>
        <p:grpSp>
          <p:nvGrpSpPr>
            <p:cNvPr id="26" name="组合 25"/>
            <p:cNvGrpSpPr/>
            <p:nvPr/>
          </p:nvGrpSpPr>
          <p:grpSpPr>
            <a:xfrm>
              <a:off x="5995092" y="4604361"/>
              <a:ext cx="2948290" cy="696275"/>
              <a:chOff x="3658407" y="1472523"/>
              <a:chExt cx="2948290" cy="696275"/>
            </a:xfrm>
          </p:grpSpPr>
          <p:sp>
            <p:nvSpPr>
              <p:cNvPr id="27" name="标题 1"/>
              <p:cNvSpPr txBox="1"/>
              <p:nvPr/>
            </p:nvSpPr>
            <p:spPr>
              <a:xfrm>
                <a:off x="4564767" y="1580594"/>
                <a:ext cx="2041930" cy="480131"/>
              </a:xfrm>
              <a:prstGeom prst="rect">
                <a:avLst/>
              </a:prstGeom>
              <a:noFill/>
            </p:spPr>
            <p:txBody>
              <a:bodyPr vert="horz" wrap="square" lIns="90000" tIns="45720" rIns="91440" bIns="45720" rtlCol="0" anchor="ctr">
                <a:spAutoFit/>
              </a:bodyPr>
              <a:lstStyle>
                <a:lvl1pPr algn="ctr" defTabSz="914400" rtl="0" eaLnBrk="1" latinLnBrk="0" hangingPunct="1">
                  <a:lnSpc>
                    <a:spcPct val="90000"/>
                  </a:lnSpc>
                  <a:spcBef>
                    <a:spcPct val="0"/>
                  </a:spcBef>
                  <a:buNone/>
                  <a:defRPr sz="4800" b="0" kern="1200">
                    <a:solidFill>
                      <a:schemeClr val="bg1"/>
                    </a:solidFill>
                    <a:latin typeface="微软雅黑" panose="020B0503020204020204" pitchFamily="34" charset="-122"/>
                    <a:ea typeface="微软雅黑" panose="020B0503020204020204" pitchFamily="34" charset="-122"/>
                    <a:cs typeface="+mj-cs"/>
                  </a:defRPr>
                </a:lvl1pPr>
              </a:lstStyle>
              <a:p>
                <a:pPr algn="l"/>
                <a:r>
                  <a:rPr lang="zh-CN" altLang="en-US" sz="2800" dirty="0">
                    <a:solidFill>
                      <a:srgbClr val="34829A"/>
                    </a:solidFill>
                  </a:rPr>
                  <a:t>功能介绍</a:t>
                </a:r>
              </a:p>
            </p:txBody>
          </p:sp>
          <p:sp>
            <p:nvSpPr>
              <p:cNvPr id="28" name="Oval 53"/>
              <p:cNvSpPr>
                <a:spLocks noChangeArrowheads="1"/>
              </p:cNvSpPr>
              <p:nvPr/>
            </p:nvSpPr>
            <p:spPr bwMode="auto">
              <a:xfrm>
                <a:off x="3658407" y="1472523"/>
                <a:ext cx="696102" cy="696275"/>
              </a:xfrm>
              <a:prstGeom prst="ellipse">
                <a:avLst/>
              </a:prstGeom>
              <a:solidFill>
                <a:srgbClr val="34829A"/>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2400">
                  <a:solidFill>
                    <a:srgbClr val="34829A"/>
                  </a:solidFill>
                  <a:latin typeface="微软雅黑" panose="020B0503020204020204" pitchFamily="34" charset="-122"/>
                  <a:ea typeface="微软雅黑" panose="020B0503020204020204" pitchFamily="34" charset="-122"/>
                </a:endParaRPr>
              </a:p>
            </p:txBody>
          </p:sp>
        </p:grpSp>
        <p:sp>
          <p:nvSpPr>
            <p:cNvPr id="30" name="web_320277"/>
            <p:cNvSpPr>
              <a:spLocks noChangeAspect="1"/>
            </p:cNvSpPr>
            <p:nvPr/>
          </p:nvSpPr>
          <p:spPr bwMode="auto">
            <a:xfrm>
              <a:off x="6201262" y="4781152"/>
              <a:ext cx="340248" cy="339734"/>
            </a:xfrm>
            <a:custGeom>
              <a:avLst/>
              <a:gdLst>
                <a:gd name="connsiteX0" fmla="*/ 126566 w 607639"/>
                <a:gd name="connsiteY0" fmla="*/ 404452 h 606722"/>
                <a:gd name="connsiteX1" fmla="*/ 101288 w 607639"/>
                <a:gd name="connsiteY1" fmla="*/ 429780 h 606722"/>
                <a:gd name="connsiteX2" fmla="*/ 126566 w 607639"/>
                <a:gd name="connsiteY2" fmla="*/ 455019 h 606722"/>
                <a:gd name="connsiteX3" fmla="*/ 227854 w 607639"/>
                <a:gd name="connsiteY3" fmla="*/ 455019 h 606722"/>
                <a:gd name="connsiteX4" fmla="*/ 253131 w 607639"/>
                <a:gd name="connsiteY4" fmla="*/ 429780 h 606722"/>
                <a:gd name="connsiteX5" fmla="*/ 227854 w 607639"/>
                <a:gd name="connsiteY5" fmla="*/ 404452 h 606722"/>
                <a:gd name="connsiteX6" fmla="*/ 354401 w 607639"/>
                <a:gd name="connsiteY6" fmla="*/ 379219 h 606722"/>
                <a:gd name="connsiteX7" fmla="*/ 480974 w 607639"/>
                <a:gd name="connsiteY7" fmla="*/ 379219 h 606722"/>
                <a:gd name="connsiteX8" fmla="*/ 480974 w 607639"/>
                <a:gd name="connsiteY8" fmla="*/ 480269 h 606722"/>
                <a:gd name="connsiteX9" fmla="*/ 354401 w 607639"/>
                <a:gd name="connsiteY9" fmla="*/ 480269 h 606722"/>
                <a:gd name="connsiteX10" fmla="*/ 354401 w 607639"/>
                <a:gd name="connsiteY10" fmla="*/ 454051 h 606722"/>
                <a:gd name="connsiteX11" fmla="*/ 346657 w 607639"/>
                <a:gd name="connsiteY11" fmla="*/ 435832 h 606722"/>
                <a:gd name="connsiteX12" fmla="*/ 340337 w 607639"/>
                <a:gd name="connsiteY12" fmla="*/ 429788 h 606722"/>
                <a:gd name="connsiteX13" fmla="*/ 346657 w 607639"/>
                <a:gd name="connsiteY13" fmla="*/ 423745 h 606722"/>
                <a:gd name="connsiteX14" fmla="*/ 354401 w 607639"/>
                <a:gd name="connsiteY14" fmla="*/ 405526 h 606722"/>
                <a:gd name="connsiteX15" fmla="*/ 329142 w 607639"/>
                <a:gd name="connsiteY15" fmla="*/ 328645 h 606722"/>
                <a:gd name="connsiteX16" fmla="*/ 303775 w 607639"/>
                <a:gd name="connsiteY16" fmla="*/ 353884 h 606722"/>
                <a:gd name="connsiteX17" fmla="*/ 303775 w 607639"/>
                <a:gd name="connsiteY17" fmla="*/ 394676 h 606722"/>
                <a:gd name="connsiteX18" fmla="*/ 286241 w 607639"/>
                <a:gd name="connsiteY18" fmla="*/ 411473 h 606722"/>
                <a:gd name="connsiteX19" fmla="*/ 278498 w 607639"/>
                <a:gd name="connsiteY19" fmla="*/ 429780 h 606722"/>
                <a:gd name="connsiteX20" fmla="*/ 286241 w 607639"/>
                <a:gd name="connsiteY20" fmla="*/ 447998 h 606722"/>
                <a:gd name="connsiteX21" fmla="*/ 303775 w 607639"/>
                <a:gd name="connsiteY21" fmla="*/ 464795 h 606722"/>
                <a:gd name="connsiteX22" fmla="*/ 303775 w 607639"/>
                <a:gd name="connsiteY22" fmla="*/ 505587 h 606722"/>
                <a:gd name="connsiteX23" fmla="*/ 329142 w 607639"/>
                <a:gd name="connsiteY23" fmla="*/ 530826 h 606722"/>
                <a:gd name="connsiteX24" fmla="*/ 506351 w 607639"/>
                <a:gd name="connsiteY24" fmla="*/ 530826 h 606722"/>
                <a:gd name="connsiteX25" fmla="*/ 531629 w 607639"/>
                <a:gd name="connsiteY25" fmla="*/ 505587 h 606722"/>
                <a:gd name="connsiteX26" fmla="*/ 531629 w 607639"/>
                <a:gd name="connsiteY26" fmla="*/ 353884 h 606722"/>
                <a:gd name="connsiteX27" fmla="*/ 506351 w 607639"/>
                <a:gd name="connsiteY27" fmla="*/ 328645 h 606722"/>
                <a:gd name="connsiteX28" fmla="*/ 126566 w 607639"/>
                <a:gd name="connsiteY28" fmla="*/ 303317 h 606722"/>
                <a:gd name="connsiteX29" fmla="*/ 101288 w 607639"/>
                <a:gd name="connsiteY29" fmla="*/ 328645 h 606722"/>
                <a:gd name="connsiteX30" fmla="*/ 126566 w 607639"/>
                <a:gd name="connsiteY30" fmla="*/ 353884 h 606722"/>
                <a:gd name="connsiteX31" fmla="*/ 227854 w 607639"/>
                <a:gd name="connsiteY31" fmla="*/ 353884 h 606722"/>
                <a:gd name="connsiteX32" fmla="*/ 253131 w 607639"/>
                <a:gd name="connsiteY32" fmla="*/ 353884 h 606722"/>
                <a:gd name="connsiteX33" fmla="*/ 278498 w 607639"/>
                <a:gd name="connsiteY33" fmla="*/ 328645 h 606722"/>
                <a:gd name="connsiteX34" fmla="*/ 253131 w 607639"/>
                <a:gd name="connsiteY34" fmla="*/ 303317 h 606722"/>
                <a:gd name="connsiteX35" fmla="*/ 227854 w 607639"/>
                <a:gd name="connsiteY35" fmla="*/ 303317 h 606722"/>
                <a:gd name="connsiteX36" fmla="*/ 126566 w 607639"/>
                <a:gd name="connsiteY36" fmla="*/ 202270 h 606722"/>
                <a:gd name="connsiteX37" fmla="*/ 101288 w 607639"/>
                <a:gd name="connsiteY37" fmla="*/ 227510 h 606722"/>
                <a:gd name="connsiteX38" fmla="*/ 126566 w 607639"/>
                <a:gd name="connsiteY38" fmla="*/ 252749 h 606722"/>
                <a:gd name="connsiteX39" fmla="*/ 177210 w 607639"/>
                <a:gd name="connsiteY39" fmla="*/ 252749 h 606722"/>
                <a:gd name="connsiteX40" fmla="*/ 202576 w 607639"/>
                <a:gd name="connsiteY40" fmla="*/ 227510 h 606722"/>
                <a:gd name="connsiteX41" fmla="*/ 177210 w 607639"/>
                <a:gd name="connsiteY41" fmla="*/ 202270 h 606722"/>
                <a:gd name="connsiteX42" fmla="*/ 354401 w 607639"/>
                <a:gd name="connsiteY42" fmla="*/ 126383 h 606722"/>
                <a:gd name="connsiteX43" fmla="*/ 480974 w 607639"/>
                <a:gd name="connsiteY43" fmla="*/ 126383 h 606722"/>
                <a:gd name="connsiteX44" fmla="*/ 480974 w 607639"/>
                <a:gd name="connsiteY44" fmla="*/ 227503 h 606722"/>
                <a:gd name="connsiteX45" fmla="*/ 354401 w 607639"/>
                <a:gd name="connsiteY45" fmla="*/ 227503 h 606722"/>
                <a:gd name="connsiteX46" fmla="*/ 354401 w 607639"/>
                <a:gd name="connsiteY46" fmla="*/ 201201 h 606722"/>
                <a:gd name="connsiteX47" fmla="*/ 346657 w 607639"/>
                <a:gd name="connsiteY47" fmla="*/ 182985 h 606722"/>
                <a:gd name="connsiteX48" fmla="*/ 340337 w 607639"/>
                <a:gd name="connsiteY48" fmla="*/ 176943 h 606722"/>
                <a:gd name="connsiteX49" fmla="*/ 346657 w 607639"/>
                <a:gd name="connsiteY49" fmla="*/ 170901 h 606722"/>
                <a:gd name="connsiteX50" fmla="*/ 354401 w 607639"/>
                <a:gd name="connsiteY50" fmla="*/ 152685 h 606722"/>
                <a:gd name="connsiteX51" fmla="*/ 126566 w 607639"/>
                <a:gd name="connsiteY51" fmla="*/ 101135 h 606722"/>
                <a:gd name="connsiteX52" fmla="*/ 101288 w 607639"/>
                <a:gd name="connsiteY52" fmla="*/ 126374 h 606722"/>
                <a:gd name="connsiteX53" fmla="*/ 126566 w 607639"/>
                <a:gd name="connsiteY53" fmla="*/ 151703 h 606722"/>
                <a:gd name="connsiteX54" fmla="*/ 227854 w 607639"/>
                <a:gd name="connsiteY54" fmla="*/ 151703 h 606722"/>
                <a:gd name="connsiteX55" fmla="*/ 253131 w 607639"/>
                <a:gd name="connsiteY55" fmla="*/ 126374 h 606722"/>
                <a:gd name="connsiteX56" fmla="*/ 227854 w 607639"/>
                <a:gd name="connsiteY56" fmla="*/ 101135 h 606722"/>
                <a:gd name="connsiteX57" fmla="*/ 329142 w 607639"/>
                <a:gd name="connsiteY57" fmla="*/ 75807 h 606722"/>
                <a:gd name="connsiteX58" fmla="*/ 303775 w 607639"/>
                <a:gd name="connsiteY58" fmla="*/ 101135 h 606722"/>
                <a:gd name="connsiteX59" fmla="*/ 303775 w 607639"/>
                <a:gd name="connsiteY59" fmla="*/ 141927 h 606722"/>
                <a:gd name="connsiteX60" fmla="*/ 286241 w 607639"/>
                <a:gd name="connsiteY60" fmla="*/ 158724 h 606722"/>
                <a:gd name="connsiteX61" fmla="*/ 278498 w 607639"/>
                <a:gd name="connsiteY61" fmla="*/ 176942 h 606722"/>
                <a:gd name="connsiteX62" fmla="*/ 286241 w 607639"/>
                <a:gd name="connsiteY62" fmla="*/ 195161 h 606722"/>
                <a:gd name="connsiteX63" fmla="*/ 303775 w 607639"/>
                <a:gd name="connsiteY63" fmla="*/ 211957 h 606722"/>
                <a:gd name="connsiteX64" fmla="*/ 303775 w 607639"/>
                <a:gd name="connsiteY64" fmla="*/ 252749 h 606722"/>
                <a:gd name="connsiteX65" fmla="*/ 329142 w 607639"/>
                <a:gd name="connsiteY65" fmla="*/ 278077 h 606722"/>
                <a:gd name="connsiteX66" fmla="*/ 506351 w 607639"/>
                <a:gd name="connsiteY66" fmla="*/ 278077 h 606722"/>
                <a:gd name="connsiteX67" fmla="*/ 531629 w 607639"/>
                <a:gd name="connsiteY67" fmla="*/ 252749 h 606722"/>
                <a:gd name="connsiteX68" fmla="*/ 531629 w 607639"/>
                <a:gd name="connsiteY68" fmla="*/ 101135 h 606722"/>
                <a:gd name="connsiteX69" fmla="*/ 506351 w 607639"/>
                <a:gd name="connsiteY69" fmla="*/ 75807 h 606722"/>
                <a:gd name="connsiteX70" fmla="*/ 75922 w 607639"/>
                <a:gd name="connsiteY70" fmla="*/ 0 h 606722"/>
                <a:gd name="connsiteX71" fmla="*/ 531629 w 607639"/>
                <a:gd name="connsiteY71" fmla="*/ 0 h 606722"/>
                <a:gd name="connsiteX72" fmla="*/ 607639 w 607639"/>
                <a:gd name="connsiteY72" fmla="*/ 75807 h 606722"/>
                <a:gd name="connsiteX73" fmla="*/ 607639 w 607639"/>
                <a:gd name="connsiteY73" fmla="*/ 530826 h 606722"/>
                <a:gd name="connsiteX74" fmla="*/ 531629 w 607639"/>
                <a:gd name="connsiteY74" fmla="*/ 606722 h 606722"/>
                <a:gd name="connsiteX75" fmla="*/ 75922 w 607639"/>
                <a:gd name="connsiteY75" fmla="*/ 606722 h 606722"/>
                <a:gd name="connsiteX76" fmla="*/ 0 w 607639"/>
                <a:gd name="connsiteY76" fmla="*/ 530826 h 606722"/>
                <a:gd name="connsiteX77" fmla="*/ 0 w 607639"/>
                <a:gd name="connsiteY77" fmla="*/ 75807 h 606722"/>
                <a:gd name="connsiteX78" fmla="*/ 75922 w 607639"/>
                <a:gd name="connsiteY78"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607639" h="606722">
                  <a:moveTo>
                    <a:pt x="126566" y="404452"/>
                  </a:moveTo>
                  <a:cubicBezTo>
                    <a:pt x="112592" y="404452"/>
                    <a:pt x="101288" y="415827"/>
                    <a:pt x="101288" y="429780"/>
                  </a:cubicBezTo>
                  <a:cubicBezTo>
                    <a:pt x="101288" y="443733"/>
                    <a:pt x="112592" y="455019"/>
                    <a:pt x="126566" y="455019"/>
                  </a:cubicBezTo>
                  <a:lnTo>
                    <a:pt x="227854" y="455019"/>
                  </a:lnTo>
                  <a:cubicBezTo>
                    <a:pt x="241828" y="455019"/>
                    <a:pt x="253131" y="443733"/>
                    <a:pt x="253131" y="429780"/>
                  </a:cubicBezTo>
                  <a:cubicBezTo>
                    <a:pt x="253131" y="415827"/>
                    <a:pt x="241828" y="404452"/>
                    <a:pt x="227854" y="404452"/>
                  </a:cubicBezTo>
                  <a:close/>
                  <a:moveTo>
                    <a:pt x="354401" y="379219"/>
                  </a:moveTo>
                  <a:lnTo>
                    <a:pt x="480974" y="379219"/>
                  </a:lnTo>
                  <a:lnTo>
                    <a:pt x="480974" y="480269"/>
                  </a:lnTo>
                  <a:lnTo>
                    <a:pt x="354401" y="480269"/>
                  </a:lnTo>
                  <a:lnTo>
                    <a:pt x="354401" y="454051"/>
                  </a:lnTo>
                  <a:cubicBezTo>
                    <a:pt x="354401" y="447119"/>
                    <a:pt x="351642" y="440542"/>
                    <a:pt x="346657" y="435832"/>
                  </a:cubicBezTo>
                  <a:lnTo>
                    <a:pt x="340337" y="429788"/>
                  </a:lnTo>
                  <a:lnTo>
                    <a:pt x="346657" y="423745"/>
                  </a:lnTo>
                  <a:cubicBezTo>
                    <a:pt x="351642" y="418946"/>
                    <a:pt x="354401" y="412369"/>
                    <a:pt x="354401" y="405526"/>
                  </a:cubicBezTo>
                  <a:close/>
                  <a:moveTo>
                    <a:pt x="329142" y="328645"/>
                  </a:moveTo>
                  <a:cubicBezTo>
                    <a:pt x="315079" y="328645"/>
                    <a:pt x="303775" y="339931"/>
                    <a:pt x="303775" y="353884"/>
                  </a:cubicBezTo>
                  <a:lnTo>
                    <a:pt x="303775" y="394676"/>
                  </a:lnTo>
                  <a:lnTo>
                    <a:pt x="286241" y="411473"/>
                  </a:lnTo>
                  <a:cubicBezTo>
                    <a:pt x="281257" y="416272"/>
                    <a:pt x="278498" y="422848"/>
                    <a:pt x="278498" y="429780"/>
                  </a:cubicBezTo>
                  <a:cubicBezTo>
                    <a:pt x="278498" y="436623"/>
                    <a:pt x="281257" y="443199"/>
                    <a:pt x="286241" y="447998"/>
                  </a:cubicBezTo>
                  <a:lnTo>
                    <a:pt x="303775" y="464795"/>
                  </a:lnTo>
                  <a:lnTo>
                    <a:pt x="303775" y="505587"/>
                  </a:lnTo>
                  <a:cubicBezTo>
                    <a:pt x="303775" y="519540"/>
                    <a:pt x="315079" y="530826"/>
                    <a:pt x="329142" y="530826"/>
                  </a:cubicBezTo>
                  <a:lnTo>
                    <a:pt x="506351" y="530826"/>
                  </a:lnTo>
                  <a:cubicBezTo>
                    <a:pt x="520325" y="530826"/>
                    <a:pt x="531629" y="519540"/>
                    <a:pt x="531629" y="505587"/>
                  </a:cubicBezTo>
                  <a:lnTo>
                    <a:pt x="531629" y="353884"/>
                  </a:lnTo>
                  <a:cubicBezTo>
                    <a:pt x="531629" y="339931"/>
                    <a:pt x="520325" y="328645"/>
                    <a:pt x="506351" y="328645"/>
                  </a:cubicBezTo>
                  <a:close/>
                  <a:moveTo>
                    <a:pt x="126566" y="303317"/>
                  </a:moveTo>
                  <a:cubicBezTo>
                    <a:pt x="112592" y="303317"/>
                    <a:pt x="101288" y="314692"/>
                    <a:pt x="101288" y="328645"/>
                  </a:cubicBezTo>
                  <a:cubicBezTo>
                    <a:pt x="101288" y="342598"/>
                    <a:pt x="112592" y="353884"/>
                    <a:pt x="126566" y="353884"/>
                  </a:cubicBezTo>
                  <a:lnTo>
                    <a:pt x="227854" y="353884"/>
                  </a:lnTo>
                  <a:lnTo>
                    <a:pt x="253131" y="353884"/>
                  </a:lnTo>
                  <a:cubicBezTo>
                    <a:pt x="267194" y="353884"/>
                    <a:pt x="278498" y="342598"/>
                    <a:pt x="278498" y="328645"/>
                  </a:cubicBezTo>
                  <a:cubicBezTo>
                    <a:pt x="278498" y="314692"/>
                    <a:pt x="267194" y="303317"/>
                    <a:pt x="253131" y="303317"/>
                  </a:cubicBezTo>
                  <a:lnTo>
                    <a:pt x="227854" y="303317"/>
                  </a:lnTo>
                  <a:close/>
                  <a:moveTo>
                    <a:pt x="126566" y="202270"/>
                  </a:moveTo>
                  <a:cubicBezTo>
                    <a:pt x="112592" y="202270"/>
                    <a:pt x="101288" y="213557"/>
                    <a:pt x="101288" y="227510"/>
                  </a:cubicBezTo>
                  <a:cubicBezTo>
                    <a:pt x="101288" y="241462"/>
                    <a:pt x="112592" y="252749"/>
                    <a:pt x="126566" y="252749"/>
                  </a:cubicBezTo>
                  <a:lnTo>
                    <a:pt x="177210" y="252749"/>
                  </a:lnTo>
                  <a:cubicBezTo>
                    <a:pt x="191184" y="252749"/>
                    <a:pt x="202576" y="241462"/>
                    <a:pt x="202576" y="227510"/>
                  </a:cubicBezTo>
                  <a:cubicBezTo>
                    <a:pt x="202576" y="213557"/>
                    <a:pt x="191184" y="202270"/>
                    <a:pt x="177210" y="202270"/>
                  </a:cubicBezTo>
                  <a:close/>
                  <a:moveTo>
                    <a:pt x="354401" y="126383"/>
                  </a:moveTo>
                  <a:lnTo>
                    <a:pt x="480974" y="126383"/>
                  </a:lnTo>
                  <a:lnTo>
                    <a:pt x="480974" y="227503"/>
                  </a:lnTo>
                  <a:lnTo>
                    <a:pt x="354401" y="227503"/>
                  </a:lnTo>
                  <a:lnTo>
                    <a:pt x="354401" y="201201"/>
                  </a:lnTo>
                  <a:cubicBezTo>
                    <a:pt x="354401" y="194359"/>
                    <a:pt x="351642" y="187784"/>
                    <a:pt x="346657" y="182985"/>
                  </a:cubicBezTo>
                  <a:lnTo>
                    <a:pt x="340337" y="176943"/>
                  </a:lnTo>
                  <a:lnTo>
                    <a:pt x="346657" y="170901"/>
                  </a:lnTo>
                  <a:cubicBezTo>
                    <a:pt x="351642" y="166191"/>
                    <a:pt x="354401" y="159527"/>
                    <a:pt x="354401" y="152685"/>
                  </a:cubicBezTo>
                  <a:close/>
                  <a:moveTo>
                    <a:pt x="126566" y="101135"/>
                  </a:moveTo>
                  <a:cubicBezTo>
                    <a:pt x="112592" y="101135"/>
                    <a:pt x="101288" y="112422"/>
                    <a:pt x="101288" y="126374"/>
                  </a:cubicBezTo>
                  <a:cubicBezTo>
                    <a:pt x="101288" y="140327"/>
                    <a:pt x="112592" y="151703"/>
                    <a:pt x="126566" y="151703"/>
                  </a:cubicBezTo>
                  <a:lnTo>
                    <a:pt x="227854" y="151703"/>
                  </a:lnTo>
                  <a:cubicBezTo>
                    <a:pt x="241828" y="151703"/>
                    <a:pt x="253131" y="140327"/>
                    <a:pt x="253131" y="126374"/>
                  </a:cubicBezTo>
                  <a:cubicBezTo>
                    <a:pt x="253131" y="112422"/>
                    <a:pt x="241828" y="101135"/>
                    <a:pt x="227854" y="101135"/>
                  </a:cubicBezTo>
                  <a:close/>
                  <a:moveTo>
                    <a:pt x="329142" y="75807"/>
                  </a:moveTo>
                  <a:cubicBezTo>
                    <a:pt x="315079" y="75807"/>
                    <a:pt x="303775" y="87182"/>
                    <a:pt x="303775" y="101135"/>
                  </a:cubicBezTo>
                  <a:lnTo>
                    <a:pt x="303775" y="141927"/>
                  </a:lnTo>
                  <a:lnTo>
                    <a:pt x="286241" y="158724"/>
                  </a:lnTo>
                  <a:cubicBezTo>
                    <a:pt x="281257" y="163434"/>
                    <a:pt x="278498" y="170099"/>
                    <a:pt x="278498" y="176942"/>
                  </a:cubicBezTo>
                  <a:cubicBezTo>
                    <a:pt x="278498" y="183785"/>
                    <a:pt x="281257" y="190450"/>
                    <a:pt x="286241" y="195161"/>
                  </a:cubicBezTo>
                  <a:lnTo>
                    <a:pt x="303775" y="211957"/>
                  </a:lnTo>
                  <a:lnTo>
                    <a:pt x="303775" y="252749"/>
                  </a:lnTo>
                  <a:cubicBezTo>
                    <a:pt x="303775" y="266702"/>
                    <a:pt x="315079" y="278077"/>
                    <a:pt x="329142" y="278077"/>
                  </a:cubicBezTo>
                  <a:lnTo>
                    <a:pt x="506351" y="278077"/>
                  </a:lnTo>
                  <a:cubicBezTo>
                    <a:pt x="520325" y="278077"/>
                    <a:pt x="531629" y="266702"/>
                    <a:pt x="531629" y="252749"/>
                  </a:cubicBezTo>
                  <a:lnTo>
                    <a:pt x="531629" y="101135"/>
                  </a:lnTo>
                  <a:cubicBezTo>
                    <a:pt x="531629" y="87182"/>
                    <a:pt x="520325" y="75807"/>
                    <a:pt x="506351" y="75807"/>
                  </a:cubicBezTo>
                  <a:close/>
                  <a:moveTo>
                    <a:pt x="75922" y="0"/>
                  </a:moveTo>
                  <a:lnTo>
                    <a:pt x="531629" y="0"/>
                  </a:lnTo>
                  <a:cubicBezTo>
                    <a:pt x="573550" y="0"/>
                    <a:pt x="607639" y="34038"/>
                    <a:pt x="607639" y="75807"/>
                  </a:cubicBezTo>
                  <a:lnTo>
                    <a:pt x="607639" y="530826"/>
                  </a:lnTo>
                  <a:cubicBezTo>
                    <a:pt x="607639" y="572684"/>
                    <a:pt x="573550" y="606722"/>
                    <a:pt x="531629" y="606722"/>
                  </a:cubicBezTo>
                  <a:lnTo>
                    <a:pt x="75922" y="606722"/>
                  </a:lnTo>
                  <a:cubicBezTo>
                    <a:pt x="34089" y="606722"/>
                    <a:pt x="0" y="572684"/>
                    <a:pt x="0" y="530826"/>
                  </a:cubicBezTo>
                  <a:lnTo>
                    <a:pt x="0" y="75807"/>
                  </a:lnTo>
                  <a:cubicBezTo>
                    <a:pt x="0" y="34038"/>
                    <a:pt x="34089" y="0"/>
                    <a:pt x="75922" y="0"/>
                  </a:cubicBezTo>
                  <a:close/>
                </a:path>
              </a:pathLst>
            </a:custGeom>
            <a:solidFill>
              <a:schemeClr val="bg1">
                <a:lumMod val="95000"/>
              </a:schemeClr>
            </a:solidFill>
            <a:ln>
              <a:noFill/>
            </a:ln>
          </p:spPr>
        </p:sp>
      </p:grpSp>
      <p:grpSp>
        <p:nvGrpSpPr>
          <p:cNvPr id="34" name="组合 33"/>
          <p:cNvGrpSpPr/>
          <p:nvPr/>
        </p:nvGrpSpPr>
        <p:grpSpPr>
          <a:xfrm>
            <a:off x="3217594" y="4616847"/>
            <a:ext cx="2948290" cy="696275"/>
            <a:chOff x="3300110" y="4602883"/>
            <a:chExt cx="2948290" cy="696275"/>
          </a:xfrm>
        </p:grpSpPr>
        <p:grpSp>
          <p:nvGrpSpPr>
            <p:cNvPr id="20" name="组合 19"/>
            <p:cNvGrpSpPr/>
            <p:nvPr/>
          </p:nvGrpSpPr>
          <p:grpSpPr>
            <a:xfrm>
              <a:off x="3300110" y="4602883"/>
              <a:ext cx="2948290" cy="696275"/>
              <a:chOff x="3658407" y="1472523"/>
              <a:chExt cx="2948290" cy="696275"/>
            </a:xfrm>
          </p:grpSpPr>
          <p:sp>
            <p:nvSpPr>
              <p:cNvPr id="21" name="标题 1"/>
              <p:cNvSpPr txBox="1"/>
              <p:nvPr/>
            </p:nvSpPr>
            <p:spPr>
              <a:xfrm>
                <a:off x="4564767" y="1580594"/>
                <a:ext cx="2041930" cy="480131"/>
              </a:xfrm>
              <a:prstGeom prst="rect">
                <a:avLst/>
              </a:prstGeom>
              <a:noFill/>
            </p:spPr>
            <p:txBody>
              <a:bodyPr vert="horz" wrap="square" lIns="90000" tIns="45720" rIns="91440" bIns="45720" rtlCol="0" anchor="ctr">
                <a:spAutoFit/>
              </a:bodyPr>
              <a:lstStyle>
                <a:lvl1pPr algn="ctr" defTabSz="914400" rtl="0" eaLnBrk="1" latinLnBrk="0" hangingPunct="1">
                  <a:lnSpc>
                    <a:spcPct val="90000"/>
                  </a:lnSpc>
                  <a:spcBef>
                    <a:spcPct val="0"/>
                  </a:spcBef>
                  <a:buNone/>
                  <a:defRPr sz="4800" b="0" kern="1200">
                    <a:solidFill>
                      <a:schemeClr val="bg1"/>
                    </a:solidFill>
                    <a:latin typeface="微软雅黑" panose="020B0503020204020204" pitchFamily="34" charset="-122"/>
                    <a:ea typeface="微软雅黑" panose="020B0503020204020204" pitchFamily="34" charset="-122"/>
                    <a:cs typeface="+mj-cs"/>
                  </a:defRPr>
                </a:lvl1pPr>
              </a:lstStyle>
              <a:p>
                <a:pPr algn="l"/>
                <a:r>
                  <a:rPr lang="zh-CN" altLang="en-US" sz="2800" dirty="0">
                    <a:solidFill>
                      <a:srgbClr val="34829A"/>
                    </a:solidFill>
                  </a:rPr>
                  <a:t>发展历程</a:t>
                </a:r>
              </a:p>
            </p:txBody>
          </p:sp>
          <p:sp>
            <p:nvSpPr>
              <p:cNvPr id="22" name="Oval 53"/>
              <p:cNvSpPr>
                <a:spLocks noChangeArrowheads="1"/>
              </p:cNvSpPr>
              <p:nvPr/>
            </p:nvSpPr>
            <p:spPr bwMode="auto">
              <a:xfrm>
                <a:off x="3658407" y="1472523"/>
                <a:ext cx="696102" cy="696275"/>
              </a:xfrm>
              <a:prstGeom prst="ellipse">
                <a:avLst/>
              </a:prstGeom>
              <a:solidFill>
                <a:srgbClr val="34829A"/>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2400">
                  <a:solidFill>
                    <a:srgbClr val="34829A"/>
                  </a:solidFill>
                  <a:latin typeface="微软雅黑" panose="020B0503020204020204" pitchFamily="34" charset="-122"/>
                  <a:ea typeface="微软雅黑" panose="020B0503020204020204" pitchFamily="34" charset="-122"/>
                </a:endParaRPr>
              </a:p>
            </p:txBody>
          </p:sp>
        </p:grpSp>
        <p:sp>
          <p:nvSpPr>
            <p:cNvPr id="31" name="old-folder_81664"/>
            <p:cNvSpPr>
              <a:spLocks noChangeAspect="1"/>
            </p:cNvSpPr>
            <p:nvPr/>
          </p:nvSpPr>
          <p:spPr bwMode="auto">
            <a:xfrm>
              <a:off x="3484411" y="4801654"/>
              <a:ext cx="324665" cy="298628"/>
            </a:xfrm>
            <a:custGeom>
              <a:avLst/>
              <a:gdLst>
                <a:gd name="connsiteX0" fmla="*/ 29482 w 608909"/>
                <a:gd name="connsiteY0" fmla="*/ 182200 h 560078"/>
                <a:gd name="connsiteX1" fmla="*/ 344099 w 608909"/>
                <a:gd name="connsiteY1" fmla="*/ 182200 h 560078"/>
                <a:gd name="connsiteX2" fmla="*/ 371793 w 608909"/>
                <a:gd name="connsiteY2" fmla="*/ 209857 h 560078"/>
                <a:gd name="connsiteX3" fmla="*/ 371793 w 608909"/>
                <a:gd name="connsiteY3" fmla="*/ 244757 h 560078"/>
                <a:gd name="connsiteX4" fmla="*/ 393741 w 608909"/>
                <a:gd name="connsiteY4" fmla="*/ 266675 h 560078"/>
                <a:gd name="connsiteX5" fmla="*/ 580345 w 608909"/>
                <a:gd name="connsiteY5" fmla="*/ 266675 h 560078"/>
                <a:gd name="connsiteX6" fmla="*/ 608133 w 608909"/>
                <a:gd name="connsiteY6" fmla="*/ 294331 h 560078"/>
                <a:gd name="connsiteX7" fmla="*/ 608133 w 608909"/>
                <a:gd name="connsiteY7" fmla="*/ 532328 h 560078"/>
                <a:gd name="connsiteX8" fmla="*/ 580345 w 608909"/>
                <a:gd name="connsiteY8" fmla="*/ 560078 h 560078"/>
                <a:gd name="connsiteX9" fmla="*/ 29482 w 608909"/>
                <a:gd name="connsiteY9" fmla="*/ 560078 h 560078"/>
                <a:gd name="connsiteX10" fmla="*/ 1694 w 608909"/>
                <a:gd name="connsiteY10" fmla="*/ 532328 h 560078"/>
                <a:gd name="connsiteX11" fmla="*/ 1694 w 608909"/>
                <a:gd name="connsiteY11" fmla="*/ 209857 h 560078"/>
                <a:gd name="connsiteX12" fmla="*/ 29482 w 608909"/>
                <a:gd name="connsiteY12" fmla="*/ 182200 h 560078"/>
                <a:gd name="connsiteX13" fmla="*/ 399597 w 608909"/>
                <a:gd name="connsiteY13" fmla="*/ 0 h 560078"/>
                <a:gd name="connsiteX14" fmla="*/ 581120 w 608909"/>
                <a:gd name="connsiteY14" fmla="*/ 0 h 560078"/>
                <a:gd name="connsiteX15" fmla="*/ 608909 w 608909"/>
                <a:gd name="connsiteY15" fmla="*/ 27744 h 560078"/>
                <a:gd name="connsiteX16" fmla="*/ 608909 w 608909"/>
                <a:gd name="connsiteY16" fmla="*/ 232584 h 560078"/>
                <a:gd name="connsiteX17" fmla="*/ 580366 w 608909"/>
                <a:gd name="connsiteY17" fmla="*/ 226095 h 560078"/>
                <a:gd name="connsiteX18" fmla="*/ 423806 w 608909"/>
                <a:gd name="connsiteY18" fmla="*/ 226095 h 560078"/>
                <a:gd name="connsiteX19" fmla="*/ 412408 w 608909"/>
                <a:gd name="connsiteY19" fmla="*/ 214715 h 560078"/>
                <a:gd name="connsiteX20" fmla="*/ 412408 w 608909"/>
                <a:gd name="connsiteY20" fmla="*/ 209824 h 560078"/>
                <a:gd name="connsiteX21" fmla="*/ 344113 w 608909"/>
                <a:gd name="connsiteY21" fmla="*/ 141732 h 560078"/>
                <a:gd name="connsiteX22" fmla="*/ 29485 w 608909"/>
                <a:gd name="connsiteY22" fmla="*/ 141732 h 560078"/>
                <a:gd name="connsiteX23" fmla="*/ 0 w 608909"/>
                <a:gd name="connsiteY23" fmla="*/ 148598 h 560078"/>
                <a:gd name="connsiteX24" fmla="*/ 0 w 608909"/>
                <a:gd name="connsiteY24" fmla="*/ 107028 h 560078"/>
                <a:gd name="connsiteX25" fmla="*/ 27789 w 608909"/>
                <a:gd name="connsiteY25" fmla="*/ 79283 h 560078"/>
                <a:gd name="connsiteX26" fmla="*/ 329512 w 608909"/>
                <a:gd name="connsiteY26" fmla="*/ 79283 h 560078"/>
                <a:gd name="connsiteX27" fmla="*/ 371808 w 608909"/>
                <a:gd name="connsiteY27" fmla="*/ 37055 h 560078"/>
                <a:gd name="connsiteX28" fmla="*/ 371808 w 608909"/>
                <a:gd name="connsiteY28" fmla="*/ 27744 h 560078"/>
                <a:gd name="connsiteX29" fmla="*/ 399597 w 608909"/>
                <a:gd name="connsiteY29" fmla="*/ 0 h 560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8909" h="560078">
                  <a:moveTo>
                    <a:pt x="29482" y="182200"/>
                  </a:moveTo>
                  <a:lnTo>
                    <a:pt x="344099" y="182200"/>
                  </a:lnTo>
                  <a:cubicBezTo>
                    <a:pt x="359359" y="182200"/>
                    <a:pt x="371793" y="194617"/>
                    <a:pt x="371793" y="209857"/>
                  </a:cubicBezTo>
                  <a:lnTo>
                    <a:pt x="371793" y="244757"/>
                  </a:lnTo>
                  <a:cubicBezTo>
                    <a:pt x="371793" y="256892"/>
                    <a:pt x="381590" y="266675"/>
                    <a:pt x="393741" y="266675"/>
                  </a:cubicBezTo>
                  <a:lnTo>
                    <a:pt x="580345" y="266675"/>
                  </a:lnTo>
                  <a:cubicBezTo>
                    <a:pt x="595699" y="266675"/>
                    <a:pt x="608133" y="279092"/>
                    <a:pt x="608133" y="294331"/>
                  </a:cubicBezTo>
                  <a:lnTo>
                    <a:pt x="608133" y="532328"/>
                  </a:lnTo>
                  <a:cubicBezTo>
                    <a:pt x="608133" y="547661"/>
                    <a:pt x="595699" y="560078"/>
                    <a:pt x="580345" y="560078"/>
                  </a:cubicBezTo>
                  <a:lnTo>
                    <a:pt x="29482" y="560078"/>
                  </a:lnTo>
                  <a:cubicBezTo>
                    <a:pt x="14128" y="560078"/>
                    <a:pt x="1694" y="547661"/>
                    <a:pt x="1694" y="532328"/>
                  </a:cubicBezTo>
                  <a:lnTo>
                    <a:pt x="1694" y="209857"/>
                  </a:lnTo>
                  <a:cubicBezTo>
                    <a:pt x="1694" y="194617"/>
                    <a:pt x="14128" y="182200"/>
                    <a:pt x="29482" y="182200"/>
                  </a:cubicBezTo>
                  <a:close/>
                  <a:moveTo>
                    <a:pt x="399597" y="0"/>
                  </a:moveTo>
                  <a:lnTo>
                    <a:pt x="581120" y="0"/>
                  </a:lnTo>
                  <a:cubicBezTo>
                    <a:pt x="596475" y="0"/>
                    <a:pt x="608909" y="12414"/>
                    <a:pt x="608909" y="27744"/>
                  </a:cubicBezTo>
                  <a:lnTo>
                    <a:pt x="608909" y="232584"/>
                  </a:lnTo>
                  <a:cubicBezTo>
                    <a:pt x="600148" y="228540"/>
                    <a:pt x="590540" y="226095"/>
                    <a:pt x="580366" y="226095"/>
                  </a:cubicBezTo>
                  <a:lnTo>
                    <a:pt x="423806" y="226095"/>
                  </a:lnTo>
                  <a:cubicBezTo>
                    <a:pt x="417495" y="226095"/>
                    <a:pt x="412408" y="221016"/>
                    <a:pt x="412408" y="214715"/>
                  </a:cubicBezTo>
                  <a:lnTo>
                    <a:pt x="412408" y="209824"/>
                  </a:lnTo>
                  <a:cubicBezTo>
                    <a:pt x="412408" y="172298"/>
                    <a:pt x="381699" y="141732"/>
                    <a:pt x="344113" y="141732"/>
                  </a:cubicBezTo>
                  <a:lnTo>
                    <a:pt x="29485" y="141732"/>
                  </a:lnTo>
                  <a:cubicBezTo>
                    <a:pt x="18840" y="141732"/>
                    <a:pt x="8949" y="144271"/>
                    <a:pt x="0" y="148598"/>
                  </a:cubicBezTo>
                  <a:lnTo>
                    <a:pt x="0" y="107028"/>
                  </a:lnTo>
                  <a:cubicBezTo>
                    <a:pt x="0" y="91698"/>
                    <a:pt x="12434" y="79283"/>
                    <a:pt x="27789" y="79283"/>
                  </a:cubicBezTo>
                  <a:lnTo>
                    <a:pt x="329512" y="79283"/>
                  </a:lnTo>
                  <a:cubicBezTo>
                    <a:pt x="352873" y="79283"/>
                    <a:pt x="371808" y="60379"/>
                    <a:pt x="371808" y="37055"/>
                  </a:cubicBezTo>
                  <a:lnTo>
                    <a:pt x="371808" y="27744"/>
                  </a:lnTo>
                  <a:cubicBezTo>
                    <a:pt x="371808" y="12414"/>
                    <a:pt x="384242" y="0"/>
                    <a:pt x="399597" y="0"/>
                  </a:cubicBezTo>
                  <a:close/>
                </a:path>
              </a:pathLst>
            </a:custGeom>
            <a:solidFill>
              <a:schemeClr val="bg1">
                <a:lumMod val="95000"/>
              </a:schemeClr>
            </a:solidFill>
            <a:ln>
              <a:noFill/>
            </a:ln>
          </p:spPr>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知识卡片 </a:t>
            </a:r>
            <a:r>
              <a:rPr lang="en-US" altLang="zh-CN" dirty="0"/>
              <a:t>- </a:t>
            </a:r>
            <a:r>
              <a:rPr lang="zh-CN" altLang="en-US" dirty="0"/>
              <a:t>保存网页</a:t>
            </a:r>
          </a:p>
        </p:txBody>
      </p:sp>
      <p:pic>
        <p:nvPicPr>
          <p:cNvPr id="3" name="图片 2"/>
          <p:cNvPicPr>
            <a:picLocks noChangeAspect="1"/>
          </p:cNvPicPr>
          <p:nvPr/>
        </p:nvPicPr>
        <p:blipFill>
          <a:blip r:embed="rId3"/>
          <a:stretch>
            <a:fillRect/>
          </a:stretch>
        </p:blipFill>
        <p:spPr>
          <a:xfrm>
            <a:off x="546829" y="787400"/>
            <a:ext cx="8304551" cy="5868345"/>
          </a:xfrm>
          <a:prstGeom prst="rect">
            <a:avLst/>
          </a:prstGeom>
        </p:spPr>
      </p:pic>
      <p:pic>
        <p:nvPicPr>
          <p:cNvPr id="4" name="图片 3"/>
          <p:cNvPicPr>
            <a:picLocks noChangeAspect="1"/>
          </p:cNvPicPr>
          <p:nvPr/>
        </p:nvPicPr>
        <p:blipFill>
          <a:blip r:embed="rId4"/>
          <a:stretch>
            <a:fillRect/>
          </a:stretch>
        </p:blipFill>
        <p:spPr>
          <a:xfrm>
            <a:off x="4699104" y="2348915"/>
            <a:ext cx="2361263" cy="4443400"/>
          </a:xfrm>
          <a:prstGeom prst="rect">
            <a:avLst/>
          </a:prstGeom>
        </p:spPr>
      </p:pic>
      <p:sp>
        <p:nvSpPr>
          <p:cNvPr id="5" name="矩形 4"/>
          <p:cNvSpPr/>
          <p:nvPr/>
        </p:nvSpPr>
        <p:spPr>
          <a:xfrm>
            <a:off x="4796852" y="6145967"/>
            <a:ext cx="1237337" cy="1990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知识卡片-网页快存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9864" y="3527715"/>
            <a:ext cx="4537311" cy="10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p:cNvPicPr>
            <a:picLocks noChangeAspect="1"/>
          </p:cNvPicPr>
          <p:nvPr/>
        </p:nvPicPr>
        <p:blipFill>
          <a:blip r:embed="rId6"/>
          <a:stretch>
            <a:fillRect/>
          </a:stretch>
        </p:blipFill>
        <p:spPr>
          <a:xfrm>
            <a:off x="4056059" y="2488879"/>
            <a:ext cx="3104920" cy="41345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标题 1"/>
          <p:cNvSpPr>
            <a:spLocks noGrp="1"/>
          </p:cNvSpPr>
          <p:nvPr>
            <p:ph type="title"/>
          </p:nvPr>
        </p:nvSpPr>
        <p:spPr/>
        <p:txBody>
          <a:bodyPr>
            <a:normAutofit/>
          </a:bodyPr>
          <a:lstStyle/>
          <a:p>
            <a:r>
              <a:rPr lang="zh-CN" altLang="en-US" dirty="0"/>
              <a:t>知识卡片 </a:t>
            </a:r>
            <a:r>
              <a:rPr lang="en-US" altLang="zh-CN" dirty="0"/>
              <a:t>- </a:t>
            </a:r>
            <a:r>
              <a:rPr lang="zh-CN" altLang="en-US" dirty="0"/>
              <a:t>形成电子书</a:t>
            </a:r>
          </a:p>
        </p:txBody>
      </p:sp>
      <p:pic>
        <p:nvPicPr>
          <p:cNvPr id="41987"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87400"/>
            <a:ext cx="9144000" cy="5347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8816" y="2294243"/>
            <a:ext cx="4039393" cy="2407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787400"/>
            <a:ext cx="9231818" cy="5526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26855" t="-815" r="33047" b="5570"/>
          <a:stretch>
            <a:fillRect/>
          </a:stretch>
        </p:blipFill>
        <p:spPr>
          <a:xfrm>
            <a:off x="246063" y="1215995"/>
            <a:ext cx="2802291" cy="4670486"/>
          </a:xfrm>
          <a:prstGeom prst="rect">
            <a:avLst/>
          </a:prstGeom>
        </p:spPr>
      </p:pic>
      <p:sp>
        <p:nvSpPr>
          <p:cNvPr id="2" name="标题 1"/>
          <p:cNvSpPr>
            <a:spLocks noGrp="1"/>
          </p:cNvSpPr>
          <p:nvPr>
            <p:ph type="title"/>
          </p:nvPr>
        </p:nvSpPr>
        <p:spPr/>
        <p:txBody>
          <a:bodyPr/>
          <a:lstStyle/>
          <a:p>
            <a:r>
              <a:rPr lang="zh-CN" altLang="en-US" dirty="0"/>
              <a:t>功能模块介绍</a:t>
            </a:r>
          </a:p>
        </p:txBody>
      </p:sp>
      <p:sp>
        <p:nvSpPr>
          <p:cNvPr id="4" name="ïṥ1iḍè"/>
          <p:cNvSpPr txBox="1"/>
          <p:nvPr/>
        </p:nvSpPr>
        <p:spPr bwMode="auto">
          <a:xfrm>
            <a:off x="3429929" y="1262348"/>
            <a:ext cx="2284142" cy="28305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rIns="90000" anchor="ctr"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spcBef>
                <a:spcPct val="0"/>
              </a:spcBef>
            </a:pPr>
            <a:r>
              <a:rPr lang="zh-CN" altLang="en-US" sz="2400" dirty="0">
                <a:solidFill>
                  <a:srgbClr val="1A4E5A"/>
                </a:solidFill>
                <a:latin typeface="微软雅黑" panose="020B0503020204020204" pitchFamily="34" charset="-122"/>
                <a:ea typeface="微软雅黑" panose="020B0503020204020204" pitchFamily="34" charset="-122"/>
              </a:rPr>
              <a:t>团队知识库</a:t>
            </a:r>
            <a:endParaRPr lang="en-US" altLang="zh-CN" sz="2400" dirty="0">
              <a:solidFill>
                <a:srgbClr val="1A4E5A"/>
              </a:solidFill>
              <a:latin typeface="微软雅黑" panose="020B0503020204020204" pitchFamily="34" charset="-122"/>
              <a:ea typeface="微软雅黑" panose="020B0503020204020204" pitchFamily="34" charset="-122"/>
            </a:endParaRPr>
          </a:p>
        </p:txBody>
      </p:sp>
      <p:sp>
        <p:nvSpPr>
          <p:cNvPr id="5" name="ís1iḍé"/>
          <p:cNvSpPr/>
          <p:nvPr/>
        </p:nvSpPr>
        <p:spPr bwMode="auto">
          <a:xfrm>
            <a:off x="3429928" y="1681004"/>
            <a:ext cx="5466421" cy="3789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r>
              <a:rPr lang="zh-CN" altLang="en-US" dirty="0">
                <a:solidFill>
                  <a:srgbClr val="ED7D31"/>
                </a:solidFill>
              </a:rPr>
              <a:t>资源分享</a:t>
            </a:r>
            <a:endParaRPr lang="en-US" altLang="zh-CN" dirty="0">
              <a:solidFill>
                <a:srgbClr val="ED7D31"/>
              </a:solidFill>
            </a:endParaRPr>
          </a:p>
          <a:p>
            <a:r>
              <a:rPr lang="zh-CN" altLang="en-US" dirty="0">
                <a:solidFill>
                  <a:schemeClr val="tx1">
                    <a:lumMod val="85000"/>
                    <a:lumOff val="15000"/>
                  </a:schemeClr>
                </a:solidFill>
              </a:rPr>
              <a:t>支持用户把多个资源一次分享到多个团队，重复资源可自动过滤。</a:t>
            </a:r>
            <a:endParaRPr lang="en-US" altLang="zh-CN" dirty="0">
              <a:solidFill>
                <a:schemeClr val="tx1">
                  <a:lumMod val="85000"/>
                  <a:lumOff val="15000"/>
                </a:schemeClr>
              </a:solidFill>
            </a:endParaRPr>
          </a:p>
          <a:p>
            <a:endParaRPr lang="en-US" altLang="zh-CN" dirty="0">
              <a:solidFill>
                <a:srgbClr val="ED7D31"/>
              </a:solidFill>
            </a:endParaRPr>
          </a:p>
          <a:p>
            <a:r>
              <a:rPr lang="zh-CN" altLang="en-US" dirty="0">
                <a:solidFill>
                  <a:srgbClr val="ED7D31"/>
                </a:solidFill>
              </a:rPr>
              <a:t>团队文献、文档、规范</a:t>
            </a:r>
          </a:p>
          <a:p>
            <a:r>
              <a:rPr lang="zh-CN" altLang="en-US" dirty="0">
                <a:solidFill>
                  <a:schemeClr val="tx1">
                    <a:lumMod val="85000"/>
                    <a:lumOff val="15000"/>
                  </a:schemeClr>
                </a:solidFill>
              </a:rPr>
              <a:t>可查看参与团队的文献、文档或团队规范信息，支持</a:t>
            </a:r>
            <a:r>
              <a:rPr lang="en-US" altLang="zh-CN" dirty="0">
                <a:solidFill>
                  <a:schemeClr val="tx1">
                    <a:lumMod val="85000"/>
                    <a:lumOff val="15000"/>
                  </a:schemeClr>
                </a:solidFill>
              </a:rPr>
              <a:t>google</a:t>
            </a:r>
            <a:r>
              <a:rPr lang="zh-CN" altLang="en-US" dirty="0">
                <a:solidFill>
                  <a:schemeClr val="tx1">
                    <a:lumMod val="85000"/>
                    <a:lumOff val="15000"/>
                  </a:schemeClr>
                </a:solidFill>
              </a:rPr>
              <a:t>式便捷检索和高级检索。</a:t>
            </a:r>
          </a:p>
          <a:p>
            <a:endParaRPr lang="en-US" altLang="zh-CN" dirty="0">
              <a:solidFill>
                <a:srgbClr val="ED7D31"/>
              </a:solidFill>
            </a:endParaRPr>
          </a:p>
          <a:p>
            <a:r>
              <a:rPr lang="zh-CN" altLang="en-US" dirty="0">
                <a:solidFill>
                  <a:srgbClr val="ED7D31"/>
                </a:solidFill>
              </a:rPr>
              <a:t>团队管理</a:t>
            </a:r>
          </a:p>
          <a:p>
            <a:r>
              <a:rPr lang="zh-CN" altLang="en-US" dirty="0">
                <a:solidFill>
                  <a:schemeClr val="tx1">
                    <a:lumMod val="85000"/>
                    <a:lumOff val="15000"/>
                  </a:schemeClr>
                </a:solidFill>
              </a:rPr>
              <a:t>支持对团队成员、团队资源等的管理，以及可查看分享统计。</a:t>
            </a:r>
          </a:p>
        </p:txBody>
      </p:sp>
      <p:sp>
        <p:nvSpPr>
          <p:cNvPr id="9" name="矩形 8"/>
          <p:cNvSpPr/>
          <p:nvPr/>
        </p:nvSpPr>
        <p:spPr>
          <a:xfrm>
            <a:off x="261611" y="1241910"/>
            <a:ext cx="2786743" cy="4644571"/>
          </a:xfrm>
          <a:prstGeom prst="rect">
            <a:avLst/>
          </a:prstGeom>
          <a:gradFill>
            <a:gsLst>
              <a:gs pos="0">
                <a:srgbClr val="0E2B5E"/>
              </a:gs>
              <a:gs pos="39000">
                <a:srgbClr val="0E2B5E">
                  <a:alpha val="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61611" y="4518197"/>
            <a:ext cx="2786743" cy="805543"/>
          </a:xfrm>
          <a:prstGeom prst="rect">
            <a:avLst/>
          </a:prstGeom>
          <a:solidFill>
            <a:schemeClr val="tx1">
              <a:lumMod val="50000"/>
              <a:lumOff val="50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latin typeface="微软雅黑" panose="020B0503020204020204" pitchFamily="34" charset="-122"/>
                <a:ea typeface="微软雅黑" panose="020B0503020204020204" pitchFamily="34" charset="-122"/>
              </a:rPr>
              <a:t>团队协作</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资源分享</a:t>
            </a:r>
          </a:p>
        </p:txBody>
      </p:sp>
      <p:pic>
        <p:nvPicPr>
          <p:cNvPr id="3" name="图片 2"/>
          <p:cNvPicPr>
            <a:picLocks noChangeAspect="1"/>
          </p:cNvPicPr>
          <p:nvPr/>
        </p:nvPicPr>
        <p:blipFill>
          <a:blip r:embed="rId3"/>
          <a:stretch>
            <a:fillRect/>
          </a:stretch>
        </p:blipFill>
        <p:spPr>
          <a:xfrm>
            <a:off x="238125" y="758825"/>
            <a:ext cx="8658225" cy="5062657"/>
          </a:xfrm>
          <a:prstGeom prst="rect">
            <a:avLst/>
          </a:prstGeom>
        </p:spPr>
      </p:pic>
      <p:sp>
        <p:nvSpPr>
          <p:cNvPr id="4" name="矩形 3"/>
          <p:cNvSpPr/>
          <p:nvPr/>
        </p:nvSpPr>
        <p:spPr>
          <a:xfrm>
            <a:off x="3363889" y="4326483"/>
            <a:ext cx="1098929" cy="1704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136727" y="895350"/>
            <a:ext cx="371475"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855205" y="2828836"/>
            <a:ext cx="1330782" cy="600164"/>
          </a:xfrm>
          <a:prstGeom prst="rect">
            <a:avLst/>
          </a:prstGeom>
          <a:solidFill>
            <a:schemeClr val="accent2">
              <a:lumMod val="75000"/>
            </a:schemeClr>
          </a:solidFill>
        </p:spPr>
        <p:txBody>
          <a:bodyPr wrap="square" rtlCol="0">
            <a:spAutoFit/>
          </a:bodyPr>
          <a:lstStyle/>
          <a:p>
            <a:r>
              <a:rPr lang="zh-CN" altLang="en-US" sz="1100" b="1" dirty="0">
                <a:solidFill>
                  <a:schemeClr val="bg1"/>
                </a:solidFill>
              </a:rPr>
              <a:t>选中需要分享的题录或知识卡片进行分享</a:t>
            </a:r>
          </a:p>
        </p:txBody>
      </p:sp>
      <p:cxnSp>
        <p:nvCxnSpPr>
          <p:cNvPr id="8" name="直接箭头连接符 7"/>
          <p:cNvCxnSpPr>
            <a:stCxn id="6" idx="0"/>
            <a:endCxn id="5" idx="1"/>
          </p:cNvCxnSpPr>
          <p:nvPr/>
        </p:nvCxnSpPr>
        <p:spPr>
          <a:xfrm flipV="1">
            <a:off x="1520596" y="1085850"/>
            <a:ext cx="616131" cy="1742986"/>
          </a:xfrm>
          <a:prstGeom prst="straightConnector1">
            <a:avLst/>
          </a:prstGeom>
          <a:ln w="19050">
            <a:solidFill>
              <a:srgbClr val="ED7D3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a:stCxn id="6" idx="2"/>
            <a:endCxn id="4" idx="1"/>
          </p:cNvCxnSpPr>
          <p:nvPr/>
        </p:nvCxnSpPr>
        <p:spPr>
          <a:xfrm>
            <a:off x="1520596" y="3429000"/>
            <a:ext cx="1843293" cy="982711"/>
          </a:xfrm>
          <a:prstGeom prst="straightConnector1">
            <a:avLst/>
          </a:prstGeom>
          <a:ln w="19050">
            <a:solidFill>
              <a:srgbClr val="ED7D3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团队协作 </a:t>
            </a:r>
            <a:r>
              <a:rPr lang="en-US" altLang="zh-CN" dirty="0"/>
              <a:t>- </a:t>
            </a:r>
            <a:r>
              <a:rPr lang="zh-CN" altLang="en-US" dirty="0"/>
              <a:t>首页</a:t>
            </a:r>
          </a:p>
        </p:txBody>
      </p:sp>
      <p:pic>
        <p:nvPicPr>
          <p:cNvPr id="3" name="图片 2"/>
          <p:cNvPicPr>
            <a:picLocks noChangeAspect="1"/>
          </p:cNvPicPr>
          <p:nvPr/>
        </p:nvPicPr>
        <p:blipFill>
          <a:blip r:embed="rId3"/>
          <a:stretch>
            <a:fillRect/>
          </a:stretch>
        </p:blipFill>
        <p:spPr>
          <a:xfrm>
            <a:off x="0" y="769348"/>
            <a:ext cx="9144000" cy="5054600"/>
          </a:xfrm>
          <a:prstGeom prst="rect">
            <a:avLst/>
          </a:prstGeom>
        </p:spPr>
      </p:pic>
      <p:sp>
        <p:nvSpPr>
          <p:cNvPr id="4" name="矩形 3"/>
          <p:cNvSpPr/>
          <p:nvPr/>
        </p:nvSpPr>
        <p:spPr>
          <a:xfrm>
            <a:off x="0" y="2189747"/>
            <a:ext cx="855205" cy="28875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447388" y="1128029"/>
            <a:ext cx="1226143" cy="261610"/>
          </a:xfrm>
          <a:prstGeom prst="rect">
            <a:avLst/>
          </a:prstGeom>
          <a:solidFill>
            <a:schemeClr val="accent2">
              <a:lumMod val="75000"/>
            </a:schemeClr>
          </a:solidFill>
        </p:spPr>
        <p:txBody>
          <a:bodyPr wrap="square" rtlCol="0">
            <a:spAutoFit/>
          </a:bodyPr>
          <a:lstStyle/>
          <a:p>
            <a:r>
              <a:rPr lang="zh-CN" altLang="en-US" sz="1100" b="1" dirty="0">
                <a:solidFill>
                  <a:schemeClr val="bg1"/>
                </a:solidFill>
              </a:rPr>
              <a:t>网页版分享入口</a:t>
            </a:r>
          </a:p>
        </p:txBody>
      </p:sp>
      <p:cxnSp>
        <p:nvCxnSpPr>
          <p:cNvPr id="8" name="直接箭头连接符 7"/>
          <p:cNvCxnSpPr/>
          <p:nvPr/>
        </p:nvCxnSpPr>
        <p:spPr>
          <a:xfrm flipH="1">
            <a:off x="855205" y="1288869"/>
            <a:ext cx="592183" cy="1088572"/>
          </a:xfrm>
          <a:prstGeom prst="straightConnector1">
            <a:avLst/>
          </a:prstGeom>
          <a:ln w="19050">
            <a:solidFill>
              <a:srgbClr val="ED7D31"/>
            </a:solidFill>
            <a:tailEnd type="triangle"/>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246063" y="2960915"/>
            <a:ext cx="920886" cy="4680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flipH="1">
            <a:off x="957941" y="2513899"/>
            <a:ext cx="923108" cy="430887"/>
          </a:xfrm>
          <a:prstGeom prst="rect">
            <a:avLst/>
          </a:prstGeom>
          <a:solidFill>
            <a:schemeClr val="accent2">
              <a:lumMod val="75000"/>
            </a:schemeClr>
          </a:solidFill>
        </p:spPr>
        <p:txBody>
          <a:bodyPr wrap="square" rtlCol="0">
            <a:spAutoFit/>
          </a:bodyPr>
          <a:lstStyle/>
          <a:p>
            <a:r>
              <a:rPr lang="zh-CN" altLang="en-US" sz="1100" b="1" dirty="0">
                <a:solidFill>
                  <a:schemeClr val="bg1"/>
                </a:solidFill>
              </a:rPr>
              <a:t>已加入的所有团队</a:t>
            </a:r>
          </a:p>
        </p:txBody>
      </p:sp>
      <p:cxnSp>
        <p:nvCxnSpPr>
          <p:cNvPr id="15" name="直接箭头连接符 14"/>
          <p:cNvCxnSpPr>
            <a:stCxn id="14" idx="2"/>
            <a:endCxn id="13" idx="3"/>
          </p:cNvCxnSpPr>
          <p:nvPr/>
        </p:nvCxnSpPr>
        <p:spPr>
          <a:xfrm flipH="1">
            <a:off x="1166949" y="2944786"/>
            <a:ext cx="252546" cy="250172"/>
          </a:xfrm>
          <a:prstGeom prst="straightConnector1">
            <a:avLst/>
          </a:prstGeom>
          <a:ln w="19050">
            <a:solidFill>
              <a:srgbClr val="ED7D31"/>
            </a:solidFill>
            <a:tailEnd type="triangle"/>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69672" y="3901440"/>
            <a:ext cx="1001486" cy="2090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flipH="1">
            <a:off x="1413012" y="3475988"/>
            <a:ext cx="923108" cy="430887"/>
          </a:xfrm>
          <a:prstGeom prst="rect">
            <a:avLst/>
          </a:prstGeom>
          <a:solidFill>
            <a:schemeClr val="accent2">
              <a:lumMod val="75000"/>
            </a:schemeClr>
          </a:solidFill>
        </p:spPr>
        <p:txBody>
          <a:bodyPr wrap="square" rtlCol="0">
            <a:spAutoFit/>
          </a:bodyPr>
          <a:lstStyle/>
          <a:p>
            <a:r>
              <a:rPr lang="en-US" altLang="zh-CN" sz="1100" b="1" dirty="0">
                <a:solidFill>
                  <a:schemeClr val="bg1"/>
                </a:solidFill>
              </a:rPr>
              <a:t>NoteFirst Web </a:t>
            </a:r>
            <a:r>
              <a:rPr lang="zh-CN" altLang="en-US" sz="1100" b="1" dirty="0">
                <a:solidFill>
                  <a:schemeClr val="bg1"/>
                </a:solidFill>
              </a:rPr>
              <a:t>版入口</a:t>
            </a:r>
          </a:p>
        </p:txBody>
      </p:sp>
      <p:cxnSp>
        <p:nvCxnSpPr>
          <p:cNvPr id="23" name="直接箭头连接符 22"/>
          <p:cNvCxnSpPr>
            <a:stCxn id="22" idx="3"/>
            <a:endCxn id="21" idx="3"/>
          </p:cNvCxnSpPr>
          <p:nvPr/>
        </p:nvCxnSpPr>
        <p:spPr>
          <a:xfrm flipH="1">
            <a:off x="1071158" y="3691432"/>
            <a:ext cx="341854" cy="314511"/>
          </a:xfrm>
          <a:prstGeom prst="straightConnector1">
            <a:avLst/>
          </a:prstGeom>
          <a:ln w="19050">
            <a:solidFill>
              <a:srgbClr val="ED7D31"/>
            </a:solidFill>
            <a:tailEnd type="triangle"/>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1602377" y="2187938"/>
            <a:ext cx="4416822" cy="32596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p:cNvSpPr txBox="1"/>
          <p:nvPr/>
        </p:nvSpPr>
        <p:spPr>
          <a:xfrm flipH="1">
            <a:off x="5852160" y="1617711"/>
            <a:ext cx="2037806" cy="261610"/>
          </a:xfrm>
          <a:prstGeom prst="rect">
            <a:avLst/>
          </a:prstGeom>
          <a:solidFill>
            <a:schemeClr val="accent2">
              <a:lumMod val="75000"/>
            </a:schemeClr>
          </a:solidFill>
        </p:spPr>
        <p:txBody>
          <a:bodyPr wrap="square" rtlCol="0">
            <a:spAutoFit/>
          </a:bodyPr>
          <a:lstStyle/>
          <a:p>
            <a:r>
              <a:rPr lang="zh-CN" altLang="en-US" sz="1100" b="1" dirty="0">
                <a:solidFill>
                  <a:schemeClr val="bg1"/>
                </a:solidFill>
              </a:rPr>
              <a:t>可检索已加入团队的</a:t>
            </a:r>
            <a:r>
              <a:rPr lang="zh-CN" altLang="en-US" sz="1100" b="1" dirty="0">
                <a:solidFill>
                  <a:schemeClr val="accent1">
                    <a:lumMod val="75000"/>
                  </a:schemeClr>
                </a:solidFill>
              </a:rPr>
              <a:t>所有资源</a:t>
            </a:r>
          </a:p>
        </p:txBody>
      </p:sp>
      <p:cxnSp>
        <p:nvCxnSpPr>
          <p:cNvPr id="35" name="直接箭头连接符 34"/>
          <p:cNvCxnSpPr>
            <a:stCxn id="34" idx="2"/>
            <a:endCxn id="31" idx="3"/>
          </p:cNvCxnSpPr>
          <p:nvPr/>
        </p:nvCxnSpPr>
        <p:spPr>
          <a:xfrm flipH="1">
            <a:off x="6019199" y="1879321"/>
            <a:ext cx="851864" cy="471598"/>
          </a:xfrm>
          <a:prstGeom prst="straightConnector1">
            <a:avLst/>
          </a:prstGeom>
          <a:ln w="19050">
            <a:solidFill>
              <a:srgbClr val="ED7D3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ppt_x"/>
                                          </p:val>
                                        </p:tav>
                                        <p:tav tm="100000">
                                          <p:val>
                                            <p:strVal val="#ppt_x"/>
                                          </p:val>
                                        </p:tav>
                                      </p:tavLst>
                                    </p:anim>
                                    <p:anim calcmode="lin" valueType="num">
                                      <p:cBhvr additive="base">
                                        <p:cTn id="36" dur="500" fill="hold"/>
                                        <p:tgtEl>
                                          <p:spTgt spid="22"/>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500" fill="hold"/>
                                        <p:tgtEl>
                                          <p:spTgt spid="23"/>
                                        </p:tgtEl>
                                        <p:attrNameLst>
                                          <p:attrName>ppt_x</p:attrName>
                                        </p:attrNameLst>
                                      </p:cBhvr>
                                      <p:tavLst>
                                        <p:tav tm="0">
                                          <p:val>
                                            <p:strVal val="#ppt_x"/>
                                          </p:val>
                                        </p:tav>
                                        <p:tav tm="100000">
                                          <p:val>
                                            <p:strVal val="#ppt_x"/>
                                          </p:val>
                                        </p:tav>
                                      </p:tavLst>
                                    </p:anim>
                                    <p:anim calcmode="lin" valueType="num">
                                      <p:cBhvr additive="base">
                                        <p:cTn id="40" dur="500" fill="hold"/>
                                        <p:tgtEl>
                                          <p:spTgt spid="2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ppt_x"/>
                                          </p:val>
                                        </p:tav>
                                        <p:tav tm="100000">
                                          <p:val>
                                            <p:strVal val="#ppt_x"/>
                                          </p:val>
                                        </p:tav>
                                      </p:tavLst>
                                    </p:anim>
                                    <p:anim calcmode="lin" valueType="num">
                                      <p:cBhvr additive="base">
                                        <p:cTn id="50" dur="500" fill="hold"/>
                                        <p:tgtEl>
                                          <p:spTgt spid="31"/>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5"/>
                                        </p:tgtEl>
                                        <p:attrNameLst>
                                          <p:attrName>style.visibility</p:attrName>
                                        </p:attrNameLst>
                                      </p:cBhvr>
                                      <p:to>
                                        <p:strVal val="visible"/>
                                      </p:to>
                                    </p:set>
                                    <p:anim calcmode="lin" valueType="num">
                                      <p:cBhvr additive="base">
                                        <p:cTn id="53" dur="500" fill="hold"/>
                                        <p:tgtEl>
                                          <p:spTgt spid="35"/>
                                        </p:tgtEl>
                                        <p:attrNameLst>
                                          <p:attrName>ppt_x</p:attrName>
                                        </p:attrNameLst>
                                      </p:cBhvr>
                                      <p:tavLst>
                                        <p:tav tm="0">
                                          <p:val>
                                            <p:strVal val="#ppt_x"/>
                                          </p:val>
                                        </p:tav>
                                        <p:tav tm="100000">
                                          <p:val>
                                            <p:strVal val="#ppt_x"/>
                                          </p:val>
                                        </p:tav>
                                      </p:tavLst>
                                    </p:anim>
                                    <p:anim calcmode="lin" valueType="num">
                                      <p:cBhvr additive="base">
                                        <p:cTn id="54" dur="500" fill="hold"/>
                                        <p:tgtEl>
                                          <p:spTgt spid="35"/>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additive="base">
                                        <p:cTn id="57" dur="500" fill="hold"/>
                                        <p:tgtEl>
                                          <p:spTgt spid="34"/>
                                        </p:tgtEl>
                                        <p:attrNameLst>
                                          <p:attrName>ppt_x</p:attrName>
                                        </p:attrNameLst>
                                      </p:cBhvr>
                                      <p:tavLst>
                                        <p:tav tm="0">
                                          <p:val>
                                            <p:strVal val="#ppt_x"/>
                                          </p:val>
                                        </p:tav>
                                        <p:tav tm="100000">
                                          <p:val>
                                            <p:strVal val="#ppt_x"/>
                                          </p:val>
                                        </p:tav>
                                      </p:tavLst>
                                    </p:anim>
                                    <p:anim calcmode="lin" valueType="num">
                                      <p:cBhvr additive="base">
                                        <p:cTn id="5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3" grpId="0" animBg="1"/>
      <p:bldP spid="14" grpId="0" animBg="1"/>
      <p:bldP spid="21" grpId="0" animBg="1"/>
      <p:bldP spid="22" grpId="0" animBg="1"/>
      <p:bldP spid="31" grpId="0" animBg="1"/>
      <p:bldP spid="3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团队协作 </a:t>
            </a:r>
            <a:r>
              <a:rPr lang="en-US" altLang="zh-CN" dirty="0"/>
              <a:t>- </a:t>
            </a:r>
            <a:r>
              <a:rPr lang="zh-CN" altLang="en-US" dirty="0"/>
              <a:t>团队知识库</a:t>
            </a:r>
          </a:p>
        </p:txBody>
      </p:sp>
      <p:pic>
        <p:nvPicPr>
          <p:cNvPr id="3" name="图片 2"/>
          <p:cNvPicPr>
            <a:picLocks noChangeAspect="1"/>
          </p:cNvPicPr>
          <p:nvPr/>
        </p:nvPicPr>
        <p:blipFill>
          <a:blip r:embed="rId3"/>
          <a:stretch>
            <a:fillRect/>
          </a:stretch>
        </p:blipFill>
        <p:spPr>
          <a:xfrm>
            <a:off x="0" y="869709"/>
            <a:ext cx="9144000" cy="5118582"/>
          </a:xfrm>
          <a:prstGeom prst="rect">
            <a:avLst/>
          </a:prstGeom>
        </p:spPr>
      </p:pic>
      <p:sp>
        <p:nvSpPr>
          <p:cNvPr id="4" name="矩形 3"/>
          <p:cNvSpPr/>
          <p:nvPr/>
        </p:nvSpPr>
        <p:spPr>
          <a:xfrm>
            <a:off x="87086" y="3204754"/>
            <a:ext cx="1175657" cy="11983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4"/>
          <a:stretch>
            <a:fillRect/>
          </a:stretch>
        </p:blipFill>
        <p:spPr>
          <a:xfrm>
            <a:off x="16598" y="4403140"/>
            <a:ext cx="1454879" cy="1518689"/>
          </a:xfrm>
          <a:prstGeom prst="rect">
            <a:avLst/>
          </a:prstGeom>
        </p:spPr>
      </p:pic>
      <p:sp>
        <p:nvSpPr>
          <p:cNvPr id="6" name="矩形 5"/>
          <p:cNvSpPr/>
          <p:nvPr/>
        </p:nvSpPr>
        <p:spPr>
          <a:xfrm>
            <a:off x="5643154" y="45720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142798" y="2664427"/>
            <a:ext cx="1246440" cy="430887"/>
          </a:xfrm>
          <a:prstGeom prst="rect">
            <a:avLst/>
          </a:prstGeom>
          <a:solidFill>
            <a:schemeClr val="accent2">
              <a:lumMod val="75000"/>
            </a:schemeClr>
          </a:solidFill>
        </p:spPr>
        <p:txBody>
          <a:bodyPr wrap="square" rtlCol="0">
            <a:spAutoFit/>
          </a:bodyPr>
          <a:lstStyle/>
          <a:p>
            <a:r>
              <a:rPr lang="zh-CN" altLang="en-US" sz="1100" b="1" dirty="0">
                <a:solidFill>
                  <a:schemeClr val="bg1"/>
                </a:solidFill>
              </a:rPr>
              <a:t>团队成员均可查看操作</a:t>
            </a:r>
          </a:p>
        </p:txBody>
      </p:sp>
      <p:cxnSp>
        <p:nvCxnSpPr>
          <p:cNvPr id="8" name="直接箭头连接符 7"/>
          <p:cNvCxnSpPr>
            <a:stCxn id="7" idx="2"/>
            <a:endCxn id="4" idx="3"/>
          </p:cNvCxnSpPr>
          <p:nvPr/>
        </p:nvCxnSpPr>
        <p:spPr>
          <a:xfrm flipH="1">
            <a:off x="1262743" y="3095314"/>
            <a:ext cx="503275" cy="708633"/>
          </a:xfrm>
          <a:prstGeom prst="straightConnector1">
            <a:avLst/>
          </a:prstGeom>
          <a:ln w="19050">
            <a:solidFill>
              <a:srgbClr val="ED7D31"/>
            </a:solidFill>
            <a:tailEnd type="triangle"/>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79712" y="4453588"/>
            <a:ext cx="1175657" cy="11434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1349829" y="4356556"/>
            <a:ext cx="1246440" cy="430887"/>
          </a:xfrm>
          <a:prstGeom prst="rect">
            <a:avLst/>
          </a:prstGeom>
          <a:solidFill>
            <a:schemeClr val="accent2">
              <a:lumMod val="75000"/>
            </a:schemeClr>
          </a:solidFill>
        </p:spPr>
        <p:txBody>
          <a:bodyPr wrap="square" rtlCol="0">
            <a:spAutoFit/>
          </a:bodyPr>
          <a:lstStyle/>
          <a:p>
            <a:r>
              <a:rPr lang="zh-CN" altLang="en-US" sz="1100" b="1" dirty="0">
                <a:solidFill>
                  <a:schemeClr val="bg1"/>
                </a:solidFill>
              </a:rPr>
              <a:t>只有团队管理员可查看操作</a:t>
            </a:r>
          </a:p>
        </p:txBody>
      </p:sp>
      <p:cxnSp>
        <p:nvCxnSpPr>
          <p:cNvPr id="16" name="直接箭头连接符 15"/>
          <p:cNvCxnSpPr>
            <a:stCxn id="15" idx="2"/>
            <a:endCxn id="14" idx="3"/>
          </p:cNvCxnSpPr>
          <p:nvPr/>
        </p:nvCxnSpPr>
        <p:spPr>
          <a:xfrm flipH="1">
            <a:off x="1255369" y="4787443"/>
            <a:ext cx="717680" cy="237858"/>
          </a:xfrm>
          <a:prstGeom prst="straightConnector1">
            <a:avLst/>
          </a:prstGeom>
          <a:ln w="19050">
            <a:solidFill>
              <a:srgbClr val="ED7D31"/>
            </a:solidFill>
            <a:tailEnd type="triangle"/>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3052916" y="3789199"/>
            <a:ext cx="597310" cy="12649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3819874" y="2914500"/>
            <a:ext cx="1246440" cy="430887"/>
          </a:xfrm>
          <a:prstGeom prst="rect">
            <a:avLst/>
          </a:prstGeom>
          <a:solidFill>
            <a:schemeClr val="accent2">
              <a:lumMod val="75000"/>
            </a:schemeClr>
          </a:solidFill>
        </p:spPr>
        <p:txBody>
          <a:bodyPr wrap="square" rtlCol="0">
            <a:spAutoFit/>
          </a:bodyPr>
          <a:lstStyle/>
          <a:p>
            <a:r>
              <a:rPr lang="zh-CN" altLang="en-US" sz="1100" b="1" dirty="0">
                <a:solidFill>
                  <a:schemeClr val="bg1"/>
                </a:solidFill>
              </a:rPr>
              <a:t>支持将团队文献复制为个人文献</a:t>
            </a:r>
          </a:p>
        </p:txBody>
      </p:sp>
      <p:cxnSp>
        <p:nvCxnSpPr>
          <p:cNvPr id="22" name="直接箭头连接符 21"/>
          <p:cNvCxnSpPr>
            <a:stCxn id="21" idx="2"/>
          </p:cNvCxnSpPr>
          <p:nvPr/>
        </p:nvCxnSpPr>
        <p:spPr>
          <a:xfrm flipH="1">
            <a:off x="3351572" y="3345387"/>
            <a:ext cx="1091522" cy="433212"/>
          </a:xfrm>
          <a:prstGeom prst="straightConnector1">
            <a:avLst/>
          </a:prstGeom>
          <a:ln w="19050">
            <a:solidFill>
              <a:srgbClr val="ED7D31"/>
            </a:solidFill>
            <a:tailEnd type="triangle"/>
          </a:ln>
        </p:spPr>
        <p:style>
          <a:lnRef idx="1">
            <a:schemeClr val="accent1"/>
          </a:lnRef>
          <a:fillRef idx="0">
            <a:schemeClr val="accent1"/>
          </a:fillRef>
          <a:effectRef idx="0">
            <a:schemeClr val="accent1"/>
          </a:effectRef>
          <a:fontRef idx="minor">
            <a:schemeClr val="tx1"/>
          </a:fontRef>
        </p:style>
      </p:cxnSp>
      <p:pic>
        <p:nvPicPr>
          <p:cNvPr id="25" name="图片 24"/>
          <p:cNvPicPr>
            <a:picLocks noChangeAspect="1"/>
          </p:cNvPicPr>
          <p:nvPr/>
        </p:nvPicPr>
        <p:blipFill>
          <a:blip r:embed="rId5"/>
          <a:stretch>
            <a:fillRect/>
          </a:stretch>
        </p:blipFill>
        <p:spPr>
          <a:xfrm>
            <a:off x="0" y="869709"/>
            <a:ext cx="9144000" cy="4864100"/>
          </a:xfrm>
          <a:prstGeom prst="rect">
            <a:avLst/>
          </a:prstGeom>
        </p:spPr>
      </p:pic>
      <p:sp>
        <p:nvSpPr>
          <p:cNvPr id="26" name="矩形 25"/>
          <p:cNvSpPr/>
          <p:nvPr/>
        </p:nvSpPr>
        <p:spPr>
          <a:xfrm>
            <a:off x="246063" y="4397646"/>
            <a:ext cx="469234" cy="14485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3495368" y="5088192"/>
            <a:ext cx="258097" cy="1917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flipH="1">
            <a:off x="241359" y="5203407"/>
            <a:ext cx="1375718" cy="938719"/>
          </a:xfrm>
          <a:prstGeom prst="rect">
            <a:avLst/>
          </a:prstGeom>
          <a:solidFill>
            <a:schemeClr val="accent2">
              <a:lumMod val="75000"/>
            </a:schemeClr>
          </a:solidFill>
        </p:spPr>
        <p:txBody>
          <a:bodyPr wrap="square" rtlCol="0">
            <a:spAutoFit/>
          </a:bodyPr>
          <a:lstStyle/>
          <a:p>
            <a:r>
              <a:rPr lang="zh-CN" altLang="en-US" sz="1100" b="1" dirty="0">
                <a:solidFill>
                  <a:schemeClr val="bg1"/>
                </a:solidFill>
              </a:rPr>
              <a:t>团队管理员可查看团队成员的分享次数，通过数字可以查看具体的分享内容</a:t>
            </a:r>
          </a:p>
        </p:txBody>
      </p:sp>
      <p:cxnSp>
        <p:nvCxnSpPr>
          <p:cNvPr id="29" name="直接箭头连接符 28"/>
          <p:cNvCxnSpPr>
            <a:stCxn id="28" idx="0"/>
          </p:cNvCxnSpPr>
          <p:nvPr/>
        </p:nvCxnSpPr>
        <p:spPr>
          <a:xfrm flipH="1" flipV="1">
            <a:off x="458298" y="4542504"/>
            <a:ext cx="470920" cy="660903"/>
          </a:xfrm>
          <a:prstGeom prst="straightConnector1">
            <a:avLst/>
          </a:prstGeom>
          <a:ln w="19050">
            <a:solidFill>
              <a:srgbClr val="ED7D3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a:stCxn id="28" idx="1"/>
            <a:endCxn id="27" idx="1"/>
          </p:cNvCxnSpPr>
          <p:nvPr/>
        </p:nvCxnSpPr>
        <p:spPr>
          <a:xfrm flipV="1">
            <a:off x="1617077" y="5184057"/>
            <a:ext cx="1878291" cy="488710"/>
          </a:xfrm>
          <a:prstGeom prst="straightConnector1">
            <a:avLst/>
          </a:prstGeom>
          <a:ln w="19050">
            <a:solidFill>
              <a:srgbClr val="ED7D3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ppt_x"/>
                                          </p:val>
                                        </p:tav>
                                        <p:tav tm="100000">
                                          <p:val>
                                            <p:strVal val="#ppt_x"/>
                                          </p:val>
                                        </p:tav>
                                      </p:tavLst>
                                    </p:anim>
                                    <p:anim calcmode="lin" valueType="num">
                                      <p:cBhvr additive="base">
                                        <p:cTn id="16" dur="500" fill="hold"/>
                                        <p:tgtEl>
                                          <p:spTgt spid="2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500" fill="hold"/>
                                        <p:tgtEl>
                                          <p:spTgt spid="32"/>
                                        </p:tgtEl>
                                        <p:attrNameLst>
                                          <p:attrName>ppt_x</p:attrName>
                                        </p:attrNameLst>
                                      </p:cBhvr>
                                      <p:tavLst>
                                        <p:tav tm="0">
                                          <p:val>
                                            <p:strVal val="#ppt_x"/>
                                          </p:val>
                                        </p:tav>
                                        <p:tav tm="100000">
                                          <p:val>
                                            <p:strVal val="#ppt_x"/>
                                          </p:val>
                                        </p:tav>
                                      </p:tavLst>
                                    </p:anim>
                                    <p:anim calcmode="lin" valueType="num">
                                      <p:cBhvr additive="base">
                                        <p:cTn id="24" dur="500" fill="hold"/>
                                        <p:tgtEl>
                                          <p:spTgt spid="3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ppt_x"/>
                                          </p:val>
                                        </p:tav>
                                        <p:tav tm="100000">
                                          <p:val>
                                            <p:strVal val="#ppt_x"/>
                                          </p:val>
                                        </p:tav>
                                      </p:tavLst>
                                    </p:anim>
                                    <p:anim calcmode="lin" valueType="num">
                                      <p:cBhvr additive="base">
                                        <p:cTn id="2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cstate="print">
            <a:extLst>
              <a:ext uri="{28A0092B-C50C-407E-A947-70E740481C1C}">
                <a14:useLocalDpi xmlns:a14="http://schemas.microsoft.com/office/drawing/2010/main" val="0"/>
              </a:ext>
            </a:extLst>
          </a:blip>
          <a:srcRect l="26855" t="-815" r="33047" b="5570"/>
          <a:stretch>
            <a:fillRect/>
          </a:stretch>
        </p:blipFill>
        <p:spPr>
          <a:xfrm>
            <a:off x="246063" y="1215995"/>
            <a:ext cx="2802291" cy="4670486"/>
          </a:xfrm>
          <a:prstGeom prst="rect">
            <a:avLst/>
          </a:prstGeom>
        </p:spPr>
      </p:pic>
      <p:sp>
        <p:nvSpPr>
          <p:cNvPr id="2" name="标题 1"/>
          <p:cNvSpPr>
            <a:spLocks noGrp="1"/>
          </p:cNvSpPr>
          <p:nvPr>
            <p:ph type="title"/>
          </p:nvPr>
        </p:nvSpPr>
        <p:spPr/>
        <p:txBody>
          <a:bodyPr/>
          <a:lstStyle/>
          <a:p>
            <a:r>
              <a:rPr lang="zh-CN" altLang="en-US" dirty="0"/>
              <a:t>功能模块介绍</a:t>
            </a:r>
          </a:p>
        </p:txBody>
      </p:sp>
      <p:sp>
        <p:nvSpPr>
          <p:cNvPr id="4" name="ïṥ1iḍè"/>
          <p:cNvSpPr txBox="1"/>
          <p:nvPr/>
        </p:nvSpPr>
        <p:spPr bwMode="auto">
          <a:xfrm>
            <a:off x="3429929" y="1262348"/>
            <a:ext cx="2284142" cy="28305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rIns="90000" anchor="ctr"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spcBef>
                <a:spcPct val="0"/>
              </a:spcBef>
            </a:pPr>
            <a:r>
              <a:rPr lang="zh-CN" altLang="en-US" sz="2400" dirty="0">
                <a:solidFill>
                  <a:srgbClr val="1A4E5A"/>
                </a:solidFill>
                <a:latin typeface="微软雅黑" panose="020B0503020204020204" pitchFamily="34" charset="-122"/>
                <a:ea typeface="微软雅黑" panose="020B0503020204020204" pitchFamily="34" charset="-122"/>
              </a:rPr>
              <a:t>个人知识库</a:t>
            </a:r>
            <a:endParaRPr lang="en-US" altLang="zh-CN" sz="2400" dirty="0">
              <a:solidFill>
                <a:srgbClr val="1A4E5A"/>
              </a:solidFill>
              <a:latin typeface="微软雅黑" panose="020B0503020204020204" pitchFamily="34" charset="-122"/>
              <a:ea typeface="微软雅黑" panose="020B0503020204020204" pitchFamily="34" charset="-122"/>
            </a:endParaRPr>
          </a:p>
        </p:txBody>
      </p:sp>
      <p:sp>
        <p:nvSpPr>
          <p:cNvPr id="5" name="ís1iḍé"/>
          <p:cNvSpPr/>
          <p:nvPr/>
        </p:nvSpPr>
        <p:spPr bwMode="auto">
          <a:xfrm>
            <a:off x="3429928" y="1681004"/>
            <a:ext cx="5466421" cy="183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r>
              <a:rPr lang="zh-CN" altLang="en-US" dirty="0">
                <a:solidFill>
                  <a:schemeClr val="tx1">
                    <a:lumMod val="85000"/>
                    <a:lumOff val="15000"/>
                  </a:schemeClr>
                </a:solidFill>
              </a:rPr>
              <a:t>个人知识库功能是通过</a:t>
            </a:r>
            <a:r>
              <a:rPr lang="en-US" altLang="zh-CN" dirty="0">
                <a:solidFill>
                  <a:schemeClr val="tx1">
                    <a:lumMod val="85000"/>
                    <a:lumOff val="15000"/>
                  </a:schemeClr>
                </a:solidFill>
              </a:rPr>
              <a:t>web</a:t>
            </a:r>
            <a:r>
              <a:rPr lang="zh-CN" altLang="en-US" dirty="0">
                <a:solidFill>
                  <a:schemeClr val="tx1">
                    <a:lumMod val="85000"/>
                    <a:lumOff val="15000"/>
                  </a:schemeClr>
                </a:solidFill>
              </a:rPr>
              <a:t>来实现的，为没有安装</a:t>
            </a:r>
            <a:r>
              <a:rPr lang="en-US" altLang="zh-CN" dirty="0">
                <a:solidFill>
                  <a:schemeClr val="tx1">
                    <a:lumMod val="85000"/>
                    <a:lumOff val="15000"/>
                  </a:schemeClr>
                </a:solidFill>
              </a:rPr>
              <a:t>NoteFirst</a:t>
            </a:r>
            <a:r>
              <a:rPr lang="zh-CN" altLang="en-US" dirty="0">
                <a:solidFill>
                  <a:schemeClr val="tx1">
                    <a:lumMod val="85000"/>
                    <a:lumOff val="15000"/>
                  </a:schemeClr>
                </a:solidFill>
              </a:rPr>
              <a:t>桌面软件时可以通过浏览器进行访问操作。</a:t>
            </a:r>
          </a:p>
          <a:p>
            <a:endParaRPr lang="en-US" altLang="zh-CN" dirty="0">
              <a:solidFill>
                <a:srgbClr val="ED7D31"/>
              </a:solidFill>
            </a:endParaRPr>
          </a:p>
          <a:p>
            <a:r>
              <a:rPr lang="zh-CN" altLang="en-US" dirty="0">
                <a:solidFill>
                  <a:srgbClr val="ED7D31"/>
                </a:solidFill>
              </a:rPr>
              <a:t>个人文献</a:t>
            </a:r>
          </a:p>
          <a:p>
            <a:r>
              <a:rPr lang="zh-CN" altLang="en-US" dirty="0">
                <a:solidFill>
                  <a:schemeClr val="tx1">
                    <a:lumMod val="85000"/>
                    <a:lumOff val="15000"/>
                  </a:schemeClr>
                </a:solidFill>
              </a:rPr>
              <a:t>可查看、编辑</a:t>
            </a:r>
            <a:r>
              <a:rPr lang="en-US" altLang="zh-CN" dirty="0">
                <a:solidFill>
                  <a:schemeClr val="tx1">
                    <a:lumMod val="85000"/>
                    <a:lumOff val="15000"/>
                  </a:schemeClr>
                </a:solidFill>
              </a:rPr>
              <a:t>NF</a:t>
            </a:r>
            <a:r>
              <a:rPr lang="zh-CN" altLang="en-US" dirty="0">
                <a:solidFill>
                  <a:schemeClr val="tx1">
                    <a:lumMod val="85000"/>
                    <a:lumOff val="15000"/>
                  </a:schemeClr>
                </a:solidFill>
              </a:rPr>
              <a:t>客户端添加的文献，也可以新建文献、导入文献。</a:t>
            </a:r>
            <a:endParaRPr lang="en-US" altLang="zh-CN" dirty="0">
              <a:solidFill>
                <a:schemeClr val="tx1">
                  <a:lumMod val="85000"/>
                  <a:lumOff val="15000"/>
                </a:schemeClr>
              </a:solidFill>
            </a:endParaRPr>
          </a:p>
          <a:p>
            <a:endParaRPr lang="zh-CN" altLang="en-US" dirty="0">
              <a:solidFill>
                <a:schemeClr val="tx1">
                  <a:lumMod val="85000"/>
                  <a:lumOff val="15000"/>
                </a:schemeClr>
              </a:solidFill>
            </a:endParaRPr>
          </a:p>
          <a:p>
            <a:r>
              <a:rPr lang="zh-CN" altLang="en-US" dirty="0">
                <a:solidFill>
                  <a:srgbClr val="ED7D31"/>
                </a:solidFill>
              </a:rPr>
              <a:t>个人文档（知识卡片）</a:t>
            </a:r>
          </a:p>
          <a:p>
            <a:r>
              <a:rPr lang="zh-CN" altLang="en-US" dirty="0">
                <a:solidFill>
                  <a:schemeClr val="tx1">
                    <a:lumMod val="85000"/>
                    <a:lumOff val="15000"/>
                  </a:schemeClr>
                </a:solidFill>
              </a:rPr>
              <a:t>可查看、编辑</a:t>
            </a:r>
            <a:r>
              <a:rPr lang="en-US" altLang="zh-CN" dirty="0">
                <a:solidFill>
                  <a:schemeClr val="tx1">
                    <a:lumMod val="85000"/>
                    <a:lumOff val="15000"/>
                  </a:schemeClr>
                </a:solidFill>
              </a:rPr>
              <a:t>NF</a:t>
            </a:r>
            <a:r>
              <a:rPr lang="zh-CN" altLang="en-US" dirty="0">
                <a:solidFill>
                  <a:schemeClr val="tx1">
                    <a:lumMod val="85000"/>
                    <a:lumOff val="15000"/>
                  </a:schemeClr>
                </a:solidFill>
              </a:rPr>
              <a:t>客户端添加的知识卡片，也可以上传本地文档</a:t>
            </a:r>
          </a:p>
        </p:txBody>
      </p:sp>
      <p:sp>
        <p:nvSpPr>
          <p:cNvPr id="9" name="矩形 8"/>
          <p:cNvSpPr/>
          <p:nvPr/>
        </p:nvSpPr>
        <p:spPr>
          <a:xfrm>
            <a:off x="261611" y="1241910"/>
            <a:ext cx="2786743" cy="4644571"/>
          </a:xfrm>
          <a:prstGeom prst="rect">
            <a:avLst/>
          </a:prstGeom>
          <a:gradFill>
            <a:gsLst>
              <a:gs pos="0">
                <a:srgbClr val="0E2B5E"/>
              </a:gs>
              <a:gs pos="39000">
                <a:srgbClr val="0E2B5E">
                  <a:alpha val="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61611" y="4518197"/>
            <a:ext cx="2786743" cy="805543"/>
          </a:xfrm>
          <a:prstGeom prst="rect">
            <a:avLst/>
          </a:prstGeom>
          <a:solidFill>
            <a:schemeClr val="tx1">
              <a:lumMod val="50000"/>
              <a:lumOff val="50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latin typeface="微软雅黑" panose="020B0503020204020204" pitchFamily="34" charset="-122"/>
                <a:ea typeface="微软雅黑" panose="020B0503020204020204" pitchFamily="34" charset="-122"/>
              </a:rPr>
              <a:t>团队协作</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a:stretch>
            <a:fillRect/>
          </a:stretch>
        </p:blipFill>
        <p:spPr>
          <a:xfrm>
            <a:off x="0" y="960759"/>
            <a:ext cx="9144000" cy="4936481"/>
          </a:xfrm>
          <a:prstGeom prst="rect">
            <a:avLst/>
          </a:prstGeom>
        </p:spPr>
      </p:pic>
      <p:sp>
        <p:nvSpPr>
          <p:cNvPr id="2" name="标题 1"/>
          <p:cNvSpPr>
            <a:spLocks noGrp="1"/>
          </p:cNvSpPr>
          <p:nvPr>
            <p:ph type="title"/>
          </p:nvPr>
        </p:nvSpPr>
        <p:spPr/>
        <p:txBody>
          <a:bodyPr/>
          <a:lstStyle/>
          <a:p>
            <a:r>
              <a:rPr lang="zh-CN" altLang="en-US" dirty="0"/>
              <a:t>团队协作 </a:t>
            </a:r>
            <a:r>
              <a:rPr lang="en-US" altLang="zh-CN" dirty="0"/>
              <a:t>- </a:t>
            </a:r>
            <a:r>
              <a:rPr lang="zh-CN" altLang="en-US" dirty="0"/>
              <a:t>个人知识库</a:t>
            </a:r>
          </a:p>
        </p:txBody>
      </p:sp>
      <p:sp>
        <p:nvSpPr>
          <p:cNvPr id="6" name="矩形 5"/>
          <p:cNvSpPr/>
          <p:nvPr/>
        </p:nvSpPr>
        <p:spPr>
          <a:xfrm>
            <a:off x="191729" y="3178277"/>
            <a:ext cx="693174" cy="8701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91728" y="4203289"/>
            <a:ext cx="1156923" cy="53831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603995" y="3395760"/>
            <a:ext cx="265471" cy="12536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810363" y="4402394"/>
            <a:ext cx="2068463" cy="1777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flipH="1">
            <a:off x="-5350" y="3093234"/>
            <a:ext cx="290742" cy="954107"/>
          </a:xfrm>
          <a:prstGeom prst="rect">
            <a:avLst/>
          </a:prstGeom>
          <a:solidFill>
            <a:schemeClr val="accent2">
              <a:lumMod val="75000"/>
            </a:schemeClr>
          </a:solidFill>
        </p:spPr>
        <p:txBody>
          <a:bodyPr wrap="square" rtlCol="0">
            <a:spAutoFit/>
          </a:bodyPr>
          <a:lstStyle/>
          <a:p>
            <a:r>
              <a:rPr lang="zh-CN" altLang="en-US" sz="800" b="1" dirty="0">
                <a:solidFill>
                  <a:schemeClr val="bg1"/>
                </a:solidFill>
              </a:rPr>
              <a:t>文献文件夹结构</a:t>
            </a:r>
          </a:p>
        </p:txBody>
      </p:sp>
      <p:sp>
        <p:nvSpPr>
          <p:cNvPr id="10" name="文本框 9"/>
          <p:cNvSpPr txBox="1"/>
          <p:nvPr/>
        </p:nvSpPr>
        <p:spPr>
          <a:xfrm flipH="1">
            <a:off x="246063" y="4741606"/>
            <a:ext cx="1166429" cy="215444"/>
          </a:xfrm>
          <a:prstGeom prst="rect">
            <a:avLst/>
          </a:prstGeom>
          <a:solidFill>
            <a:schemeClr val="accent2">
              <a:lumMod val="75000"/>
            </a:schemeClr>
          </a:solidFill>
        </p:spPr>
        <p:txBody>
          <a:bodyPr wrap="square" rtlCol="0">
            <a:spAutoFit/>
          </a:bodyPr>
          <a:lstStyle/>
          <a:p>
            <a:r>
              <a:rPr lang="zh-CN" altLang="en-US" sz="800" b="1" dirty="0">
                <a:solidFill>
                  <a:schemeClr val="bg1"/>
                </a:solidFill>
              </a:rPr>
              <a:t>知识卡片文件夹结构</a:t>
            </a:r>
          </a:p>
        </p:txBody>
      </p:sp>
      <p:sp>
        <p:nvSpPr>
          <p:cNvPr id="11" name="矩形 10"/>
          <p:cNvSpPr/>
          <p:nvPr/>
        </p:nvSpPr>
        <p:spPr>
          <a:xfrm>
            <a:off x="945693" y="3353377"/>
            <a:ext cx="759282" cy="6495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flipH="1">
            <a:off x="1011827" y="3153007"/>
            <a:ext cx="740773" cy="215444"/>
          </a:xfrm>
          <a:prstGeom prst="rect">
            <a:avLst/>
          </a:prstGeom>
          <a:solidFill>
            <a:schemeClr val="accent2">
              <a:lumMod val="75000"/>
            </a:schemeClr>
          </a:solidFill>
        </p:spPr>
        <p:txBody>
          <a:bodyPr wrap="square" rtlCol="0">
            <a:spAutoFit/>
          </a:bodyPr>
          <a:lstStyle/>
          <a:p>
            <a:r>
              <a:rPr lang="zh-CN" altLang="en-US" sz="800" b="1" dirty="0">
                <a:solidFill>
                  <a:schemeClr val="bg1"/>
                </a:solidFill>
              </a:rPr>
              <a:t>文件夹操作</a:t>
            </a:r>
          </a:p>
        </p:txBody>
      </p:sp>
      <p:sp>
        <p:nvSpPr>
          <p:cNvPr id="14" name="文本框 13"/>
          <p:cNvSpPr txBox="1"/>
          <p:nvPr/>
        </p:nvSpPr>
        <p:spPr>
          <a:xfrm flipH="1">
            <a:off x="4273677" y="3397910"/>
            <a:ext cx="765048" cy="338554"/>
          </a:xfrm>
          <a:prstGeom prst="rect">
            <a:avLst/>
          </a:prstGeom>
          <a:solidFill>
            <a:schemeClr val="accent2">
              <a:lumMod val="75000"/>
            </a:schemeClr>
          </a:solidFill>
        </p:spPr>
        <p:txBody>
          <a:bodyPr wrap="square" rtlCol="0">
            <a:spAutoFit/>
          </a:bodyPr>
          <a:lstStyle/>
          <a:p>
            <a:r>
              <a:rPr lang="zh-CN" altLang="en-US" sz="800" b="1" dirty="0">
                <a:solidFill>
                  <a:schemeClr val="bg1"/>
                </a:solidFill>
              </a:rPr>
              <a:t>支持分享到参与团队</a:t>
            </a:r>
          </a:p>
        </p:txBody>
      </p:sp>
      <p:cxnSp>
        <p:nvCxnSpPr>
          <p:cNvPr id="5" name="直接箭头连接符 4"/>
          <p:cNvCxnSpPr>
            <a:stCxn id="14" idx="3"/>
            <a:endCxn id="8" idx="3"/>
          </p:cNvCxnSpPr>
          <p:nvPr/>
        </p:nvCxnSpPr>
        <p:spPr>
          <a:xfrm flipH="1" flipV="1">
            <a:off x="2869466" y="3458441"/>
            <a:ext cx="1404211" cy="108746"/>
          </a:xfrm>
          <a:prstGeom prst="straightConnector1">
            <a:avLst/>
          </a:prstGeom>
          <a:ln w="12700">
            <a:solidFill>
              <a:srgbClr val="ED7D31"/>
            </a:solidFill>
            <a:tailEnd type="triangle"/>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flipH="1">
            <a:off x="4977650" y="4472447"/>
            <a:ext cx="910683" cy="215444"/>
          </a:xfrm>
          <a:prstGeom prst="rect">
            <a:avLst/>
          </a:prstGeom>
          <a:solidFill>
            <a:schemeClr val="accent2">
              <a:lumMod val="75000"/>
            </a:schemeClr>
          </a:solidFill>
        </p:spPr>
        <p:txBody>
          <a:bodyPr wrap="square" rtlCol="0">
            <a:spAutoFit/>
          </a:bodyPr>
          <a:lstStyle/>
          <a:p>
            <a:r>
              <a:rPr lang="zh-CN" altLang="en-US" sz="800" b="1" dirty="0">
                <a:solidFill>
                  <a:schemeClr val="bg1"/>
                </a:solidFill>
              </a:rPr>
              <a:t>文献的基本操作</a:t>
            </a:r>
          </a:p>
        </p:txBody>
      </p:sp>
      <p:cxnSp>
        <p:nvCxnSpPr>
          <p:cNvPr id="21" name="直接箭头连接符 20"/>
          <p:cNvCxnSpPr>
            <a:stCxn id="20" idx="3"/>
            <a:endCxn id="13" idx="3"/>
          </p:cNvCxnSpPr>
          <p:nvPr/>
        </p:nvCxnSpPr>
        <p:spPr>
          <a:xfrm flipH="1" flipV="1">
            <a:off x="3878826" y="4491282"/>
            <a:ext cx="1098824" cy="88887"/>
          </a:xfrm>
          <a:prstGeom prst="straightConnector1">
            <a:avLst/>
          </a:prstGeom>
          <a:ln w="12700">
            <a:solidFill>
              <a:srgbClr val="ED7D31"/>
            </a:solidFill>
            <a:tailEnd type="triangle"/>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7993464" y="1957098"/>
            <a:ext cx="969212" cy="2284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flipH="1">
            <a:off x="6863023" y="1741654"/>
            <a:ext cx="1024933" cy="215444"/>
          </a:xfrm>
          <a:prstGeom prst="rect">
            <a:avLst/>
          </a:prstGeom>
          <a:solidFill>
            <a:schemeClr val="accent2">
              <a:lumMod val="75000"/>
            </a:schemeClr>
          </a:solidFill>
        </p:spPr>
        <p:txBody>
          <a:bodyPr wrap="square" rtlCol="0">
            <a:spAutoFit/>
          </a:bodyPr>
          <a:lstStyle/>
          <a:p>
            <a:r>
              <a:rPr lang="zh-CN" altLang="en-US" sz="800" b="1" dirty="0">
                <a:solidFill>
                  <a:schemeClr val="bg1"/>
                </a:solidFill>
              </a:rPr>
              <a:t>可新建、导入文献</a:t>
            </a:r>
          </a:p>
        </p:txBody>
      </p:sp>
      <p:cxnSp>
        <p:nvCxnSpPr>
          <p:cNvPr id="27" name="直接箭头连接符 26"/>
          <p:cNvCxnSpPr>
            <a:stCxn id="26" idx="1"/>
            <a:endCxn id="25" idx="0"/>
          </p:cNvCxnSpPr>
          <p:nvPr/>
        </p:nvCxnSpPr>
        <p:spPr>
          <a:xfrm>
            <a:off x="7887956" y="1849376"/>
            <a:ext cx="590114" cy="107722"/>
          </a:xfrm>
          <a:prstGeom prst="straightConnector1">
            <a:avLst/>
          </a:prstGeom>
          <a:ln w="12700">
            <a:solidFill>
              <a:srgbClr val="ED7D3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ppt_x"/>
                                          </p:val>
                                        </p:tav>
                                        <p:tav tm="100000">
                                          <p:val>
                                            <p:strVal val="#ppt_x"/>
                                          </p:val>
                                        </p:tav>
                                      </p:tavLst>
                                    </p:anim>
                                    <p:anim calcmode="lin" valueType="num">
                                      <p:cBhvr additive="base">
                                        <p:cTn id="42" dur="500" fill="hold"/>
                                        <p:tgtEl>
                                          <p:spTgt spid="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additive="base">
                                        <p:cTn id="55" dur="500" fill="hold"/>
                                        <p:tgtEl>
                                          <p:spTgt spid="21"/>
                                        </p:tgtEl>
                                        <p:attrNameLst>
                                          <p:attrName>ppt_x</p:attrName>
                                        </p:attrNameLst>
                                      </p:cBhvr>
                                      <p:tavLst>
                                        <p:tav tm="0">
                                          <p:val>
                                            <p:strVal val="#ppt_x"/>
                                          </p:val>
                                        </p:tav>
                                        <p:tav tm="100000">
                                          <p:val>
                                            <p:strVal val="#ppt_x"/>
                                          </p:val>
                                        </p:tav>
                                      </p:tavLst>
                                    </p:anim>
                                    <p:anim calcmode="lin" valueType="num">
                                      <p:cBhvr additive="base">
                                        <p:cTn id="56" dur="500" fill="hold"/>
                                        <p:tgtEl>
                                          <p:spTgt spid="21"/>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additive="base">
                                        <p:cTn id="59" dur="500" fill="hold"/>
                                        <p:tgtEl>
                                          <p:spTgt spid="20"/>
                                        </p:tgtEl>
                                        <p:attrNameLst>
                                          <p:attrName>ppt_x</p:attrName>
                                        </p:attrNameLst>
                                      </p:cBhvr>
                                      <p:tavLst>
                                        <p:tav tm="0">
                                          <p:val>
                                            <p:strVal val="#ppt_x"/>
                                          </p:val>
                                        </p:tav>
                                        <p:tav tm="100000">
                                          <p:val>
                                            <p:strVal val="#ppt_x"/>
                                          </p:val>
                                        </p:tav>
                                      </p:tavLst>
                                    </p:anim>
                                    <p:anim calcmode="lin" valueType="num">
                                      <p:cBhvr additive="base">
                                        <p:cTn id="6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additive="base">
                                        <p:cTn id="65" dur="500" fill="hold"/>
                                        <p:tgtEl>
                                          <p:spTgt spid="25"/>
                                        </p:tgtEl>
                                        <p:attrNameLst>
                                          <p:attrName>ppt_x</p:attrName>
                                        </p:attrNameLst>
                                      </p:cBhvr>
                                      <p:tavLst>
                                        <p:tav tm="0">
                                          <p:val>
                                            <p:strVal val="#ppt_x"/>
                                          </p:val>
                                        </p:tav>
                                        <p:tav tm="100000">
                                          <p:val>
                                            <p:strVal val="#ppt_x"/>
                                          </p:val>
                                        </p:tav>
                                      </p:tavLst>
                                    </p:anim>
                                    <p:anim calcmode="lin" valueType="num">
                                      <p:cBhvr additive="base">
                                        <p:cTn id="66" dur="500" fill="hold"/>
                                        <p:tgtEl>
                                          <p:spTgt spid="25"/>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additive="base">
                                        <p:cTn id="69" dur="500" fill="hold"/>
                                        <p:tgtEl>
                                          <p:spTgt spid="27"/>
                                        </p:tgtEl>
                                        <p:attrNameLst>
                                          <p:attrName>ppt_x</p:attrName>
                                        </p:attrNameLst>
                                      </p:cBhvr>
                                      <p:tavLst>
                                        <p:tav tm="0">
                                          <p:val>
                                            <p:strVal val="#ppt_x"/>
                                          </p:val>
                                        </p:tav>
                                        <p:tav tm="100000">
                                          <p:val>
                                            <p:strVal val="#ppt_x"/>
                                          </p:val>
                                        </p:tav>
                                      </p:tavLst>
                                    </p:anim>
                                    <p:anim calcmode="lin" valueType="num">
                                      <p:cBhvr additive="base">
                                        <p:cTn id="70" dur="500" fill="hold"/>
                                        <p:tgtEl>
                                          <p:spTgt spid="27"/>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additive="base">
                                        <p:cTn id="73" dur="500" fill="hold"/>
                                        <p:tgtEl>
                                          <p:spTgt spid="26"/>
                                        </p:tgtEl>
                                        <p:attrNameLst>
                                          <p:attrName>ppt_x</p:attrName>
                                        </p:attrNameLst>
                                      </p:cBhvr>
                                      <p:tavLst>
                                        <p:tav tm="0">
                                          <p:val>
                                            <p:strVal val="#ppt_x"/>
                                          </p:val>
                                        </p:tav>
                                        <p:tav tm="100000">
                                          <p:val>
                                            <p:strVal val="#ppt_x"/>
                                          </p:val>
                                        </p:tav>
                                      </p:tavLst>
                                    </p:anim>
                                    <p:anim calcmode="lin" valueType="num">
                                      <p:cBhvr additive="base">
                                        <p:cTn id="7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3" grpId="0" animBg="1"/>
      <p:bldP spid="9" grpId="0" animBg="1"/>
      <p:bldP spid="10" grpId="0" animBg="1"/>
      <p:bldP spid="11" grpId="0" animBg="1"/>
      <p:bldP spid="12" grpId="0" animBg="1"/>
      <p:bldP spid="14" grpId="0" animBg="1"/>
      <p:bldP spid="20" grpId="0" animBg="1"/>
      <p:bldP spid="25" grpId="0" animBg="1"/>
      <p:bldP spid="2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02</a:t>
            </a:r>
            <a:endParaRPr lang="zh-CN" altLang="en-US" dirty="0"/>
          </a:p>
        </p:txBody>
      </p:sp>
      <p:sp>
        <p:nvSpPr>
          <p:cNvPr id="4" name="文本占位符 3"/>
          <p:cNvSpPr>
            <a:spLocks noGrp="1"/>
          </p:cNvSpPr>
          <p:nvPr>
            <p:ph type="body" sz="quarter" idx="11"/>
          </p:nvPr>
        </p:nvSpPr>
        <p:spPr>
          <a:xfrm>
            <a:off x="3248033" y="2236415"/>
            <a:ext cx="4792280" cy="505516"/>
          </a:xfrm>
        </p:spPr>
        <p:txBody>
          <a:bodyPr/>
          <a:lstStyle/>
          <a:p>
            <a:pPr marL="0" indent="0">
              <a:buNone/>
            </a:pPr>
            <a:r>
              <a:rPr lang="zh-CN" altLang="en-US" dirty="0"/>
              <a:t>产品优势与发展</a:t>
            </a:r>
          </a:p>
        </p:txBody>
      </p:sp>
      <p:grpSp>
        <p:nvGrpSpPr>
          <p:cNvPr id="5" name="组合 4"/>
          <p:cNvGrpSpPr/>
          <p:nvPr/>
        </p:nvGrpSpPr>
        <p:grpSpPr>
          <a:xfrm>
            <a:off x="3217594" y="4332014"/>
            <a:ext cx="2948290" cy="696275"/>
            <a:chOff x="3217594" y="3722414"/>
            <a:chExt cx="2948290" cy="696275"/>
          </a:xfrm>
        </p:grpSpPr>
        <p:grpSp>
          <p:nvGrpSpPr>
            <p:cNvPr id="7" name="组合 6"/>
            <p:cNvGrpSpPr/>
            <p:nvPr/>
          </p:nvGrpSpPr>
          <p:grpSpPr>
            <a:xfrm>
              <a:off x="3217594" y="3722414"/>
              <a:ext cx="2948290" cy="696275"/>
              <a:chOff x="3658407" y="1472523"/>
              <a:chExt cx="2948290" cy="696275"/>
            </a:xfrm>
          </p:grpSpPr>
          <p:sp>
            <p:nvSpPr>
              <p:cNvPr id="8" name="标题 1"/>
              <p:cNvSpPr txBox="1"/>
              <p:nvPr/>
            </p:nvSpPr>
            <p:spPr>
              <a:xfrm>
                <a:off x="4564767" y="1580594"/>
                <a:ext cx="2041930" cy="480131"/>
              </a:xfrm>
              <a:prstGeom prst="rect">
                <a:avLst/>
              </a:prstGeom>
              <a:noFill/>
            </p:spPr>
            <p:txBody>
              <a:bodyPr vert="horz" wrap="square" lIns="90000" tIns="45720" rIns="91440" bIns="45720" rtlCol="0" anchor="ctr">
                <a:spAutoFit/>
              </a:bodyPr>
              <a:lstStyle>
                <a:lvl1pPr algn="ctr" defTabSz="914400" rtl="0" eaLnBrk="1" latinLnBrk="0" hangingPunct="1">
                  <a:lnSpc>
                    <a:spcPct val="90000"/>
                  </a:lnSpc>
                  <a:spcBef>
                    <a:spcPct val="0"/>
                  </a:spcBef>
                  <a:buNone/>
                  <a:defRPr sz="4800" b="0" kern="1200">
                    <a:solidFill>
                      <a:schemeClr val="bg1"/>
                    </a:solidFill>
                    <a:latin typeface="微软雅黑" panose="020B0503020204020204" pitchFamily="34" charset="-122"/>
                    <a:ea typeface="微软雅黑" panose="020B0503020204020204" pitchFamily="34" charset="-122"/>
                    <a:cs typeface="+mj-cs"/>
                  </a:defRPr>
                </a:lvl1pPr>
              </a:lstStyle>
              <a:p>
                <a:pPr algn="l"/>
                <a:r>
                  <a:rPr lang="zh-CN" altLang="en-US" sz="2800" dirty="0">
                    <a:solidFill>
                      <a:srgbClr val="34829A"/>
                    </a:solidFill>
                  </a:rPr>
                  <a:t>特点优势</a:t>
                </a:r>
              </a:p>
            </p:txBody>
          </p:sp>
          <p:sp>
            <p:nvSpPr>
              <p:cNvPr id="10" name="Oval 53"/>
              <p:cNvSpPr>
                <a:spLocks noChangeArrowheads="1"/>
              </p:cNvSpPr>
              <p:nvPr/>
            </p:nvSpPr>
            <p:spPr bwMode="auto">
              <a:xfrm>
                <a:off x="3658407" y="1472523"/>
                <a:ext cx="696102" cy="696275"/>
              </a:xfrm>
              <a:prstGeom prst="ellipse">
                <a:avLst/>
              </a:prstGeom>
              <a:solidFill>
                <a:srgbClr val="34829A"/>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2400">
                  <a:solidFill>
                    <a:srgbClr val="34829A"/>
                  </a:solidFill>
                  <a:latin typeface="微软雅黑" panose="020B0503020204020204" pitchFamily="34" charset="-122"/>
                  <a:ea typeface="微软雅黑" panose="020B0503020204020204" pitchFamily="34" charset="-122"/>
                </a:endParaRPr>
              </a:p>
            </p:txBody>
          </p:sp>
        </p:grpSp>
        <p:sp>
          <p:nvSpPr>
            <p:cNvPr id="36" name="like_159071"/>
            <p:cNvSpPr>
              <a:spLocks noChangeAspect="1"/>
            </p:cNvSpPr>
            <p:nvPr/>
          </p:nvSpPr>
          <p:spPr bwMode="auto">
            <a:xfrm>
              <a:off x="3394017" y="3892838"/>
              <a:ext cx="365028" cy="355419"/>
            </a:xfrm>
            <a:custGeom>
              <a:avLst/>
              <a:gdLst>
                <a:gd name="T0" fmla="*/ 1779 w 6680"/>
                <a:gd name="T1" fmla="*/ 3384 h 6513"/>
                <a:gd name="T2" fmla="*/ 1811 w 6680"/>
                <a:gd name="T3" fmla="*/ 3297 h 6513"/>
                <a:gd name="T4" fmla="*/ 1811 w 6680"/>
                <a:gd name="T5" fmla="*/ 3297 h 6513"/>
                <a:gd name="T6" fmla="*/ 1811 w 6680"/>
                <a:gd name="T7" fmla="*/ 3297 h 6513"/>
                <a:gd name="T8" fmla="*/ 2076 w 6680"/>
                <a:gd name="T9" fmla="*/ 2881 h 6513"/>
                <a:gd name="T10" fmla="*/ 3332 w 6680"/>
                <a:gd name="T11" fmla="*/ 641 h 6513"/>
                <a:gd name="T12" fmla="*/ 3532 w 6680"/>
                <a:gd name="T13" fmla="*/ 0 h 6513"/>
                <a:gd name="T14" fmla="*/ 4118 w 6680"/>
                <a:gd name="T15" fmla="*/ 1497 h 6513"/>
                <a:gd name="T16" fmla="*/ 4118 w 6680"/>
                <a:gd name="T17" fmla="*/ 2596 h 6513"/>
                <a:gd name="T18" fmla="*/ 4394 w 6680"/>
                <a:gd name="T19" fmla="*/ 2540 h 6513"/>
                <a:gd name="T20" fmla="*/ 4394 w 6680"/>
                <a:gd name="T21" fmla="*/ 2540 h 6513"/>
                <a:gd name="T22" fmla="*/ 6086 w 6680"/>
                <a:gd name="T23" fmla="*/ 2680 h 6513"/>
                <a:gd name="T24" fmla="*/ 6167 w 6680"/>
                <a:gd name="T25" fmla="*/ 3453 h 6513"/>
                <a:gd name="T26" fmla="*/ 6158 w 6680"/>
                <a:gd name="T27" fmla="*/ 4457 h 6513"/>
                <a:gd name="T28" fmla="*/ 5904 w 6680"/>
                <a:gd name="T29" fmla="*/ 5452 h 6513"/>
                <a:gd name="T30" fmla="*/ 5086 w 6680"/>
                <a:gd name="T31" fmla="*/ 6445 h 6513"/>
                <a:gd name="T32" fmla="*/ 3979 w 6680"/>
                <a:gd name="T33" fmla="*/ 6481 h 6513"/>
                <a:gd name="T34" fmla="*/ 2078 w 6680"/>
                <a:gd name="T35" fmla="*/ 6377 h 6513"/>
                <a:gd name="T36" fmla="*/ 1464 w 6680"/>
                <a:gd name="T37" fmla="*/ 3709 h 6513"/>
                <a:gd name="T38" fmla="*/ 1779 w 6680"/>
                <a:gd name="T39" fmla="*/ 3384 h 6513"/>
                <a:gd name="T40" fmla="*/ 2 w 6680"/>
                <a:gd name="T41" fmla="*/ 3747 h 6513"/>
                <a:gd name="T42" fmla="*/ 0 w 6680"/>
                <a:gd name="T43" fmla="*/ 6413 h 6513"/>
                <a:gd name="T44" fmla="*/ 1450 w 6680"/>
                <a:gd name="T45" fmla="*/ 6413 h 6513"/>
                <a:gd name="T46" fmla="*/ 1636 w 6680"/>
                <a:gd name="T47" fmla="*/ 6184 h 6513"/>
                <a:gd name="T48" fmla="*/ 1172 w 6680"/>
                <a:gd name="T49" fmla="*/ 3976 h 6513"/>
                <a:gd name="T50" fmla="*/ 890 w 6680"/>
                <a:gd name="T51" fmla="*/ 3747 h 6513"/>
                <a:gd name="T52" fmla="*/ 2 w 6680"/>
                <a:gd name="T53" fmla="*/ 3747 h 6513"/>
                <a:gd name="T54" fmla="*/ 2 w 6680"/>
                <a:gd name="T55" fmla="*/ 3747 h 6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80" h="6513">
                  <a:moveTo>
                    <a:pt x="1779" y="3384"/>
                  </a:moveTo>
                  <a:cubicBezTo>
                    <a:pt x="1788" y="3357"/>
                    <a:pt x="1799" y="3328"/>
                    <a:pt x="1811" y="3297"/>
                  </a:cubicBezTo>
                  <a:lnTo>
                    <a:pt x="1811" y="3297"/>
                  </a:lnTo>
                  <a:lnTo>
                    <a:pt x="1811" y="3297"/>
                  </a:lnTo>
                  <a:cubicBezTo>
                    <a:pt x="1862" y="3172"/>
                    <a:pt x="1946" y="3019"/>
                    <a:pt x="2076" y="2881"/>
                  </a:cubicBezTo>
                  <a:cubicBezTo>
                    <a:pt x="2690" y="2411"/>
                    <a:pt x="3332" y="641"/>
                    <a:pt x="3332" y="641"/>
                  </a:cubicBezTo>
                  <a:cubicBezTo>
                    <a:pt x="3332" y="641"/>
                    <a:pt x="3232" y="0"/>
                    <a:pt x="3532" y="0"/>
                  </a:cubicBezTo>
                  <a:cubicBezTo>
                    <a:pt x="3832" y="0"/>
                    <a:pt x="4546" y="200"/>
                    <a:pt x="4118" y="1497"/>
                  </a:cubicBezTo>
                  <a:cubicBezTo>
                    <a:pt x="3690" y="2796"/>
                    <a:pt x="4118" y="2596"/>
                    <a:pt x="4118" y="2596"/>
                  </a:cubicBezTo>
                  <a:cubicBezTo>
                    <a:pt x="4216" y="2573"/>
                    <a:pt x="4307" y="2555"/>
                    <a:pt x="4394" y="2540"/>
                  </a:cubicBezTo>
                  <a:lnTo>
                    <a:pt x="4394" y="2540"/>
                  </a:lnTo>
                  <a:cubicBezTo>
                    <a:pt x="4394" y="2540"/>
                    <a:pt x="5630" y="2263"/>
                    <a:pt x="6086" y="2680"/>
                  </a:cubicBezTo>
                  <a:cubicBezTo>
                    <a:pt x="6451" y="3013"/>
                    <a:pt x="6167" y="3453"/>
                    <a:pt x="6167" y="3453"/>
                  </a:cubicBezTo>
                  <a:cubicBezTo>
                    <a:pt x="6167" y="3453"/>
                    <a:pt x="6680" y="3911"/>
                    <a:pt x="6158" y="4457"/>
                  </a:cubicBezTo>
                  <a:cubicBezTo>
                    <a:pt x="6158" y="4457"/>
                    <a:pt x="6492" y="5011"/>
                    <a:pt x="5904" y="5452"/>
                  </a:cubicBezTo>
                  <a:cubicBezTo>
                    <a:pt x="5904" y="5452"/>
                    <a:pt x="6178" y="6213"/>
                    <a:pt x="5086" y="6445"/>
                  </a:cubicBezTo>
                  <a:cubicBezTo>
                    <a:pt x="4764" y="6513"/>
                    <a:pt x="4360" y="6511"/>
                    <a:pt x="3979" y="6481"/>
                  </a:cubicBezTo>
                  <a:cubicBezTo>
                    <a:pt x="3026" y="6501"/>
                    <a:pt x="2078" y="6377"/>
                    <a:pt x="2078" y="6377"/>
                  </a:cubicBezTo>
                  <a:lnTo>
                    <a:pt x="1464" y="3709"/>
                  </a:lnTo>
                  <a:cubicBezTo>
                    <a:pt x="1650" y="3597"/>
                    <a:pt x="1738" y="3468"/>
                    <a:pt x="1779" y="3384"/>
                  </a:cubicBezTo>
                  <a:close/>
                  <a:moveTo>
                    <a:pt x="2" y="3747"/>
                  </a:moveTo>
                  <a:lnTo>
                    <a:pt x="0" y="6413"/>
                  </a:lnTo>
                  <a:lnTo>
                    <a:pt x="1450" y="6413"/>
                  </a:lnTo>
                  <a:cubicBezTo>
                    <a:pt x="1579" y="6413"/>
                    <a:pt x="1663" y="6311"/>
                    <a:pt x="1636" y="6184"/>
                  </a:cubicBezTo>
                  <a:lnTo>
                    <a:pt x="1172" y="3976"/>
                  </a:lnTo>
                  <a:cubicBezTo>
                    <a:pt x="1146" y="3849"/>
                    <a:pt x="1019" y="3747"/>
                    <a:pt x="890" y="3747"/>
                  </a:cubicBezTo>
                  <a:lnTo>
                    <a:pt x="2" y="3747"/>
                  </a:lnTo>
                  <a:lnTo>
                    <a:pt x="2" y="3747"/>
                  </a:lnTo>
                  <a:close/>
                </a:path>
              </a:pathLst>
            </a:custGeom>
            <a:solidFill>
              <a:schemeClr val="bg1">
                <a:lumMod val="95000"/>
              </a:schemeClr>
            </a:solidFill>
            <a:ln>
              <a:noFill/>
            </a:ln>
          </p:spPr>
        </p:sp>
      </p:grpSp>
      <p:grpSp>
        <p:nvGrpSpPr>
          <p:cNvPr id="9" name="组合 8"/>
          <p:cNvGrpSpPr/>
          <p:nvPr/>
        </p:nvGrpSpPr>
        <p:grpSpPr>
          <a:xfrm>
            <a:off x="5999229" y="4333824"/>
            <a:ext cx="2948290" cy="696275"/>
            <a:chOff x="5999229" y="4616847"/>
            <a:chExt cx="2948290" cy="696275"/>
          </a:xfrm>
        </p:grpSpPr>
        <p:grpSp>
          <p:nvGrpSpPr>
            <p:cNvPr id="26" name="组合 25"/>
            <p:cNvGrpSpPr/>
            <p:nvPr/>
          </p:nvGrpSpPr>
          <p:grpSpPr>
            <a:xfrm>
              <a:off x="5999229" y="4616847"/>
              <a:ext cx="2948290" cy="696275"/>
              <a:chOff x="3658407" y="1472523"/>
              <a:chExt cx="2948290" cy="696275"/>
            </a:xfrm>
          </p:grpSpPr>
          <p:sp>
            <p:nvSpPr>
              <p:cNvPr id="27" name="标题 1"/>
              <p:cNvSpPr txBox="1"/>
              <p:nvPr/>
            </p:nvSpPr>
            <p:spPr>
              <a:xfrm>
                <a:off x="4564767" y="1580594"/>
                <a:ext cx="2041930" cy="480131"/>
              </a:xfrm>
              <a:prstGeom prst="rect">
                <a:avLst/>
              </a:prstGeom>
              <a:noFill/>
            </p:spPr>
            <p:txBody>
              <a:bodyPr vert="horz" wrap="square" lIns="90000" tIns="45720" rIns="91440" bIns="45720" rtlCol="0" anchor="ctr">
                <a:spAutoFit/>
              </a:bodyPr>
              <a:lstStyle>
                <a:lvl1pPr algn="ctr" defTabSz="914400" rtl="0" eaLnBrk="1" latinLnBrk="0" hangingPunct="1">
                  <a:lnSpc>
                    <a:spcPct val="90000"/>
                  </a:lnSpc>
                  <a:spcBef>
                    <a:spcPct val="0"/>
                  </a:spcBef>
                  <a:buNone/>
                  <a:defRPr sz="4800" b="0" kern="1200">
                    <a:solidFill>
                      <a:schemeClr val="bg1"/>
                    </a:solidFill>
                    <a:latin typeface="微软雅黑" panose="020B0503020204020204" pitchFamily="34" charset="-122"/>
                    <a:ea typeface="微软雅黑" panose="020B0503020204020204" pitchFamily="34" charset="-122"/>
                    <a:cs typeface="+mj-cs"/>
                  </a:defRPr>
                </a:lvl1pPr>
              </a:lstStyle>
              <a:p>
                <a:pPr algn="l"/>
                <a:r>
                  <a:rPr lang="zh-CN" altLang="en-US" sz="2800" dirty="0">
                    <a:solidFill>
                      <a:srgbClr val="34829A"/>
                    </a:solidFill>
                  </a:rPr>
                  <a:t>发展规划</a:t>
                </a:r>
              </a:p>
            </p:txBody>
          </p:sp>
          <p:sp>
            <p:nvSpPr>
              <p:cNvPr id="28" name="Oval 53"/>
              <p:cNvSpPr>
                <a:spLocks noChangeArrowheads="1"/>
              </p:cNvSpPr>
              <p:nvPr/>
            </p:nvSpPr>
            <p:spPr bwMode="auto">
              <a:xfrm>
                <a:off x="3658407" y="1472523"/>
                <a:ext cx="696102" cy="696275"/>
              </a:xfrm>
              <a:prstGeom prst="ellipse">
                <a:avLst/>
              </a:prstGeom>
              <a:solidFill>
                <a:srgbClr val="34829A"/>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zh-CN" altLang="en-US" sz="2400">
                  <a:solidFill>
                    <a:srgbClr val="34829A"/>
                  </a:solidFill>
                  <a:latin typeface="微软雅黑" panose="020B0503020204020204" pitchFamily="34" charset="-122"/>
                  <a:ea typeface="微软雅黑" panose="020B0503020204020204" pitchFamily="34" charset="-122"/>
                </a:endParaRPr>
              </a:p>
            </p:txBody>
          </p:sp>
        </p:grpSp>
        <p:sp>
          <p:nvSpPr>
            <p:cNvPr id="41" name="stocks-graphic-for-business-stats_20803"/>
            <p:cNvSpPr>
              <a:spLocks noChangeAspect="1"/>
            </p:cNvSpPr>
            <p:nvPr/>
          </p:nvSpPr>
          <p:spPr bwMode="auto">
            <a:xfrm>
              <a:off x="6203813" y="4809562"/>
              <a:ext cx="344658" cy="310842"/>
            </a:xfrm>
            <a:custGeom>
              <a:avLst/>
              <a:gdLst>
                <a:gd name="T0" fmla="*/ 7830 w 8541"/>
                <a:gd name="T1" fmla="*/ 7703 h 7703"/>
                <a:gd name="T2" fmla="*/ 0 w 8541"/>
                <a:gd name="T3" fmla="*/ 7703 h 7703"/>
                <a:gd name="T4" fmla="*/ 0 w 8541"/>
                <a:gd name="T5" fmla="*/ 0 h 7703"/>
                <a:gd name="T6" fmla="*/ 632 w 8541"/>
                <a:gd name="T7" fmla="*/ 0 h 7703"/>
                <a:gd name="T8" fmla="*/ 632 w 8541"/>
                <a:gd name="T9" fmla="*/ 4272 h 7703"/>
                <a:gd name="T10" fmla="*/ 4513 w 8541"/>
                <a:gd name="T11" fmla="*/ 1449 h 7703"/>
                <a:gd name="T12" fmla="*/ 5841 w 8541"/>
                <a:gd name="T13" fmla="*/ 2017 h 7703"/>
                <a:gd name="T14" fmla="*/ 7667 w 8541"/>
                <a:gd name="T15" fmla="*/ 357 h 7703"/>
                <a:gd name="T16" fmla="*/ 7305 w 8541"/>
                <a:gd name="T17" fmla="*/ 0 h 7703"/>
                <a:gd name="T18" fmla="*/ 8541 w 8541"/>
                <a:gd name="T19" fmla="*/ 0 h 7703"/>
                <a:gd name="T20" fmla="*/ 8541 w 8541"/>
                <a:gd name="T21" fmla="*/ 1235 h 7703"/>
                <a:gd name="T22" fmla="*/ 8116 w 8541"/>
                <a:gd name="T23" fmla="*/ 806 h 7703"/>
                <a:gd name="T24" fmla="*/ 5965 w 8541"/>
                <a:gd name="T25" fmla="*/ 2756 h 7703"/>
                <a:gd name="T26" fmla="*/ 4593 w 8541"/>
                <a:gd name="T27" fmla="*/ 2172 h 7703"/>
                <a:gd name="T28" fmla="*/ 632 w 8541"/>
                <a:gd name="T29" fmla="*/ 5054 h 7703"/>
                <a:gd name="T30" fmla="*/ 632 w 8541"/>
                <a:gd name="T31" fmla="*/ 7072 h 7703"/>
                <a:gd name="T32" fmla="*/ 1348 w 8541"/>
                <a:gd name="T33" fmla="*/ 7072 h 7703"/>
                <a:gd name="T34" fmla="*/ 1348 w 8541"/>
                <a:gd name="T35" fmla="*/ 5289 h 7703"/>
                <a:gd name="T36" fmla="*/ 1980 w 8541"/>
                <a:gd name="T37" fmla="*/ 5289 h 7703"/>
                <a:gd name="T38" fmla="*/ 1980 w 8541"/>
                <a:gd name="T39" fmla="*/ 7072 h 7703"/>
                <a:gd name="T40" fmla="*/ 2517 w 8541"/>
                <a:gd name="T41" fmla="*/ 7072 h 7703"/>
                <a:gd name="T42" fmla="*/ 2517 w 8541"/>
                <a:gd name="T43" fmla="*/ 4558 h 7703"/>
                <a:gd name="T44" fmla="*/ 3149 w 8541"/>
                <a:gd name="T45" fmla="*/ 4558 h 7703"/>
                <a:gd name="T46" fmla="*/ 3149 w 8541"/>
                <a:gd name="T47" fmla="*/ 7072 h 7703"/>
                <a:gd name="T48" fmla="*/ 3686 w 8541"/>
                <a:gd name="T49" fmla="*/ 7072 h 7703"/>
                <a:gd name="T50" fmla="*/ 3686 w 8541"/>
                <a:gd name="T51" fmla="*/ 3824 h 7703"/>
                <a:gd name="T52" fmla="*/ 4318 w 8541"/>
                <a:gd name="T53" fmla="*/ 3824 h 7703"/>
                <a:gd name="T54" fmla="*/ 4318 w 8541"/>
                <a:gd name="T55" fmla="*/ 7072 h 7703"/>
                <a:gd name="T56" fmla="*/ 4855 w 8541"/>
                <a:gd name="T57" fmla="*/ 7072 h 7703"/>
                <a:gd name="T58" fmla="*/ 4855 w 8541"/>
                <a:gd name="T59" fmla="*/ 3458 h 7703"/>
                <a:gd name="T60" fmla="*/ 5491 w 8541"/>
                <a:gd name="T61" fmla="*/ 3458 h 7703"/>
                <a:gd name="T62" fmla="*/ 5491 w 8541"/>
                <a:gd name="T63" fmla="*/ 7072 h 7703"/>
                <a:gd name="T64" fmla="*/ 6028 w 8541"/>
                <a:gd name="T65" fmla="*/ 7072 h 7703"/>
                <a:gd name="T66" fmla="*/ 6028 w 8541"/>
                <a:gd name="T67" fmla="*/ 4193 h 7703"/>
                <a:gd name="T68" fmla="*/ 6660 w 8541"/>
                <a:gd name="T69" fmla="*/ 4193 h 7703"/>
                <a:gd name="T70" fmla="*/ 6660 w 8541"/>
                <a:gd name="T71" fmla="*/ 7072 h 7703"/>
                <a:gd name="T72" fmla="*/ 7197 w 8541"/>
                <a:gd name="T73" fmla="*/ 7072 h 7703"/>
                <a:gd name="T74" fmla="*/ 7197 w 8541"/>
                <a:gd name="T75" fmla="*/ 2728 h 7703"/>
                <a:gd name="T76" fmla="*/ 7830 w 8541"/>
                <a:gd name="T77" fmla="*/ 2728 h 7703"/>
                <a:gd name="T78" fmla="*/ 7830 w 8541"/>
                <a:gd name="T79" fmla="*/ 7703 h 7703"/>
                <a:gd name="T80" fmla="*/ 7830 w 8541"/>
                <a:gd name="T81" fmla="*/ 7703 h 7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541" h="7703">
                  <a:moveTo>
                    <a:pt x="7830" y="7703"/>
                  </a:moveTo>
                  <a:lnTo>
                    <a:pt x="0" y="7703"/>
                  </a:lnTo>
                  <a:lnTo>
                    <a:pt x="0" y="0"/>
                  </a:lnTo>
                  <a:lnTo>
                    <a:pt x="632" y="0"/>
                  </a:lnTo>
                  <a:lnTo>
                    <a:pt x="632" y="4272"/>
                  </a:lnTo>
                  <a:lnTo>
                    <a:pt x="4513" y="1449"/>
                  </a:lnTo>
                  <a:lnTo>
                    <a:pt x="5841" y="2017"/>
                  </a:lnTo>
                  <a:lnTo>
                    <a:pt x="7667" y="357"/>
                  </a:lnTo>
                  <a:lnTo>
                    <a:pt x="7305" y="0"/>
                  </a:lnTo>
                  <a:lnTo>
                    <a:pt x="8541" y="0"/>
                  </a:lnTo>
                  <a:lnTo>
                    <a:pt x="8541" y="1235"/>
                  </a:lnTo>
                  <a:lnTo>
                    <a:pt x="8116" y="806"/>
                  </a:lnTo>
                  <a:lnTo>
                    <a:pt x="5965" y="2756"/>
                  </a:lnTo>
                  <a:lnTo>
                    <a:pt x="4593" y="2172"/>
                  </a:lnTo>
                  <a:lnTo>
                    <a:pt x="632" y="5054"/>
                  </a:lnTo>
                  <a:lnTo>
                    <a:pt x="632" y="7072"/>
                  </a:lnTo>
                  <a:lnTo>
                    <a:pt x="1348" y="7072"/>
                  </a:lnTo>
                  <a:lnTo>
                    <a:pt x="1348" y="5289"/>
                  </a:lnTo>
                  <a:lnTo>
                    <a:pt x="1980" y="5289"/>
                  </a:lnTo>
                  <a:lnTo>
                    <a:pt x="1980" y="7072"/>
                  </a:lnTo>
                  <a:lnTo>
                    <a:pt x="2517" y="7072"/>
                  </a:lnTo>
                  <a:lnTo>
                    <a:pt x="2517" y="4558"/>
                  </a:lnTo>
                  <a:lnTo>
                    <a:pt x="3149" y="4558"/>
                  </a:lnTo>
                  <a:lnTo>
                    <a:pt x="3149" y="7072"/>
                  </a:lnTo>
                  <a:lnTo>
                    <a:pt x="3686" y="7072"/>
                  </a:lnTo>
                  <a:lnTo>
                    <a:pt x="3686" y="3824"/>
                  </a:lnTo>
                  <a:lnTo>
                    <a:pt x="4318" y="3824"/>
                  </a:lnTo>
                  <a:lnTo>
                    <a:pt x="4318" y="7072"/>
                  </a:lnTo>
                  <a:lnTo>
                    <a:pt x="4855" y="7072"/>
                  </a:lnTo>
                  <a:lnTo>
                    <a:pt x="4855" y="3458"/>
                  </a:lnTo>
                  <a:lnTo>
                    <a:pt x="5491" y="3458"/>
                  </a:lnTo>
                  <a:lnTo>
                    <a:pt x="5491" y="7072"/>
                  </a:lnTo>
                  <a:lnTo>
                    <a:pt x="6028" y="7072"/>
                  </a:lnTo>
                  <a:lnTo>
                    <a:pt x="6028" y="4193"/>
                  </a:lnTo>
                  <a:lnTo>
                    <a:pt x="6660" y="4193"/>
                  </a:lnTo>
                  <a:lnTo>
                    <a:pt x="6660" y="7072"/>
                  </a:lnTo>
                  <a:lnTo>
                    <a:pt x="7197" y="7072"/>
                  </a:lnTo>
                  <a:lnTo>
                    <a:pt x="7197" y="2728"/>
                  </a:lnTo>
                  <a:lnTo>
                    <a:pt x="7830" y="2728"/>
                  </a:lnTo>
                  <a:lnTo>
                    <a:pt x="7830" y="7703"/>
                  </a:lnTo>
                  <a:lnTo>
                    <a:pt x="7830" y="7703"/>
                  </a:lnTo>
                  <a:close/>
                </a:path>
              </a:pathLst>
            </a:custGeom>
            <a:solidFill>
              <a:schemeClr val="bg1">
                <a:lumMod val="95000"/>
              </a:schemeClr>
            </a:solidFill>
            <a:ln>
              <a:noFill/>
            </a:ln>
          </p:spPr>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产品优势与特点</a:t>
            </a:r>
          </a:p>
        </p:txBody>
      </p:sp>
      <p:sp>
        <p:nvSpPr>
          <p:cNvPr id="5" name="ís1iḍé"/>
          <p:cNvSpPr/>
          <p:nvPr/>
        </p:nvSpPr>
        <p:spPr bwMode="auto">
          <a:xfrm>
            <a:off x="457888" y="1924719"/>
            <a:ext cx="5466421" cy="183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nSpc>
                <a:spcPct val="150000"/>
              </a:lnSpc>
            </a:pPr>
            <a:r>
              <a:rPr lang="zh-CN" altLang="en-US" sz="2400" dirty="0">
                <a:solidFill>
                  <a:srgbClr val="1A4E5A"/>
                </a:solidFill>
                <a:latin typeface="微软雅黑" panose="020B0503020204020204" pitchFamily="34" charset="-122"/>
                <a:ea typeface="微软雅黑" panose="020B0503020204020204" pitchFamily="34" charset="-122"/>
              </a:rPr>
              <a:t> </a:t>
            </a:r>
            <a:r>
              <a:rPr lang="en-US" altLang="zh-CN" sz="2400" dirty="0">
                <a:solidFill>
                  <a:srgbClr val="1A4E5A"/>
                </a:solidFill>
                <a:latin typeface="微软雅黑" panose="020B0503020204020204" pitchFamily="34" charset="-122"/>
                <a:ea typeface="微软雅黑" panose="020B0503020204020204" pitchFamily="34" charset="-122"/>
              </a:rPr>
              <a:t>NoteFirst </a:t>
            </a:r>
            <a:r>
              <a:rPr lang="zh-CN" altLang="en-US" sz="2400" dirty="0">
                <a:solidFill>
                  <a:srgbClr val="1A4E5A"/>
                </a:solidFill>
                <a:latin typeface="微软雅黑" panose="020B0503020204020204" pitchFamily="34" charset="-122"/>
                <a:ea typeface="微软雅黑" panose="020B0503020204020204" pitchFamily="34" charset="-122"/>
              </a:rPr>
              <a:t>为网络版文献管理和团队协作系统，同一用户不同计算机间的数据可自动同步，省去了导入导出的麻烦，同时实现了数据的自动备份。</a:t>
            </a:r>
          </a:p>
        </p:txBody>
      </p:sp>
      <p:sp>
        <p:nvSpPr>
          <p:cNvPr id="14" name="标题 1"/>
          <p:cNvSpPr txBox="1"/>
          <p:nvPr/>
        </p:nvSpPr>
        <p:spPr>
          <a:xfrm>
            <a:off x="2149152" y="1237760"/>
            <a:ext cx="2083894" cy="480131"/>
          </a:xfrm>
          <a:prstGeom prst="rect">
            <a:avLst/>
          </a:prstGeom>
          <a:noFill/>
        </p:spPr>
        <p:txBody>
          <a:bodyPr vert="horz" wrap="square" lIns="90000" tIns="45720" rIns="91440" bIns="45720" rtlCol="0" anchor="ctr">
            <a:spAutoFit/>
          </a:bodyPr>
          <a:lstStyle>
            <a:lvl1pPr algn="ctr" defTabSz="914400" rtl="0" eaLnBrk="1" latinLnBrk="0" hangingPunct="1">
              <a:lnSpc>
                <a:spcPct val="90000"/>
              </a:lnSpc>
              <a:spcBef>
                <a:spcPct val="0"/>
              </a:spcBef>
              <a:buNone/>
              <a:defRPr sz="4800" b="0" kern="1200">
                <a:solidFill>
                  <a:schemeClr val="bg1"/>
                </a:solidFill>
                <a:latin typeface="微软雅黑" panose="020B0503020204020204" pitchFamily="34" charset="-122"/>
                <a:ea typeface="微软雅黑" panose="020B0503020204020204" pitchFamily="34" charset="-122"/>
                <a:cs typeface="+mj-cs"/>
              </a:defRPr>
            </a:lvl1pPr>
          </a:lstStyle>
          <a:p>
            <a:r>
              <a:rPr lang="zh-CN" altLang="en-US" sz="2800" dirty="0">
                <a:solidFill>
                  <a:srgbClr val="ED7D31"/>
                </a:solidFill>
              </a:rPr>
              <a:t>网络版软件</a:t>
            </a:r>
          </a:p>
        </p:txBody>
      </p:sp>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l="3773" t="159" r="18798" b="4127"/>
          <a:stretch>
            <a:fillRect/>
          </a:stretch>
        </p:blipFill>
        <p:spPr>
          <a:xfrm>
            <a:off x="5924309" y="1093757"/>
            <a:ext cx="2802292" cy="4670486"/>
          </a:xfrm>
          <a:prstGeom prst="rect">
            <a:avLst/>
          </a:prstGeom>
        </p:spPr>
      </p:pic>
      <p:sp>
        <p:nvSpPr>
          <p:cNvPr id="9" name="矩形 8"/>
          <p:cNvSpPr/>
          <p:nvPr/>
        </p:nvSpPr>
        <p:spPr>
          <a:xfrm>
            <a:off x="5936032" y="1148781"/>
            <a:ext cx="2786743" cy="4644571"/>
          </a:xfrm>
          <a:prstGeom prst="rect">
            <a:avLst/>
          </a:prstGeom>
          <a:gradFill>
            <a:gsLst>
              <a:gs pos="0">
                <a:srgbClr val="0E2B5E"/>
              </a:gs>
              <a:gs pos="44000">
                <a:srgbClr val="0E2B5E">
                  <a:alpha val="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文献管理软件产品定位</a:t>
            </a:r>
          </a:p>
        </p:txBody>
      </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55462"/>
          <a:stretch>
            <a:fillRect/>
          </a:stretch>
        </p:blipFill>
        <p:spPr>
          <a:xfrm>
            <a:off x="622708" y="1064993"/>
            <a:ext cx="2644329" cy="4283386"/>
          </a:xfrm>
          <a:prstGeom prst="rect">
            <a:avLst/>
          </a:prstGeom>
          <a:ln w="38100">
            <a:solidFill>
              <a:srgbClr val="7B817E"/>
            </a:solidFill>
          </a:ln>
          <a:effectLst>
            <a:outerShdw blurRad="50800" dist="38100" dir="2700000" algn="tl" rotWithShape="0">
              <a:prstClr val="black">
                <a:alpha val="40000"/>
              </a:prstClr>
            </a:outerShdw>
          </a:effectLst>
        </p:spPr>
      </p:pic>
      <p:grpSp>
        <p:nvGrpSpPr>
          <p:cNvPr id="5" name="组合 4"/>
          <p:cNvGrpSpPr/>
          <p:nvPr/>
        </p:nvGrpSpPr>
        <p:grpSpPr>
          <a:xfrm>
            <a:off x="2890391" y="2657761"/>
            <a:ext cx="753291" cy="753297"/>
            <a:chOff x="4098476" y="1263124"/>
            <a:chExt cx="653336" cy="653341"/>
          </a:xfrm>
          <a:effectLst>
            <a:outerShdw blurRad="50800" dist="38100" dir="2700000" algn="tl" rotWithShape="0">
              <a:prstClr val="black">
                <a:alpha val="40000"/>
              </a:prstClr>
            </a:outerShdw>
          </a:effectLst>
        </p:grpSpPr>
        <p:sp>
          <p:nvSpPr>
            <p:cNvPr id="6" name="ïšḻíḍe"/>
            <p:cNvSpPr/>
            <p:nvPr/>
          </p:nvSpPr>
          <p:spPr>
            <a:xfrm>
              <a:off x="4098476" y="1263124"/>
              <a:ext cx="653336" cy="653341"/>
            </a:xfrm>
            <a:prstGeom prst="ellipse">
              <a:avLst/>
            </a:prstGeom>
            <a:solidFill>
              <a:srgbClr val="34829A"/>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rtlCol="0" anchor="ctr">
              <a:noAutofit/>
            </a:bodyPr>
            <a:lstStyle>
              <a:defPPr>
                <a:defRPr lang="zh-CN"/>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algn="ctr"/>
              <a:endParaRPr lang="zh-CN" altLang="en-US" dirty="0">
                <a:latin typeface="Impact" panose="020B0806030902050204" pitchFamily="34" charset="0"/>
              </a:endParaRPr>
            </a:p>
          </p:txBody>
        </p:sp>
        <p:sp>
          <p:nvSpPr>
            <p:cNvPr id="7" name="literature_221957"/>
            <p:cNvSpPr>
              <a:spLocks noChangeAspect="1"/>
            </p:cNvSpPr>
            <p:nvPr/>
          </p:nvSpPr>
          <p:spPr bwMode="auto">
            <a:xfrm>
              <a:off x="4259594" y="1437126"/>
              <a:ext cx="333715" cy="305336"/>
            </a:xfrm>
            <a:custGeom>
              <a:avLst/>
              <a:gdLst>
                <a:gd name="T0" fmla="*/ 6414 w 6964"/>
                <a:gd name="T1" fmla="*/ 2741 h 6382"/>
                <a:gd name="T2" fmla="*/ 6414 w 6964"/>
                <a:gd name="T3" fmla="*/ 747 h 6382"/>
                <a:gd name="T4" fmla="*/ 5555 w 6964"/>
                <a:gd name="T5" fmla="*/ 341 h 6382"/>
                <a:gd name="T6" fmla="*/ 4972 w 6964"/>
                <a:gd name="T7" fmla="*/ 0 h 6382"/>
                <a:gd name="T8" fmla="*/ 668 w 6964"/>
                <a:gd name="T9" fmla="*/ 0 h 6382"/>
                <a:gd name="T10" fmla="*/ 0 w 6964"/>
                <a:gd name="T11" fmla="*/ 668 h 6382"/>
                <a:gd name="T12" fmla="*/ 668 w 6964"/>
                <a:gd name="T13" fmla="*/ 1336 h 6382"/>
                <a:gd name="T14" fmla="*/ 891 w 6964"/>
                <a:gd name="T15" fmla="*/ 1336 h 6382"/>
                <a:gd name="T16" fmla="*/ 891 w 6964"/>
                <a:gd name="T17" fmla="*/ 5714 h 6382"/>
                <a:gd name="T18" fmla="*/ 1558 w 6964"/>
                <a:gd name="T19" fmla="*/ 6382 h 6382"/>
                <a:gd name="T20" fmla="*/ 5863 w 6964"/>
                <a:gd name="T21" fmla="*/ 6382 h 6382"/>
                <a:gd name="T22" fmla="*/ 5863 w 6964"/>
                <a:gd name="T23" fmla="*/ 5937 h 6382"/>
                <a:gd name="T24" fmla="*/ 5640 w 6964"/>
                <a:gd name="T25" fmla="*/ 5714 h 6382"/>
                <a:gd name="T26" fmla="*/ 5640 w 6964"/>
                <a:gd name="T27" fmla="*/ 3516 h 6382"/>
                <a:gd name="T28" fmla="*/ 6414 w 6964"/>
                <a:gd name="T29" fmla="*/ 2741 h 6382"/>
                <a:gd name="T30" fmla="*/ 891 w 6964"/>
                <a:gd name="T31" fmla="*/ 891 h 6382"/>
                <a:gd name="T32" fmla="*/ 668 w 6964"/>
                <a:gd name="T33" fmla="*/ 891 h 6382"/>
                <a:gd name="T34" fmla="*/ 445 w 6964"/>
                <a:gd name="T35" fmla="*/ 668 h 6382"/>
                <a:gd name="T36" fmla="*/ 668 w 6964"/>
                <a:gd name="T37" fmla="*/ 446 h 6382"/>
                <a:gd name="T38" fmla="*/ 891 w 6964"/>
                <a:gd name="T39" fmla="*/ 668 h 6382"/>
                <a:gd name="T40" fmla="*/ 891 w 6964"/>
                <a:gd name="T41" fmla="*/ 891 h 6382"/>
                <a:gd name="T42" fmla="*/ 1558 w 6964"/>
                <a:gd name="T43" fmla="*/ 5937 h 6382"/>
                <a:gd name="T44" fmla="*/ 1336 w 6964"/>
                <a:gd name="T45" fmla="*/ 5714 h 6382"/>
                <a:gd name="T46" fmla="*/ 1336 w 6964"/>
                <a:gd name="T47" fmla="*/ 668 h 6382"/>
                <a:gd name="T48" fmla="*/ 1297 w 6964"/>
                <a:gd name="T49" fmla="*/ 446 h 6382"/>
                <a:gd name="T50" fmla="*/ 4867 w 6964"/>
                <a:gd name="T51" fmla="*/ 446 h 6382"/>
                <a:gd name="T52" fmla="*/ 4420 w 6964"/>
                <a:gd name="T53" fmla="*/ 747 h 6382"/>
                <a:gd name="T54" fmla="*/ 2151 w 6964"/>
                <a:gd name="T55" fmla="*/ 3017 h 6382"/>
                <a:gd name="T56" fmla="*/ 2151 w 6964"/>
                <a:gd name="T57" fmla="*/ 4696 h 6382"/>
                <a:gd name="T58" fmla="*/ 1587 w 6964"/>
                <a:gd name="T59" fmla="*/ 5260 h 6382"/>
                <a:gd name="T60" fmla="*/ 1902 w 6964"/>
                <a:gd name="T61" fmla="*/ 5575 h 6382"/>
                <a:gd name="T62" fmla="*/ 2466 w 6964"/>
                <a:gd name="T63" fmla="*/ 5011 h 6382"/>
                <a:gd name="T64" fmla="*/ 4145 w 6964"/>
                <a:gd name="T65" fmla="*/ 5011 h 6382"/>
                <a:gd name="T66" fmla="*/ 5195 w 6964"/>
                <a:gd name="T67" fmla="*/ 3961 h 6382"/>
                <a:gd name="T68" fmla="*/ 5195 w 6964"/>
                <a:gd name="T69" fmla="*/ 5714 h 6382"/>
                <a:gd name="T70" fmla="*/ 5233 w 6964"/>
                <a:gd name="T71" fmla="*/ 5937 h 6382"/>
                <a:gd name="T72" fmla="*/ 1558 w 6964"/>
                <a:gd name="T73" fmla="*/ 5937 h 6382"/>
                <a:gd name="T74" fmla="*/ 3961 w 6964"/>
                <a:gd name="T75" fmla="*/ 4565 h 6382"/>
                <a:gd name="T76" fmla="*/ 2911 w 6964"/>
                <a:gd name="T77" fmla="*/ 4565 h 6382"/>
                <a:gd name="T78" fmla="*/ 3411 w 6964"/>
                <a:gd name="T79" fmla="*/ 4066 h 6382"/>
                <a:gd name="T80" fmla="*/ 4158 w 6964"/>
                <a:gd name="T81" fmla="*/ 4066 h 6382"/>
                <a:gd name="T82" fmla="*/ 4158 w 6964"/>
                <a:gd name="T83" fmla="*/ 3621 h 6382"/>
                <a:gd name="T84" fmla="*/ 3856 w 6964"/>
                <a:gd name="T85" fmla="*/ 3621 h 6382"/>
                <a:gd name="T86" fmla="*/ 4355 w 6964"/>
                <a:gd name="T87" fmla="*/ 3121 h 6382"/>
                <a:gd name="T88" fmla="*/ 5102 w 6964"/>
                <a:gd name="T89" fmla="*/ 3121 h 6382"/>
                <a:gd name="T90" fmla="*/ 5102 w 6964"/>
                <a:gd name="T91" fmla="*/ 2676 h 6382"/>
                <a:gd name="T92" fmla="*/ 4800 w 6964"/>
                <a:gd name="T93" fmla="*/ 2676 h 6382"/>
                <a:gd name="T94" fmla="*/ 5575 w 6964"/>
                <a:gd name="T95" fmla="*/ 1902 h 6382"/>
                <a:gd name="T96" fmla="*/ 5260 w 6964"/>
                <a:gd name="T97" fmla="*/ 1587 h 6382"/>
                <a:gd name="T98" fmla="*/ 2596 w 6964"/>
                <a:gd name="T99" fmla="*/ 4250 h 6382"/>
                <a:gd name="T100" fmla="*/ 2596 w 6964"/>
                <a:gd name="T101" fmla="*/ 3201 h 6382"/>
                <a:gd name="T102" fmla="*/ 4735 w 6964"/>
                <a:gd name="T103" fmla="*/ 1062 h 6382"/>
                <a:gd name="T104" fmla="*/ 5417 w 6964"/>
                <a:gd name="T105" fmla="*/ 780 h 6382"/>
                <a:gd name="T106" fmla="*/ 6100 w 6964"/>
                <a:gd name="T107" fmla="*/ 1062 h 6382"/>
                <a:gd name="T108" fmla="*/ 6100 w 6964"/>
                <a:gd name="T109" fmla="*/ 2427 h 6382"/>
                <a:gd name="T110" fmla="*/ 3961 w 6964"/>
                <a:gd name="T111" fmla="*/ 4565 h 6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64" h="6382">
                  <a:moveTo>
                    <a:pt x="6414" y="2741"/>
                  </a:moveTo>
                  <a:cubicBezTo>
                    <a:pt x="6964" y="2192"/>
                    <a:pt x="6964" y="1297"/>
                    <a:pt x="6414" y="747"/>
                  </a:cubicBezTo>
                  <a:cubicBezTo>
                    <a:pt x="6181" y="514"/>
                    <a:pt x="5879" y="372"/>
                    <a:pt x="5555" y="341"/>
                  </a:cubicBezTo>
                  <a:cubicBezTo>
                    <a:pt x="5439" y="134"/>
                    <a:pt x="5218" y="0"/>
                    <a:pt x="4972" y="0"/>
                  </a:cubicBezTo>
                  <a:lnTo>
                    <a:pt x="668" y="0"/>
                  </a:lnTo>
                  <a:cubicBezTo>
                    <a:pt x="300" y="0"/>
                    <a:pt x="0" y="300"/>
                    <a:pt x="0" y="668"/>
                  </a:cubicBezTo>
                  <a:cubicBezTo>
                    <a:pt x="0" y="1036"/>
                    <a:pt x="300" y="1336"/>
                    <a:pt x="668" y="1336"/>
                  </a:cubicBezTo>
                  <a:lnTo>
                    <a:pt x="891" y="1336"/>
                  </a:lnTo>
                  <a:lnTo>
                    <a:pt x="891" y="5714"/>
                  </a:lnTo>
                  <a:cubicBezTo>
                    <a:pt x="891" y="6083"/>
                    <a:pt x="1190" y="6382"/>
                    <a:pt x="1558" y="6382"/>
                  </a:cubicBezTo>
                  <a:lnTo>
                    <a:pt x="5863" y="6382"/>
                  </a:lnTo>
                  <a:lnTo>
                    <a:pt x="5863" y="5937"/>
                  </a:lnTo>
                  <a:cubicBezTo>
                    <a:pt x="5740" y="5937"/>
                    <a:pt x="5640" y="5837"/>
                    <a:pt x="5640" y="5714"/>
                  </a:cubicBezTo>
                  <a:lnTo>
                    <a:pt x="5640" y="3516"/>
                  </a:lnTo>
                  <a:lnTo>
                    <a:pt x="6414" y="2741"/>
                  </a:lnTo>
                  <a:close/>
                  <a:moveTo>
                    <a:pt x="891" y="891"/>
                  </a:moveTo>
                  <a:lnTo>
                    <a:pt x="668" y="891"/>
                  </a:lnTo>
                  <a:cubicBezTo>
                    <a:pt x="545" y="891"/>
                    <a:pt x="445" y="791"/>
                    <a:pt x="445" y="668"/>
                  </a:cubicBezTo>
                  <a:cubicBezTo>
                    <a:pt x="445" y="545"/>
                    <a:pt x="545" y="446"/>
                    <a:pt x="668" y="446"/>
                  </a:cubicBezTo>
                  <a:cubicBezTo>
                    <a:pt x="791" y="446"/>
                    <a:pt x="891" y="545"/>
                    <a:pt x="891" y="668"/>
                  </a:cubicBezTo>
                  <a:lnTo>
                    <a:pt x="891" y="891"/>
                  </a:lnTo>
                  <a:close/>
                  <a:moveTo>
                    <a:pt x="1558" y="5937"/>
                  </a:moveTo>
                  <a:cubicBezTo>
                    <a:pt x="1436" y="5937"/>
                    <a:pt x="1336" y="5837"/>
                    <a:pt x="1336" y="5714"/>
                  </a:cubicBezTo>
                  <a:lnTo>
                    <a:pt x="1336" y="668"/>
                  </a:lnTo>
                  <a:cubicBezTo>
                    <a:pt x="1336" y="590"/>
                    <a:pt x="1322" y="515"/>
                    <a:pt x="1297" y="446"/>
                  </a:cubicBezTo>
                  <a:lnTo>
                    <a:pt x="4867" y="446"/>
                  </a:lnTo>
                  <a:cubicBezTo>
                    <a:pt x="4702" y="515"/>
                    <a:pt x="4551" y="617"/>
                    <a:pt x="4420" y="747"/>
                  </a:cubicBezTo>
                  <a:lnTo>
                    <a:pt x="2151" y="3017"/>
                  </a:lnTo>
                  <a:lnTo>
                    <a:pt x="2151" y="4696"/>
                  </a:lnTo>
                  <a:lnTo>
                    <a:pt x="1587" y="5260"/>
                  </a:lnTo>
                  <a:lnTo>
                    <a:pt x="1902" y="5575"/>
                  </a:lnTo>
                  <a:lnTo>
                    <a:pt x="2466" y="5011"/>
                  </a:lnTo>
                  <a:lnTo>
                    <a:pt x="4145" y="5011"/>
                  </a:lnTo>
                  <a:lnTo>
                    <a:pt x="5195" y="3961"/>
                  </a:lnTo>
                  <a:lnTo>
                    <a:pt x="5195" y="5714"/>
                  </a:lnTo>
                  <a:cubicBezTo>
                    <a:pt x="5195" y="5792"/>
                    <a:pt x="5208" y="5867"/>
                    <a:pt x="5233" y="5937"/>
                  </a:cubicBezTo>
                  <a:lnTo>
                    <a:pt x="1558" y="5937"/>
                  </a:lnTo>
                  <a:close/>
                  <a:moveTo>
                    <a:pt x="3961" y="4565"/>
                  </a:moveTo>
                  <a:lnTo>
                    <a:pt x="2911" y="4565"/>
                  </a:lnTo>
                  <a:lnTo>
                    <a:pt x="3411" y="4066"/>
                  </a:lnTo>
                  <a:lnTo>
                    <a:pt x="4158" y="4066"/>
                  </a:lnTo>
                  <a:lnTo>
                    <a:pt x="4158" y="3621"/>
                  </a:lnTo>
                  <a:lnTo>
                    <a:pt x="3856" y="3621"/>
                  </a:lnTo>
                  <a:lnTo>
                    <a:pt x="4355" y="3121"/>
                  </a:lnTo>
                  <a:lnTo>
                    <a:pt x="5102" y="3121"/>
                  </a:lnTo>
                  <a:lnTo>
                    <a:pt x="5102" y="2676"/>
                  </a:lnTo>
                  <a:lnTo>
                    <a:pt x="4800" y="2676"/>
                  </a:lnTo>
                  <a:lnTo>
                    <a:pt x="5575" y="1902"/>
                  </a:lnTo>
                  <a:lnTo>
                    <a:pt x="5260" y="1587"/>
                  </a:lnTo>
                  <a:lnTo>
                    <a:pt x="2596" y="4250"/>
                  </a:lnTo>
                  <a:lnTo>
                    <a:pt x="2596" y="3201"/>
                  </a:lnTo>
                  <a:lnTo>
                    <a:pt x="4735" y="1062"/>
                  </a:lnTo>
                  <a:cubicBezTo>
                    <a:pt x="4917" y="880"/>
                    <a:pt x="5160" y="780"/>
                    <a:pt x="5417" y="780"/>
                  </a:cubicBezTo>
                  <a:cubicBezTo>
                    <a:pt x="5675" y="780"/>
                    <a:pt x="5917" y="880"/>
                    <a:pt x="6100" y="1062"/>
                  </a:cubicBezTo>
                  <a:cubicBezTo>
                    <a:pt x="6476" y="1438"/>
                    <a:pt x="6476" y="2050"/>
                    <a:pt x="6100" y="2427"/>
                  </a:cubicBezTo>
                  <a:lnTo>
                    <a:pt x="3961" y="4565"/>
                  </a:lnTo>
                  <a:close/>
                </a:path>
              </a:pathLst>
            </a:custGeom>
            <a:solidFill>
              <a:schemeClr val="bg1"/>
            </a:solidFill>
            <a:ln>
              <a:noFill/>
            </a:ln>
          </p:spPr>
        </p:sp>
      </p:grpSp>
      <p:sp>
        <p:nvSpPr>
          <p:cNvPr id="8" name="ís1iḍé"/>
          <p:cNvSpPr/>
          <p:nvPr/>
        </p:nvSpPr>
        <p:spPr bwMode="auto">
          <a:xfrm>
            <a:off x="4082880" y="769436"/>
            <a:ext cx="4650304" cy="5339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nSpc>
                <a:spcPct val="150000"/>
              </a:lnSpc>
            </a:pPr>
            <a:r>
              <a:rPr lang="en-US" altLang="zh-CN" sz="2000" dirty="0">
                <a:solidFill>
                  <a:srgbClr val="1A4E5A"/>
                </a:solidFill>
                <a:latin typeface="微软雅黑" panose="020B0503020204020204" pitchFamily="34" charset="-122"/>
                <a:ea typeface="微软雅黑" panose="020B0503020204020204" pitchFamily="34" charset="-122"/>
              </a:rPr>
              <a:t>NoteFirst </a:t>
            </a:r>
            <a:r>
              <a:rPr lang="zh-CN" altLang="en-US" sz="2000" dirty="0">
                <a:solidFill>
                  <a:srgbClr val="1A4E5A"/>
                </a:solidFill>
                <a:latin typeface="微软雅黑" panose="020B0503020204020204" pitchFamily="34" charset="-122"/>
                <a:ea typeface="微软雅黑" panose="020B0503020204020204" pitchFamily="34" charset="-122"/>
              </a:rPr>
              <a:t>在分析国内外文献管理、知识管理、协同工作、科学社区等软件功能的基础上，结合中国科研人员的文化特点、使用习惯，实现了团队科研协作和个人知识管理的统一，为科研人员提供文献、笔记、知识卡片、实验记录等资源的便捷管理，文献订阅，参考文献自动形成，电子书自动形成等功能；在此基础上，科研人员把个人资源一键分享给团队，实现团队资源的积累，达到科研协作的目的。</a:t>
            </a:r>
            <a:endParaRPr lang="en-US" altLang="zh-CN" sz="2000" dirty="0">
              <a:solidFill>
                <a:srgbClr val="1A4E5A"/>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产品优势与特点</a:t>
            </a:r>
          </a:p>
        </p:txBody>
      </p:sp>
      <p:sp>
        <p:nvSpPr>
          <p:cNvPr id="5" name="ís1iḍé"/>
          <p:cNvSpPr/>
          <p:nvPr/>
        </p:nvSpPr>
        <p:spPr bwMode="auto">
          <a:xfrm>
            <a:off x="457888" y="1924719"/>
            <a:ext cx="5466421" cy="4147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nSpc>
                <a:spcPct val="150000"/>
              </a:lnSpc>
            </a:pPr>
            <a:r>
              <a:rPr lang="en-US" altLang="zh-CN" sz="2400" dirty="0">
                <a:solidFill>
                  <a:srgbClr val="1A4E5A"/>
                </a:solidFill>
                <a:latin typeface="微软雅黑" panose="020B0503020204020204" pitchFamily="34" charset="-122"/>
                <a:ea typeface="微软雅黑" panose="020B0503020204020204" pitchFamily="34" charset="-122"/>
              </a:rPr>
              <a:t>NoteFirst </a:t>
            </a:r>
            <a:r>
              <a:rPr lang="zh-CN" altLang="en-US" sz="2400" dirty="0">
                <a:solidFill>
                  <a:srgbClr val="1A4E5A"/>
                </a:solidFill>
                <a:latin typeface="微软雅黑" panose="020B0503020204020204" pitchFamily="34" charset="-122"/>
                <a:ea typeface="微软雅黑" panose="020B0503020204020204" pitchFamily="34" charset="-122"/>
              </a:rPr>
              <a:t>提供客户端，用户在不联网时，除知识获取功能受限外，大多知识管理功能可正常工作。在不安装</a:t>
            </a:r>
            <a:r>
              <a:rPr lang="en-US" altLang="zh-CN" sz="2400" dirty="0">
                <a:solidFill>
                  <a:srgbClr val="1A4E5A"/>
                </a:solidFill>
                <a:latin typeface="微软雅黑" panose="020B0503020204020204" pitchFamily="34" charset="-122"/>
                <a:ea typeface="微软雅黑" panose="020B0503020204020204" pitchFamily="34" charset="-122"/>
              </a:rPr>
              <a:t>NoteFirst</a:t>
            </a:r>
            <a:r>
              <a:rPr lang="zh-CN" altLang="en-US" sz="2400" dirty="0">
                <a:solidFill>
                  <a:srgbClr val="1A4E5A"/>
                </a:solidFill>
                <a:latin typeface="微软雅黑" panose="020B0503020204020204" pitchFamily="34" charset="-122"/>
                <a:ea typeface="微软雅黑" panose="020B0503020204020204" pitchFamily="34" charset="-122"/>
              </a:rPr>
              <a:t>桌面软件时可通过浏览器进行访问操作。</a:t>
            </a:r>
          </a:p>
        </p:txBody>
      </p:sp>
      <p:sp>
        <p:nvSpPr>
          <p:cNvPr id="14" name="标题 1"/>
          <p:cNvSpPr txBox="1"/>
          <p:nvPr/>
        </p:nvSpPr>
        <p:spPr>
          <a:xfrm>
            <a:off x="640731" y="1234025"/>
            <a:ext cx="5100734" cy="480131"/>
          </a:xfrm>
          <a:prstGeom prst="rect">
            <a:avLst/>
          </a:prstGeom>
          <a:noFill/>
        </p:spPr>
        <p:txBody>
          <a:bodyPr vert="horz" wrap="square" lIns="90000" tIns="45720" rIns="91440" bIns="45720" rtlCol="0" anchor="ctr">
            <a:spAutoFit/>
          </a:bodyPr>
          <a:lstStyle>
            <a:lvl1pPr algn="ctr" defTabSz="914400" rtl="0" eaLnBrk="1" latinLnBrk="0" hangingPunct="1">
              <a:lnSpc>
                <a:spcPct val="90000"/>
              </a:lnSpc>
              <a:spcBef>
                <a:spcPct val="0"/>
              </a:spcBef>
              <a:buNone/>
              <a:defRPr sz="4800" b="0" kern="1200">
                <a:solidFill>
                  <a:schemeClr val="bg1"/>
                </a:solidFill>
                <a:latin typeface="微软雅黑" panose="020B0503020204020204" pitchFamily="34" charset="-122"/>
                <a:ea typeface="微软雅黑" panose="020B0503020204020204" pitchFamily="34" charset="-122"/>
                <a:cs typeface="+mj-cs"/>
              </a:defRPr>
            </a:lvl1pPr>
          </a:lstStyle>
          <a:p>
            <a:r>
              <a:rPr lang="zh-CN" altLang="en-US" sz="2800" dirty="0">
                <a:solidFill>
                  <a:srgbClr val="ED7D31"/>
                </a:solidFill>
              </a:rPr>
              <a:t>同时提供客户端和</a:t>
            </a:r>
            <a:r>
              <a:rPr lang="en-US" altLang="zh-CN" sz="2800" dirty="0">
                <a:solidFill>
                  <a:srgbClr val="ED7D31"/>
                </a:solidFill>
              </a:rPr>
              <a:t>Web</a:t>
            </a:r>
            <a:r>
              <a:rPr lang="zh-CN" altLang="en-US" sz="2800" dirty="0">
                <a:solidFill>
                  <a:srgbClr val="ED7D31"/>
                </a:solidFill>
              </a:rPr>
              <a:t>端</a:t>
            </a:r>
          </a:p>
        </p:txBody>
      </p:sp>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34762" t="179" r="17764" b="-179"/>
          <a:stretch>
            <a:fillRect/>
          </a:stretch>
        </p:blipFill>
        <p:spPr>
          <a:xfrm>
            <a:off x="6109607" y="1237761"/>
            <a:ext cx="2778219" cy="4630366"/>
          </a:xfrm>
          <a:prstGeom prst="rect">
            <a:avLst/>
          </a:prstGeom>
        </p:spPr>
      </p:pic>
      <p:sp>
        <p:nvSpPr>
          <p:cNvPr id="9" name="矩形 8"/>
          <p:cNvSpPr/>
          <p:nvPr/>
        </p:nvSpPr>
        <p:spPr>
          <a:xfrm>
            <a:off x="6109607" y="1234025"/>
            <a:ext cx="2786743" cy="4644571"/>
          </a:xfrm>
          <a:prstGeom prst="rect">
            <a:avLst/>
          </a:prstGeom>
          <a:gradFill>
            <a:gsLst>
              <a:gs pos="0">
                <a:srgbClr val="0E2B5E"/>
              </a:gs>
              <a:gs pos="39000">
                <a:srgbClr val="0E2B5E">
                  <a:alpha val="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2" cstate="print">
            <a:extLst>
              <a:ext uri="{28A0092B-C50C-407E-A947-70E740481C1C}">
                <a14:useLocalDpi xmlns:a14="http://schemas.microsoft.com/office/drawing/2010/main" val="0"/>
              </a:ext>
            </a:extLst>
          </a:blip>
          <a:srcRect l="34762" t="179" r="17764" b="-179"/>
          <a:stretch>
            <a:fillRect/>
          </a:stretch>
        </p:blipFill>
        <p:spPr>
          <a:xfrm>
            <a:off x="6109607" y="1237761"/>
            <a:ext cx="2778219" cy="4630366"/>
          </a:xfrm>
          <a:prstGeom prst="rect">
            <a:avLst/>
          </a:prstGeom>
        </p:spPr>
      </p:pic>
      <p:sp>
        <p:nvSpPr>
          <p:cNvPr id="2" name="标题 1"/>
          <p:cNvSpPr>
            <a:spLocks noGrp="1"/>
          </p:cNvSpPr>
          <p:nvPr>
            <p:ph type="title"/>
          </p:nvPr>
        </p:nvSpPr>
        <p:spPr/>
        <p:txBody>
          <a:bodyPr/>
          <a:lstStyle/>
          <a:p>
            <a:r>
              <a:rPr lang="zh-CN" altLang="en-US" dirty="0"/>
              <a:t>产品优势与特点</a:t>
            </a:r>
          </a:p>
        </p:txBody>
      </p:sp>
      <p:sp>
        <p:nvSpPr>
          <p:cNvPr id="5" name="ís1iḍé"/>
          <p:cNvSpPr/>
          <p:nvPr/>
        </p:nvSpPr>
        <p:spPr bwMode="auto">
          <a:xfrm>
            <a:off x="457888" y="1924719"/>
            <a:ext cx="5466421" cy="183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nSpc>
                <a:spcPct val="150000"/>
              </a:lnSpc>
            </a:pPr>
            <a:r>
              <a:rPr lang="en-US" altLang="zh-CN" sz="2400" dirty="0">
                <a:solidFill>
                  <a:srgbClr val="1A4E5A"/>
                </a:solidFill>
                <a:latin typeface="微软雅黑" panose="020B0503020204020204" pitchFamily="34" charset="-122"/>
                <a:ea typeface="微软雅黑" panose="020B0503020204020204" pitchFamily="34" charset="-122"/>
              </a:rPr>
              <a:t>NoteFirst </a:t>
            </a:r>
            <a:r>
              <a:rPr lang="zh-CN" altLang="en-US" sz="2400" dirty="0">
                <a:solidFill>
                  <a:srgbClr val="1A4E5A"/>
                </a:solidFill>
                <a:latin typeface="微软雅黑" panose="020B0503020204020204" pitchFamily="34" charset="-122"/>
                <a:ea typeface="微软雅黑" panose="020B0503020204020204" pitchFamily="34" charset="-122"/>
              </a:rPr>
              <a:t>不仅仅可进行文献管理，还支持网页一键保存、一键屏幕截图等知识卡片功能，提供试验记录的管理，实现了文献、笔记、 试验记录、卡片的有机关联，提供知识再组织功能，从文献管理提升为知识管理</a:t>
            </a:r>
          </a:p>
        </p:txBody>
      </p:sp>
      <p:sp>
        <p:nvSpPr>
          <p:cNvPr id="14" name="标题 1"/>
          <p:cNvSpPr txBox="1"/>
          <p:nvPr/>
        </p:nvSpPr>
        <p:spPr>
          <a:xfrm>
            <a:off x="1004655" y="1043861"/>
            <a:ext cx="4372888" cy="867930"/>
          </a:xfrm>
          <a:prstGeom prst="rect">
            <a:avLst/>
          </a:prstGeom>
          <a:noFill/>
        </p:spPr>
        <p:txBody>
          <a:bodyPr vert="horz" wrap="square" lIns="90000" tIns="45720" rIns="91440" bIns="45720" rtlCol="0" anchor="ctr">
            <a:spAutoFit/>
          </a:bodyPr>
          <a:lstStyle>
            <a:lvl1pPr algn="ctr" defTabSz="914400" rtl="0" eaLnBrk="1" latinLnBrk="0" hangingPunct="1">
              <a:lnSpc>
                <a:spcPct val="90000"/>
              </a:lnSpc>
              <a:spcBef>
                <a:spcPct val="0"/>
              </a:spcBef>
              <a:buNone/>
              <a:defRPr sz="4800" b="0" kern="1200">
                <a:solidFill>
                  <a:schemeClr val="bg1"/>
                </a:solidFill>
                <a:latin typeface="微软雅黑" panose="020B0503020204020204" pitchFamily="34" charset="-122"/>
                <a:ea typeface="微软雅黑" panose="020B0503020204020204" pitchFamily="34" charset="-122"/>
                <a:cs typeface="+mj-cs"/>
              </a:defRPr>
            </a:lvl1pPr>
          </a:lstStyle>
          <a:p>
            <a:r>
              <a:rPr lang="zh-CN" altLang="en-US" sz="2800" dirty="0">
                <a:solidFill>
                  <a:srgbClr val="ED7D31"/>
                </a:solidFill>
              </a:rPr>
              <a:t>文献管理到知识卡片，实现数据的知识管理</a:t>
            </a:r>
          </a:p>
        </p:txBody>
      </p:sp>
      <p:sp>
        <p:nvSpPr>
          <p:cNvPr id="9" name="矩形 8"/>
          <p:cNvSpPr/>
          <p:nvPr/>
        </p:nvSpPr>
        <p:spPr>
          <a:xfrm>
            <a:off x="6109607" y="1223555"/>
            <a:ext cx="2786743" cy="4644571"/>
          </a:xfrm>
          <a:prstGeom prst="rect">
            <a:avLst/>
          </a:prstGeom>
          <a:gradFill>
            <a:gsLst>
              <a:gs pos="0">
                <a:srgbClr val="0E2B5E"/>
              </a:gs>
              <a:gs pos="44000">
                <a:srgbClr val="0E2B5E">
                  <a:alpha val="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2" cstate="print">
            <a:extLst>
              <a:ext uri="{28A0092B-C50C-407E-A947-70E740481C1C}">
                <a14:useLocalDpi xmlns:a14="http://schemas.microsoft.com/office/drawing/2010/main" val="0"/>
              </a:ext>
            </a:extLst>
          </a:blip>
          <a:srcRect l="34762" t="179" r="17764" b="-179"/>
          <a:stretch>
            <a:fillRect/>
          </a:stretch>
        </p:blipFill>
        <p:spPr>
          <a:xfrm>
            <a:off x="6109607" y="1237761"/>
            <a:ext cx="2778219" cy="4630366"/>
          </a:xfrm>
          <a:prstGeom prst="rect">
            <a:avLst/>
          </a:prstGeom>
        </p:spPr>
      </p:pic>
      <p:sp>
        <p:nvSpPr>
          <p:cNvPr id="2" name="标题 1"/>
          <p:cNvSpPr>
            <a:spLocks noGrp="1"/>
          </p:cNvSpPr>
          <p:nvPr>
            <p:ph type="title"/>
          </p:nvPr>
        </p:nvSpPr>
        <p:spPr/>
        <p:txBody>
          <a:bodyPr/>
          <a:lstStyle/>
          <a:p>
            <a:r>
              <a:rPr lang="zh-CN" altLang="en-US" dirty="0"/>
              <a:t>产品优势与特点</a:t>
            </a:r>
          </a:p>
        </p:txBody>
      </p:sp>
      <p:sp>
        <p:nvSpPr>
          <p:cNvPr id="5" name="ís1iḍé"/>
          <p:cNvSpPr/>
          <p:nvPr/>
        </p:nvSpPr>
        <p:spPr bwMode="auto">
          <a:xfrm>
            <a:off x="457888" y="1924719"/>
            <a:ext cx="5466421" cy="183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nSpc>
                <a:spcPct val="150000"/>
              </a:lnSpc>
            </a:pPr>
            <a:r>
              <a:rPr lang="zh-CN" altLang="en-US" sz="2400" dirty="0">
                <a:solidFill>
                  <a:srgbClr val="1A4E5A"/>
                </a:solidFill>
                <a:latin typeface="微软雅黑" panose="020B0503020204020204" pitchFamily="34" charset="-122"/>
                <a:ea typeface="微软雅黑" panose="020B0503020204020204" pitchFamily="34" charset="-122"/>
              </a:rPr>
              <a:t>用户可把个人资源一键分享到团队，实现</a:t>
            </a:r>
            <a:r>
              <a:rPr lang="en-US" altLang="zh-CN" sz="2400" dirty="0">
                <a:solidFill>
                  <a:srgbClr val="1A4E5A"/>
                </a:solidFill>
                <a:latin typeface="微软雅黑" panose="020B0503020204020204" pitchFamily="34" charset="-122"/>
                <a:ea typeface="微软雅黑" panose="020B0503020204020204" pitchFamily="34" charset="-122"/>
              </a:rPr>
              <a:t>"</a:t>
            </a:r>
            <a:r>
              <a:rPr lang="zh-CN" altLang="en-US" sz="2400" dirty="0">
                <a:solidFill>
                  <a:srgbClr val="1A4E5A"/>
                </a:solidFill>
                <a:latin typeface="微软雅黑" panose="020B0503020204020204" pitchFamily="34" charset="-122"/>
                <a:ea typeface="微软雅黑" panose="020B0503020204020204" pitchFamily="34" charset="-122"/>
              </a:rPr>
              <a:t>推荐阅读</a:t>
            </a:r>
            <a:r>
              <a:rPr lang="en-US" altLang="zh-CN" sz="2400" dirty="0">
                <a:solidFill>
                  <a:srgbClr val="1A4E5A"/>
                </a:solidFill>
                <a:latin typeface="微软雅黑" panose="020B0503020204020204" pitchFamily="34" charset="-122"/>
                <a:ea typeface="微软雅黑" panose="020B0503020204020204" pitchFamily="34" charset="-122"/>
              </a:rPr>
              <a:t>"</a:t>
            </a:r>
            <a:r>
              <a:rPr lang="zh-CN" altLang="en-US" sz="2400" dirty="0">
                <a:solidFill>
                  <a:srgbClr val="1A4E5A"/>
                </a:solidFill>
                <a:latin typeface="微软雅黑" panose="020B0503020204020204" pitchFamily="34" charset="-122"/>
                <a:ea typeface="微软雅黑" panose="020B0503020204020204" pitchFamily="34" charset="-122"/>
              </a:rPr>
              <a:t>，用户可以知悉本领域知名专家正在阅读的文献，节省文献选择时间，站在</a:t>
            </a:r>
            <a:r>
              <a:rPr lang="en-US" altLang="zh-CN" sz="2400" dirty="0">
                <a:solidFill>
                  <a:srgbClr val="1A4E5A"/>
                </a:solidFill>
                <a:latin typeface="微软雅黑" panose="020B0503020204020204" pitchFamily="34" charset="-122"/>
                <a:ea typeface="微软雅黑" panose="020B0503020204020204" pitchFamily="34" charset="-122"/>
              </a:rPr>
              <a:t>"</a:t>
            </a:r>
            <a:r>
              <a:rPr lang="zh-CN" altLang="en-US" sz="2400" dirty="0">
                <a:solidFill>
                  <a:srgbClr val="1A4E5A"/>
                </a:solidFill>
                <a:latin typeface="微软雅黑" panose="020B0503020204020204" pitchFamily="34" charset="-122"/>
                <a:ea typeface="微软雅黑" panose="020B0503020204020204" pitchFamily="34" charset="-122"/>
              </a:rPr>
              <a:t>大师</a:t>
            </a:r>
            <a:r>
              <a:rPr lang="en-US" altLang="zh-CN" sz="2400" dirty="0">
                <a:solidFill>
                  <a:srgbClr val="1A4E5A"/>
                </a:solidFill>
                <a:latin typeface="微软雅黑" panose="020B0503020204020204" pitchFamily="34" charset="-122"/>
                <a:ea typeface="微软雅黑" panose="020B0503020204020204" pitchFamily="34" charset="-122"/>
              </a:rPr>
              <a:t>"</a:t>
            </a:r>
            <a:r>
              <a:rPr lang="zh-CN" altLang="en-US" sz="2400" dirty="0">
                <a:solidFill>
                  <a:srgbClr val="1A4E5A"/>
                </a:solidFill>
                <a:latin typeface="微软雅黑" panose="020B0503020204020204" pitchFamily="34" charset="-122"/>
                <a:ea typeface="微软雅黑" panose="020B0503020204020204" pitchFamily="34" charset="-122"/>
              </a:rPr>
              <a:t>肩膀上看世界。</a:t>
            </a:r>
          </a:p>
        </p:txBody>
      </p:sp>
      <p:sp>
        <p:nvSpPr>
          <p:cNvPr id="14" name="标题 1"/>
          <p:cNvSpPr txBox="1"/>
          <p:nvPr/>
        </p:nvSpPr>
        <p:spPr>
          <a:xfrm>
            <a:off x="1004655" y="1237760"/>
            <a:ext cx="4372888" cy="480131"/>
          </a:xfrm>
          <a:prstGeom prst="rect">
            <a:avLst/>
          </a:prstGeom>
          <a:noFill/>
        </p:spPr>
        <p:txBody>
          <a:bodyPr vert="horz" wrap="square" lIns="90000" tIns="45720" rIns="91440" bIns="45720" rtlCol="0" anchor="ctr">
            <a:spAutoFit/>
          </a:bodyPr>
          <a:lstStyle>
            <a:lvl1pPr algn="ctr" defTabSz="914400" rtl="0" eaLnBrk="1" latinLnBrk="0" hangingPunct="1">
              <a:lnSpc>
                <a:spcPct val="90000"/>
              </a:lnSpc>
              <a:spcBef>
                <a:spcPct val="0"/>
              </a:spcBef>
              <a:buNone/>
              <a:defRPr sz="4800" b="0" kern="1200">
                <a:solidFill>
                  <a:schemeClr val="bg1"/>
                </a:solidFill>
                <a:latin typeface="微软雅黑" panose="020B0503020204020204" pitchFamily="34" charset="-122"/>
                <a:ea typeface="微软雅黑" panose="020B0503020204020204" pitchFamily="34" charset="-122"/>
                <a:cs typeface="+mj-cs"/>
              </a:defRPr>
            </a:lvl1pPr>
          </a:lstStyle>
          <a:p>
            <a:r>
              <a:rPr lang="zh-CN" altLang="en-US" sz="2800" dirty="0">
                <a:solidFill>
                  <a:srgbClr val="ED7D31"/>
                </a:solidFill>
              </a:rPr>
              <a:t>和团队协作的无缝链接</a:t>
            </a:r>
          </a:p>
        </p:txBody>
      </p:sp>
      <p:sp>
        <p:nvSpPr>
          <p:cNvPr id="9" name="矩形 8"/>
          <p:cNvSpPr/>
          <p:nvPr/>
        </p:nvSpPr>
        <p:spPr>
          <a:xfrm>
            <a:off x="6109607" y="1223555"/>
            <a:ext cx="2786743" cy="4644571"/>
          </a:xfrm>
          <a:prstGeom prst="rect">
            <a:avLst/>
          </a:prstGeom>
          <a:gradFill>
            <a:gsLst>
              <a:gs pos="0">
                <a:srgbClr val="0E2B5E"/>
              </a:gs>
              <a:gs pos="44000">
                <a:srgbClr val="0E2B5E">
                  <a:alpha val="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产品发展规划</a:t>
            </a:r>
          </a:p>
        </p:txBody>
      </p:sp>
      <p:sp>
        <p:nvSpPr>
          <p:cNvPr id="5" name="ís1iḍé"/>
          <p:cNvSpPr/>
          <p:nvPr/>
        </p:nvSpPr>
        <p:spPr bwMode="auto">
          <a:xfrm>
            <a:off x="457888" y="1205948"/>
            <a:ext cx="3690042" cy="4558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nSpc>
                <a:spcPct val="150000"/>
              </a:lnSpc>
            </a:pPr>
            <a:endParaRPr lang="zh-CN" altLang="en-US" sz="2400" dirty="0">
              <a:solidFill>
                <a:srgbClr val="1A4E5A"/>
              </a:solidFill>
              <a:latin typeface="微软雅黑" panose="020B0503020204020204" pitchFamily="34" charset="-122"/>
              <a:ea typeface="微软雅黑" panose="020B0503020204020204" pitchFamily="34" charset="-122"/>
            </a:endParaRPr>
          </a:p>
        </p:txBody>
      </p:sp>
      <p:pic>
        <p:nvPicPr>
          <p:cNvPr id="50179" name="Picture 3" descr="C:\Users\wendy\Desktop\u=1623579008,496680187&amp;fm=27&amp;gp=0.jpg"/>
          <p:cNvPicPr>
            <a:picLocks noChangeAspect="1" noChangeArrowheads="1"/>
          </p:cNvPicPr>
          <p:nvPr/>
        </p:nvPicPr>
        <p:blipFill>
          <a:blip r:embed="rId3" cstate="print"/>
          <a:srcRect/>
          <a:stretch>
            <a:fillRect/>
          </a:stretch>
        </p:blipFill>
        <p:spPr bwMode="auto">
          <a:xfrm>
            <a:off x="6068334" y="1331258"/>
            <a:ext cx="2828016" cy="4558553"/>
          </a:xfrm>
          <a:prstGeom prst="rect">
            <a:avLst/>
          </a:prstGeom>
          <a:noFill/>
        </p:spPr>
      </p:pic>
      <p:sp>
        <p:nvSpPr>
          <p:cNvPr id="10" name="ís1iḍé"/>
          <p:cNvSpPr/>
          <p:nvPr/>
        </p:nvSpPr>
        <p:spPr bwMode="auto">
          <a:xfrm>
            <a:off x="871995" y="1335067"/>
            <a:ext cx="3736518" cy="4554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342900" indent="-342900">
              <a:lnSpc>
                <a:spcPct val="200000"/>
              </a:lnSpc>
              <a:buFont typeface="Wingdings" panose="05000000000000000000" pitchFamily="2" charset="2"/>
              <a:buChar char="p"/>
            </a:pPr>
            <a:r>
              <a:rPr lang="zh-CN" altLang="en-US" sz="2400" dirty="0">
                <a:solidFill>
                  <a:srgbClr val="1A4E5A"/>
                </a:solidFill>
                <a:latin typeface="微软雅黑" panose="020B0503020204020204" pitchFamily="34" charset="-122"/>
                <a:ea typeface="微软雅黑" panose="020B0503020204020204" pitchFamily="34" charset="-122"/>
              </a:rPr>
              <a:t>手机版</a:t>
            </a:r>
            <a:r>
              <a:rPr lang="en-US" altLang="zh-CN" sz="2400" dirty="0">
                <a:solidFill>
                  <a:srgbClr val="1A4E5A"/>
                </a:solidFill>
                <a:latin typeface="微软雅黑" panose="020B0503020204020204" pitchFamily="34" charset="-122"/>
                <a:ea typeface="微软雅黑" panose="020B0503020204020204" pitchFamily="34" charset="-122"/>
              </a:rPr>
              <a:t>APP</a:t>
            </a:r>
            <a:r>
              <a:rPr lang="zh-CN" altLang="en-US" sz="2400" dirty="0">
                <a:solidFill>
                  <a:srgbClr val="1A4E5A"/>
                </a:solidFill>
                <a:latin typeface="微软雅黑" panose="020B0503020204020204" pitchFamily="34" charset="-122"/>
                <a:ea typeface="微软雅黑" panose="020B0503020204020204" pitchFamily="34" charset="-122"/>
              </a:rPr>
              <a:t>的支持</a:t>
            </a:r>
            <a:endParaRPr lang="en-US" altLang="zh-CN" sz="2400" dirty="0">
              <a:solidFill>
                <a:srgbClr val="1A4E5A"/>
              </a:solidFill>
              <a:latin typeface="微软雅黑" panose="020B0503020204020204" pitchFamily="34" charset="-122"/>
              <a:ea typeface="微软雅黑" panose="020B0503020204020204" pitchFamily="34" charset="-122"/>
            </a:endParaRPr>
          </a:p>
          <a:p>
            <a:pPr marL="342900" indent="-342900">
              <a:lnSpc>
                <a:spcPct val="200000"/>
              </a:lnSpc>
              <a:buFont typeface="Wingdings" panose="05000000000000000000" pitchFamily="2" charset="2"/>
              <a:buChar char="p"/>
            </a:pPr>
            <a:r>
              <a:rPr lang="zh-CN" altLang="en-US" sz="2400" dirty="0">
                <a:solidFill>
                  <a:srgbClr val="1A4E5A"/>
                </a:solidFill>
                <a:latin typeface="微软雅黑" panose="020B0503020204020204" pitchFamily="34" charset="-122"/>
                <a:ea typeface="微软雅黑" panose="020B0503020204020204" pitchFamily="34" charset="-122"/>
              </a:rPr>
              <a:t>多浏览器插件的支持</a:t>
            </a:r>
            <a:endParaRPr lang="en-US" altLang="zh-CN" sz="2400" dirty="0">
              <a:solidFill>
                <a:srgbClr val="1A4E5A"/>
              </a:solidFill>
              <a:latin typeface="微软雅黑" panose="020B0503020204020204" pitchFamily="34" charset="-122"/>
              <a:ea typeface="微软雅黑" panose="020B0503020204020204" pitchFamily="34" charset="-122"/>
            </a:endParaRPr>
          </a:p>
          <a:p>
            <a:pPr marL="342900" indent="-342900">
              <a:lnSpc>
                <a:spcPct val="200000"/>
              </a:lnSpc>
              <a:buFont typeface="Wingdings" panose="05000000000000000000" pitchFamily="2" charset="2"/>
              <a:buChar char="p"/>
            </a:pPr>
            <a:r>
              <a:rPr lang="zh-CN" altLang="en-US" sz="2400" dirty="0">
                <a:solidFill>
                  <a:srgbClr val="1A4E5A"/>
                </a:solidFill>
                <a:latin typeface="微软雅黑" panose="020B0503020204020204" pitchFamily="34" charset="-122"/>
                <a:ea typeface="微软雅黑" panose="020B0503020204020204" pitchFamily="34" charset="-122"/>
              </a:rPr>
              <a:t>提供多种</a:t>
            </a:r>
            <a:r>
              <a:rPr lang="en-US" altLang="zh-CN" sz="2400" dirty="0">
                <a:solidFill>
                  <a:srgbClr val="1A4E5A"/>
                </a:solidFill>
                <a:latin typeface="微软雅黑" panose="020B0503020204020204" pitchFamily="34" charset="-122"/>
                <a:ea typeface="微软雅黑" panose="020B0503020204020204" pitchFamily="34" charset="-122"/>
              </a:rPr>
              <a:t>API</a:t>
            </a:r>
            <a:r>
              <a:rPr lang="zh-CN" altLang="en-US" sz="2400" dirty="0">
                <a:solidFill>
                  <a:srgbClr val="1A4E5A"/>
                </a:solidFill>
                <a:latin typeface="微软雅黑" panose="020B0503020204020204" pitchFamily="34" charset="-122"/>
                <a:ea typeface="微软雅黑" panose="020B0503020204020204" pitchFamily="34" charset="-122"/>
              </a:rPr>
              <a:t>接口</a:t>
            </a:r>
            <a:endParaRPr lang="en-US" altLang="zh-CN" sz="2400" dirty="0">
              <a:solidFill>
                <a:srgbClr val="1A4E5A"/>
              </a:solidFill>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p"/>
            </a:pPr>
            <a:endParaRPr lang="en-US" altLang="zh-CN" sz="2400" dirty="0">
              <a:solidFill>
                <a:srgbClr val="1A4E5A"/>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11217FA-7D7C-49B3-A99E-9EA157DA91DF}"/>
              </a:ext>
            </a:extLst>
          </p:cNvPr>
          <p:cNvSpPr>
            <a:spLocks noGrp="1"/>
          </p:cNvSpPr>
          <p:nvPr>
            <p:ph type="title"/>
          </p:nvPr>
        </p:nvSpPr>
        <p:spPr>
          <a:xfrm>
            <a:off x="969963" y="1843088"/>
            <a:ext cx="1430337" cy="1292225"/>
          </a:xfrm>
        </p:spPr>
        <p:txBody>
          <a:bodyPr rtlCol="0"/>
          <a:lstStyle/>
          <a:p>
            <a:pPr eaLnBrk="1" fontAlgn="auto" hangingPunct="1">
              <a:spcAft>
                <a:spcPts val="0"/>
              </a:spcAft>
              <a:defRPr/>
            </a:pPr>
            <a:r>
              <a:rPr lang="en-US" altLang="zh-CN" dirty="0"/>
              <a:t>03</a:t>
            </a:r>
            <a:endParaRPr lang="zh-CN" altLang="en-US" dirty="0"/>
          </a:p>
        </p:txBody>
      </p:sp>
      <p:sp>
        <p:nvSpPr>
          <p:cNvPr id="4" name="文本占位符 3">
            <a:extLst>
              <a:ext uri="{FF2B5EF4-FFF2-40B4-BE49-F238E27FC236}">
                <a16:creationId xmlns:a16="http://schemas.microsoft.com/office/drawing/2014/main" id="{1CDC7433-717C-4A4B-B93A-54BD5555518A}"/>
              </a:ext>
            </a:extLst>
          </p:cNvPr>
          <p:cNvSpPr>
            <a:spLocks noGrp="1"/>
          </p:cNvSpPr>
          <p:nvPr>
            <p:ph type="body" sz="quarter" idx="11"/>
          </p:nvPr>
        </p:nvSpPr>
        <p:spPr>
          <a:xfrm>
            <a:off x="3248025" y="2236788"/>
            <a:ext cx="4792663" cy="504825"/>
          </a:xfrm>
        </p:spPr>
        <p:txBody>
          <a:bodyPr/>
          <a:lstStyle/>
          <a:p>
            <a:pPr marL="0" indent="0" eaLnBrk="1" fontAlgn="auto" hangingPunct="1">
              <a:spcAft>
                <a:spcPts val="0"/>
              </a:spcAft>
              <a:buFont typeface="Arial" panose="020B0604020202020204" pitchFamily="34" charset="0"/>
              <a:buNone/>
              <a:defRPr/>
            </a:pPr>
            <a:r>
              <a:rPr dirty="0"/>
              <a:t>常见问题</a:t>
            </a:r>
          </a:p>
        </p:txBody>
      </p:sp>
      <p:pic>
        <p:nvPicPr>
          <p:cNvPr id="68612" name="图片 2">
            <a:extLst>
              <a:ext uri="{FF2B5EF4-FFF2-40B4-BE49-F238E27FC236}">
                <a16:creationId xmlns:a16="http://schemas.microsoft.com/office/drawing/2014/main" id="{8D5930F4-7CDE-42D2-ADEE-04D7F06039D5}"/>
              </a:ext>
            </a:extLst>
          </p:cNvPr>
          <p:cNvPicPr>
            <a:picLocks noChangeAspect="1"/>
          </p:cNvPicPr>
          <p:nvPr/>
        </p:nvPicPr>
        <p:blipFill>
          <a:blip r:embed="rId2">
            <a:extLst>
              <a:ext uri="{28A0092B-C50C-407E-A947-70E740481C1C}">
                <a14:useLocalDpi xmlns:a14="http://schemas.microsoft.com/office/drawing/2010/main" val="0"/>
              </a:ext>
            </a:extLst>
          </a:blip>
          <a:srcRect l="427" t="12971" b="17659"/>
          <a:stretch>
            <a:fillRect/>
          </a:stretch>
        </p:blipFill>
        <p:spPr bwMode="auto">
          <a:xfrm>
            <a:off x="4148138" y="3551238"/>
            <a:ext cx="4995862" cy="229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65412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标题 1">
            <a:extLst>
              <a:ext uri="{FF2B5EF4-FFF2-40B4-BE49-F238E27FC236}">
                <a16:creationId xmlns:a16="http://schemas.microsoft.com/office/drawing/2014/main" id="{8929F57D-A1CD-411D-82F5-CC5AE6F72E84}"/>
              </a:ext>
            </a:extLst>
          </p:cNvPr>
          <p:cNvSpPr>
            <a:spLocks noGrp="1"/>
          </p:cNvSpPr>
          <p:nvPr>
            <p:ph type="title"/>
          </p:nvPr>
        </p:nvSpPr>
        <p:spPr>
          <a:xfrm>
            <a:off x="946150" y="112713"/>
            <a:ext cx="5073650" cy="538162"/>
          </a:xfrm>
        </p:spPr>
        <p:txBody>
          <a:bodyPr/>
          <a:lstStyle/>
          <a:p>
            <a:pPr eaLnBrk="1" hangingPunct="1"/>
            <a:r>
              <a:rPr lang="zh-CN" altLang="en-US"/>
              <a:t>常见问题</a:t>
            </a:r>
          </a:p>
        </p:txBody>
      </p:sp>
      <p:grpSp>
        <p:nvGrpSpPr>
          <p:cNvPr id="69635" name="组合 3">
            <a:extLst>
              <a:ext uri="{FF2B5EF4-FFF2-40B4-BE49-F238E27FC236}">
                <a16:creationId xmlns:a16="http://schemas.microsoft.com/office/drawing/2014/main" id="{64202BC0-564B-436E-8F1D-00D49624AE0F}"/>
              </a:ext>
            </a:extLst>
          </p:cNvPr>
          <p:cNvGrpSpPr>
            <a:grpSpLocks/>
          </p:cNvGrpSpPr>
          <p:nvPr/>
        </p:nvGrpSpPr>
        <p:grpSpPr bwMode="auto">
          <a:xfrm>
            <a:off x="730250" y="763588"/>
            <a:ext cx="498475" cy="498475"/>
            <a:chOff x="3248033" y="4143746"/>
            <a:chExt cx="498038" cy="498162"/>
          </a:xfrm>
        </p:grpSpPr>
        <p:sp>
          <p:nvSpPr>
            <p:cNvPr id="5" name="Oval 53">
              <a:extLst>
                <a:ext uri="{FF2B5EF4-FFF2-40B4-BE49-F238E27FC236}">
                  <a16:creationId xmlns:a16="http://schemas.microsoft.com/office/drawing/2014/main" id="{A756A359-E480-41A6-A1B1-D8EBCBE95AD1}"/>
                </a:ext>
              </a:extLst>
            </p:cNvPr>
            <p:cNvSpPr>
              <a:spLocks noChangeArrowheads="1"/>
            </p:cNvSpPr>
            <p:nvPr/>
          </p:nvSpPr>
          <p:spPr bwMode="auto">
            <a:xfrm>
              <a:off x="3248033" y="4143746"/>
              <a:ext cx="498038" cy="498162"/>
            </a:xfrm>
            <a:prstGeom prst="ellipse">
              <a:avLst/>
            </a:prstGeom>
            <a:solidFill>
              <a:srgbClr val="ED7D31"/>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sz="2400">
                <a:solidFill>
                  <a:srgbClr val="34829A"/>
                </a:solidFill>
                <a:latin typeface="微软雅黑" panose="020B0503020204020204" pitchFamily="34" charset="-122"/>
                <a:ea typeface="微软雅黑" panose="020B0503020204020204" pitchFamily="34" charset="-122"/>
              </a:endParaRPr>
            </a:p>
          </p:txBody>
        </p:sp>
        <p:sp>
          <p:nvSpPr>
            <p:cNvPr id="6" name="question-sign_37543">
              <a:extLst>
                <a:ext uri="{FF2B5EF4-FFF2-40B4-BE49-F238E27FC236}">
                  <a16:creationId xmlns:a16="http://schemas.microsoft.com/office/drawing/2014/main" id="{FE50593F-54A9-425C-BCF2-A19872BC2C7E}"/>
                </a:ext>
              </a:extLst>
            </p:cNvPr>
            <p:cNvSpPr>
              <a:spLocks noChangeAspect="1"/>
            </p:cNvSpPr>
            <p:nvPr/>
          </p:nvSpPr>
          <p:spPr bwMode="auto">
            <a:xfrm>
              <a:off x="3411403" y="4273839"/>
              <a:ext cx="171300" cy="237975"/>
            </a:xfrm>
            <a:custGeom>
              <a:avLst/>
              <a:gdLst>
                <a:gd name="connsiteX0" fmla="*/ 163438 w 436288"/>
                <a:gd name="connsiteY0" fmla="*/ 481539 h 607710"/>
                <a:gd name="connsiteX1" fmla="*/ 276418 w 436288"/>
                <a:gd name="connsiteY1" fmla="*/ 481539 h 607710"/>
                <a:gd name="connsiteX2" fmla="*/ 283161 w 436288"/>
                <a:gd name="connsiteY2" fmla="*/ 488270 h 607710"/>
                <a:gd name="connsiteX3" fmla="*/ 283161 w 436288"/>
                <a:gd name="connsiteY3" fmla="*/ 601061 h 607710"/>
                <a:gd name="connsiteX4" fmla="*/ 276418 w 436288"/>
                <a:gd name="connsiteY4" fmla="*/ 607710 h 607710"/>
                <a:gd name="connsiteX5" fmla="*/ 163438 w 436288"/>
                <a:gd name="connsiteY5" fmla="*/ 607710 h 607710"/>
                <a:gd name="connsiteX6" fmla="*/ 156778 w 436288"/>
                <a:gd name="connsiteY6" fmla="*/ 601061 h 607710"/>
                <a:gd name="connsiteX7" fmla="*/ 156778 w 436288"/>
                <a:gd name="connsiteY7" fmla="*/ 488270 h 607710"/>
                <a:gd name="connsiteX8" fmla="*/ 163438 w 436288"/>
                <a:gd name="connsiteY8" fmla="*/ 481539 h 607710"/>
                <a:gd name="connsiteX9" fmla="*/ 217289 w 436288"/>
                <a:gd name="connsiteY9" fmla="*/ 0 h 607710"/>
                <a:gd name="connsiteX10" fmla="*/ 376524 w 436288"/>
                <a:gd name="connsiteY10" fmla="*/ 52452 h 607710"/>
                <a:gd name="connsiteX11" fmla="*/ 436288 w 436288"/>
                <a:gd name="connsiteY11" fmla="*/ 175662 h 607710"/>
                <a:gd name="connsiteX12" fmla="*/ 414092 w 436288"/>
                <a:gd name="connsiteY12" fmla="*/ 249867 h 607710"/>
                <a:gd name="connsiteX13" fmla="*/ 322514 w 436288"/>
                <a:gd name="connsiteY13" fmla="*/ 342131 h 607710"/>
                <a:gd name="connsiteX14" fmla="*/ 279849 w 436288"/>
                <a:gd name="connsiteY14" fmla="*/ 387688 h 607710"/>
                <a:gd name="connsiteX15" fmla="*/ 272697 w 436288"/>
                <a:gd name="connsiteY15" fmla="*/ 449252 h 607710"/>
                <a:gd name="connsiteX16" fmla="*/ 270724 w 436288"/>
                <a:gd name="connsiteY16" fmla="*/ 454095 h 607710"/>
                <a:gd name="connsiteX17" fmla="*/ 265956 w 436288"/>
                <a:gd name="connsiteY17" fmla="*/ 456065 h 607710"/>
                <a:gd name="connsiteX18" fmla="*/ 163444 w 436288"/>
                <a:gd name="connsiteY18" fmla="*/ 456065 h 607710"/>
                <a:gd name="connsiteX19" fmla="*/ 156785 w 436288"/>
                <a:gd name="connsiteY19" fmla="*/ 449498 h 607710"/>
                <a:gd name="connsiteX20" fmla="*/ 156374 w 436288"/>
                <a:gd name="connsiteY20" fmla="*/ 422492 h 607710"/>
                <a:gd name="connsiteX21" fmla="*/ 173555 w 436288"/>
                <a:gd name="connsiteY21" fmla="*/ 337534 h 607710"/>
                <a:gd name="connsiteX22" fmla="*/ 241211 w 436288"/>
                <a:gd name="connsiteY22" fmla="*/ 263165 h 607710"/>
                <a:gd name="connsiteX23" fmla="*/ 299167 w 436288"/>
                <a:gd name="connsiteY23" fmla="*/ 211780 h 607710"/>
                <a:gd name="connsiteX24" fmla="*/ 312731 w 436288"/>
                <a:gd name="connsiteY24" fmla="*/ 172461 h 607710"/>
                <a:gd name="connsiteX25" fmla="*/ 288645 w 436288"/>
                <a:gd name="connsiteY25" fmla="*/ 121076 h 607710"/>
                <a:gd name="connsiteX26" fmla="*/ 222139 w 436288"/>
                <a:gd name="connsiteY26" fmla="*/ 99323 h 607710"/>
                <a:gd name="connsiteX27" fmla="*/ 154565 w 436288"/>
                <a:gd name="connsiteY27" fmla="*/ 122225 h 607710"/>
                <a:gd name="connsiteX28" fmla="*/ 116997 w 436288"/>
                <a:gd name="connsiteY28" fmla="*/ 193146 h 607710"/>
                <a:gd name="connsiteX29" fmla="*/ 110420 w 436288"/>
                <a:gd name="connsiteY29" fmla="*/ 198400 h 607710"/>
                <a:gd name="connsiteX30" fmla="*/ 109598 w 436288"/>
                <a:gd name="connsiteY30" fmla="*/ 198400 h 607710"/>
                <a:gd name="connsiteX31" fmla="*/ 5853 w 436288"/>
                <a:gd name="connsiteY31" fmla="*/ 185512 h 607710"/>
                <a:gd name="connsiteX32" fmla="*/ 17 w 436288"/>
                <a:gd name="connsiteY32" fmla="*/ 178453 h 607710"/>
                <a:gd name="connsiteX33" fmla="*/ 63562 w 436288"/>
                <a:gd name="connsiteY33" fmla="*/ 51878 h 607710"/>
                <a:gd name="connsiteX34" fmla="*/ 217289 w 436288"/>
                <a:gd name="connsiteY34" fmla="*/ 0 h 607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6288" h="607710">
                  <a:moveTo>
                    <a:pt x="163438" y="481539"/>
                  </a:moveTo>
                  <a:lnTo>
                    <a:pt x="276418" y="481539"/>
                  </a:lnTo>
                  <a:cubicBezTo>
                    <a:pt x="280119" y="481539"/>
                    <a:pt x="283161" y="484576"/>
                    <a:pt x="283161" y="488270"/>
                  </a:cubicBezTo>
                  <a:lnTo>
                    <a:pt x="283161" y="601061"/>
                  </a:lnTo>
                  <a:cubicBezTo>
                    <a:pt x="283161" y="604755"/>
                    <a:pt x="280119" y="607710"/>
                    <a:pt x="276418" y="607710"/>
                  </a:cubicBezTo>
                  <a:lnTo>
                    <a:pt x="163438" y="607710"/>
                  </a:lnTo>
                  <a:cubicBezTo>
                    <a:pt x="159738" y="607710"/>
                    <a:pt x="156778" y="604755"/>
                    <a:pt x="156778" y="601061"/>
                  </a:cubicBezTo>
                  <a:lnTo>
                    <a:pt x="156778" y="488270"/>
                  </a:lnTo>
                  <a:cubicBezTo>
                    <a:pt x="156778" y="484576"/>
                    <a:pt x="159738" y="481539"/>
                    <a:pt x="163438" y="481539"/>
                  </a:cubicBezTo>
                  <a:close/>
                  <a:moveTo>
                    <a:pt x="217289" y="0"/>
                  </a:moveTo>
                  <a:cubicBezTo>
                    <a:pt x="283548" y="0"/>
                    <a:pt x="337147" y="17648"/>
                    <a:pt x="376524" y="52452"/>
                  </a:cubicBezTo>
                  <a:cubicBezTo>
                    <a:pt x="416147" y="87503"/>
                    <a:pt x="436288" y="128956"/>
                    <a:pt x="436288" y="175662"/>
                  </a:cubicBezTo>
                  <a:cubicBezTo>
                    <a:pt x="436288" y="201765"/>
                    <a:pt x="428807" y="226719"/>
                    <a:pt x="414092" y="249867"/>
                  </a:cubicBezTo>
                  <a:cubicBezTo>
                    <a:pt x="399542" y="272933"/>
                    <a:pt x="369536" y="303058"/>
                    <a:pt x="322514" y="342131"/>
                  </a:cubicBezTo>
                  <a:cubicBezTo>
                    <a:pt x="299496" y="361257"/>
                    <a:pt x="285192" y="376524"/>
                    <a:pt x="279849" y="387688"/>
                  </a:cubicBezTo>
                  <a:cubicBezTo>
                    <a:pt x="274587" y="398688"/>
                    <a:pt x="272121" y="419455"/>
                    <a:pt x="272697" y="449252"/>
                  </a:cubicBezTo>
                  <a:cubicBezTo>
                    <a:pt x="272697" y="451058"/>
                    <a:pt x="272039" y="452782"/>
                    <a:pt x="270724" y="454095"/>
                  </a:cubicBezTo>
                  <a:cubicBezTo>
                    <a:pt x="269490" y="455408"/>
                    <a:pt x="267764" y="456065"/>
                    <a:pt x="265956" y="456065"/>
                  </a:cubicBezTo>
                  <a:lnTo>
                    <a:pt x="163444" y="456065"/>
                  </a:lnTo>
                  <a:cubicBezTo>
                    <a:pt x="159827" y="456065"/>
                    <a:pt x="156785" y="453192"/>
                    <a:pt x="156785" y="449498"/>
                  </a:cubicBezTo>
                  <a:cubicBezTo>
                    <a:pt x="156456" y="434559"/>
                    <a:pt x="156374" y="425776"/>
                    <a:pt x="156374" y="422492"/>
                  </a:cubicBezTo>
                  <a:cubicBezTo>
                    <a:pt x="156374" y="388427"/>
                    <a:pt x="162128" y="359861"/>
                    <a:pt x="173555" y="337534"/>
                  </a:cubicBezTo>
                  <a:cubicBezTo>
                    <a:pt x="184900" y="315453"/>
                    <a:pt x="207671" y="290417"/>
                    <a:pt x="241211" y="263165"/>
                  </a:cubicBezTo>
                  <a:cubicBezTo>
                    <a:pt x="281575" y="230413"/>
                    <a:pt x="295057" y="217115"/>
                    <a:pt x="299167" y="211780"/>
                  </a:cubicBezTo>
                  <a:cubicBezTo>
                    <a:pt x="308292" y="199713"/>
                    <a:pt x="312731" y="186908"/>
                    <a:pt x="312731" y="172461"/>
                  </a:cubicBezTo>
                  <a:cubicBezTo>
                    <a:pt x="312731" y="152350"/>
                    <a:pt x="304839" y="135523"/>
                    <a:pt x="288645" y="121076"/>
                  </a:cubicBezTo>
                  <a:cubicBezTo>
                    <a:pt x="272450" y="106629"/>
                    <a:pt x="250090" y="99323"/>
                    <a:pt x="222139" y="99323"/>
                  </a:cubicBezTo>
                  <a:cubicBezTo>
                    <a:pt x="195258" y="99323"/>
                    <a:pt x="172486" y="106957"/>
                    <a:pt x="154565" y="122225"/>
                  </a:cubicBezTo>
                  <a:cubicBezTo>
                    <a:pt x="136480" y="137411"/>
                    <a:pt x="123820" y="161297"/>
                    <a:pt x="116997" y="193146"/>
                  </a:cubicBezTo>
                  <a:cubicBezTo>
                    <a:pt x="116257" y="196266"/>
                    <a:pt x="113544" y="198400"/>
                    <a:pt x="110420" y="198400"/>
                  </a:cubicBezTo>
                  <a:cubicBezTo>
                    <a:pt x="110091" y="198400"/>
                    <a:pt x="109845" y="198400"/>
                    <a:pt x="109598" y="198400"/>
                  </a:cubicBezTo>
                  <a:lnTo>
                    <a:pt x="5853" y="185512"/>
                  </a:lnTo>
                  <a:cubicBezTo>
                    <a:pt x="2401" y="185102"/>
                    <a:pt x="-230" y="181983"/>
                    <a:pt x="17" y="178453"/>
                  </a:cubicBezTo>
                  <a:cubicBezTo>
                    <a:pt x="3058" y="128956"/>
                    <a:pt x="24432" y="86354"/>
                    <a:pt x="63562" y="51878"/>
                  </a:cubicBezTo>
                  <a:cubicBezTo>
                    <a:pt x="102528" y="17402"/>
                    <a:pt x="154319" y="0"/>
                    <a:pt x="217289" y="0"/>
                  </a:cubicBezTo>
                  <a:close/>
                </a:path>
              </a:pathLst>
            </a:custGeom>
            <a:solidFill>
              <a:schemeClr val="bg1">
                <a:lumMod val="95000"/>
              </a:schemeClr>
            </a:solidFill>
            <a:ln>
              <a:noFill/>
            </a:ln>
          </p:spPr>
        </p:sp>
      </p:grpSp>
      <p:sp>
        <p:nvSpPr>
          <p:cNvPr id="7" name="Oval 53">
            <a:extLst>
              <a:ext uri="{FF2B5EF4-FFF2-40B4-BE49-F238E27FC236}">
                <a16:creationId xmlns:a16="http://schemas.microsoft.com/office/drawing/2014/main" id="{231DB1B6-178E-4AA2-9AF5-B5929129AB0C}"/>
              </a:ext>
            </a:extLst>
          </p:cNvPr>
          <p:cNvSpPr>
            <a:spLocks noChangeArrowheads="1"/>
          </p:cNvSpPr>
          <p:nvPr/>
        </p:nvSpPr>
        <p:spPr bwMode="auto">
          <a:xfrm>
            <a:off x="742389" y="1582023"/>
            <a:ext cx="498038" cy="517299"/>
          </a:xfrm>
          <a:prstGeom prst="ellipse">
            <a:avLst/>
          </a:prstGeom>
          <a:solidFill>
            <a:srgbClr val="03AFEB"/>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altLang="zh-CN" sz="2000" dirty="0">
                <a:solidFill>
                  <a:srgbClr val="FFFFFF"/>
                </a:solidFill>
                <a:latin typeface="Arial Rounded MT Bold" panose="020F0704030504030204" pitchFamily="34" charset="0"/>
                <a:ea typeface="微软雅黑" panose="020B0503020204020204" pitchFamily="34" charset="-122"/>
              </a:rPr>
              <a:t>A</a:t>
            </a:r>
            <a:endParaRPr lang="zh-CN" altLang="en-US" sz="2000" dirty="0">
              <a:solidFill>
                <a:srgbClr val="FFFFFF"/>
              </a:solidFill>
              <a:latin typeface="Arial Rounded MT Bold" panose="020F0704030504030204" pitchFamily="34" charset="0"/>
              <a:ea typeface="微软雅黑" panose="020B0503020204020204" pitchFamily="34" charset="-122"/>
            </a:endParaRPr>
          </a:p>
        </p:txBody>
      </p:sp>
      <p:sp>
        <p:nvSpPr>
          <p:cNvPr id="9" name="矩形 8">
            <a:extLst>
              <a:ext uri="{FF2B5EF4-FFF2-40B4-BE49-F238E27FC236}">
                <a16:creationId xmlns:a16="http://schemas.microsoft.com/office/drawing/2014/main" id="{646B921E-FBB4-419D-B91A-DB82A35002DA}"/>
              </a:ext>
            </a:extLst>
          </p:cNvPr>
          <p:cNvSpPr/>
          <p:nvPr/>
        </p:nvSpPr>
        <p:spPr>
          <a:xfrm>
            <a:off x="1392238" y="754063"/>
            <a:ext cx="7212012" cy="423862"/>
          </a:xfrm>
          <a:prstGeom prst="rect">
            <a:avLst/>
          </a:prstGeom>
        </p:spPr>
        <p:txBody>
          <a:bodyPr>
            <a:spAutoFit/>
          </a:bodyPr>
          <a:lstStyle/>
          <a:p>
            <a:pPr marL="144000" indent="-144000" eaLnBrk="1" fontAlgn="auto" hangingPunct="1">
              <a:lnSpc>
                <a:spcPct val="150000"/>
              </a:lnSpc>
              <a:spcBef>
                <a:spcPts val="0"/>
              </a:spcBef>
              <a:spcAft>
                <a:spcPts val="0"/>
              </a:spcAft>
              <a:buSzPts val="1000"/>
              <a:buFont typeface="Symbol" panose="05050102010706020507" pitchFamily="18" charset="2"/>
              <a:buChar char=""/>
              <a:tabLst>
                <a:tab pos="457200" algn="l"/>
              </a:tabLst>
              <a:defRPr/>
            </a:pPr>
            <a:r>
              <a:rPr lang="zh-CN" altLang="en-US" sz="1600" kern="0" dirty="0">
                <a:solidFill>
                  <a:srgbClr val="1A4E5A"/>
                </a:solidFill>
                <a:latin typeface="+mn-ea"/>
                <a:cs typeface="Consolas" panose="020B0609020204030204" pitchFamily="49" charset="0"/>
              </a:rPr>
              <a:t>我想使用</a:t>
            </a:r>
            <a:r>
              <a:rPr lang="en-US" altLang="zh-CN" sz="1600" kern="0" dirty="0">
                <a:solidFill>
                  <a:srgbClr val="1A4E5A"/>
                </a:solidFill>
                <a:latin typeface="+mn-ea"/>
                <a:cs typeface="Consolas" panose="020B0609020204030204" pitchFamily="49" charset="0"/>
              </a:rPr>
              <a:t>NoteFirst</a:t>
            </a:r>
            <a:r>
              <a:rPr lang="zh-CN" altLang="en-US" sz="1600" kern="0" dirty="0">
                <a:solidFill>
                  <a:srgbClr val="1A4E5A"/>
                </a:solidFill>
                <a:latin typeface="+mn-ea"/>
                <a:cs typeface="Consolas" panose="020B0609020204030204" pitchFamily="49" charset="0"/>
              </a:rPr>
              <a:t>，需要做什么？</a:t>
            </a:r>
          </a:p>
        </p:txBody>
      </p:sp>
      <p:sp>
        <p:nvSpPr>
          <p:cNvPr id="10" name="矩形 9">
            <a:extLst>
              <a:ext uri="{FF2B5EF4-FFF2-40B4-BE49-F238E27FC236}">
                <a16:creationId xmlns:a16="http://schemas.microsoft.com/office/drawing/2014/main" id="{90D7759E-BD08-413B-93EC-1750D388A196}"/>
              </a:ext>
            </a:extLst>
          </p:cNvPr>
          <p:cNvSpPr/>
          <p:nvPr/>
        </p:nvSpPr>
        <p:spPr>
          <a:xfrm>
            <a:off x="1392238" y="1347788"/>
            <a:ext cx="7212012" cy="1076325"/>
          </a:xfrm>
          <a:prstGeom prst="rect">
            <a:avLst/>
          </a:prstGeom>
        </p:spPr>
        <p:txBody>
          <a:bodyPr>
            <a:spAutoFit/>
          </a:bodyPr>
          <a:lstStyle/>
          <a:p>
            <a:pPr eaLnBrk="1" fontAlgn="auto" hangingPunct="1">
              <a:spcBef>
                <a:spcPts val="0"/>
              </a:spcBef>
              <a:spcAft>
                <a:spcPts val="0"/>
              </a:spcAft>
              <a:buSzPts val="1000"/>
              <a:tabLst>
                <a:tab pos="457200" algn="l"/>
              </a:tabLst>
              <a:defRPr/>
            </a:pPr>
            <a:r>
              <a:rPr lang="en-US" altLang="zh-CN" sz="1600" kern="0" dirty="0">
                <a:solidFill>
                  <a:srgbClr val="1A4E5A"/>
                </a:solidFill>
                <a:latin typeface="+mn-ea"/>
                <a:cs typeface="Consolas" panose="020B0609020204030204" pitchFamily="49" charset="0"/>
              </a:rPr>
              <a:t>1</a:t>
            </a:r>
            <a:r>
              <a:rPr lang="zh-CN" altLang="en-US" sz="1600" kern="0" dirty="0">
                <a:solidFill>
                  <a:srgbClr val="1A4E5A"/>
                </a:solidFill>
                <a:latin typeface="+mn-ea"/>
                <a:cs typeface="Consolas" panose="020B0609020204030204" pitchFamily="49" charset="0"/>
              </a:rPr>
              <a:t>）下载</a:t>
            </a:r>
            <a:r>
              <a:rPr lang="en-US" altLang="zh-CN" sz="1600" kern="0" dirty="0">
                <a:solidFill>
                  <a:srgbClr val="1A4E5A"/>
                </a:solidFill>
                <a:latin typeface="+mn-ea"/>
                <a:cs typeface="Consolas" panose="020B0609020204030204" pitchFamily="49" charset="0"/>
              </a:rPr>
              <a:t>NoteFirst</a:t>
            </a:r>
            <a:r>
              <a:rPr lang="zh-CN" altLang="en-US" sz="1600" kern="0" dirty="0">
                <a:solidFill>
                  <a:srgbClr val="1A4E5A"/>
                </a:solidFill>
                <a:latin typeface="+mn-ea"/>
                <a:cs typeface="Consolas" panose="020B0609020204030204" pitchFamily="49" charset="0"/>
              </a:rPr>
              <a:t>客户端软件。下载地址：</a:t>
            </a:r>
            <a:r>
              <a:rPr lang="en-US" altLang="zh-CN" sz="1600" kern="0" dirty="0">
                <a:solidFill>
                  <a:srgbClr val="1A4E5A"/>
                </a:solidFill>
                <a:latin typeface="+mn-ea"/>
                <a:cs typeface="Consolas" panose="020B0609020204030204" pitchFamily="49" charset="0"/>
              </a:rPr>
              <a:t>NoteFirst</a:t>
            </a:r>
            <a:r>
              <a:rPr lang="zh-CN" altLang="en-US" sz="1600" kern="0" dirty="0">
                <a:solidFill>
                  <a:srgbClr val="1A4E5A"/>
                </a:solidFill>
                <a:latin typeface="+mn-ea"/>
                <a:cs typeface="Consolas" panose="020B0609020204030204" pitchFamily="49" charset="0"/>
              </a:rPr>
              <a:t>网站（</a:t>
            </a:r>
            <a:r>
              <a:rPr lang="en-US" altLang="zh-CN" sz="1600" kern="0" dirty="0">
                <a:solidFill>
                  <a:srgbClr val="1A4E5A"/>
                </a:solidFill>
                <a:latin typeface="+mn-ea"/>
                <a:cs typeface="Consolas" panose="020B0609020204030204" pitchFamily="49" charset="0"/>
              </a:rPr>
              <a:t>http://www.notefirst.com</a:t>
            </a:r>
            <a:r>
              <a:rPr lang="zh-CN" altLang="en-US" sz="1600" kern="0" dirty="0">
                <a:solidFill>
                  <a:srgbClr val="1A4E5A"/>
                </a:solidFill>
                <a:latin typeface="+mn-ea"/>
                <a:cs typeface="Consolas" panose="020B0609020204030204" pitchFamily="49" charset="0"/>
              </a:rPr>
              <a:t>）。</a:t>
            </a:r>
          </a:p>
          <a:p>
            <a:pPr eaLnBrk="1" fontAlgn="auto" hangingPunct="1">
              <a:spcBef>
                <a:spcPts val="0"/>
              </a:spcBef>
              <a:spcAft>
                <a:spcPts val="0"/>
              </a:spcAft>
              <a:buSzPts val="1000"/>
              <a:tabLst>
                <a:tab pos="457200" algn="l"/>
              </a:tabLst>
              <a:defRPr/>
            </a:pPr>
            <a:r>
              <a:rPr lang="en-US" altLang="zh-CN" sz="1600" kern="0" dirty="0">
                <a:solidFill>
                  <a:srgbClr val="1A4E5A"/>
                </a:solidFill>
                <a:latin typeface="+mn-ea"/>
                <a:cs typeface="Consolas" panose="020B0609020204030204" pitchFamily="49" charset="0"/>
              </a:rPr>
              <a:t>2</a:t>
            </a:r>
            <a:r>
              <a:rPr lang="zh-CN" altLang="en-US" sz="1600" kern="0" dirty="0">
                <a:solidFill>
                  <a:srgbClr val="1A4E5A"/>
                </a:solidFill>
                <a:latin typeface="+mn-ea"/>
                <a:cs typeface="Consolas" panose="020B0609020204030204" pitchFamily="49" charset="0"/>
              </a:rPr>
              <a:t>）安装</a:t>
            </a:r>
            <a:r>
              <a:rPr lang="en-US" altLang="zh-CN" sz="1600" kern="0" dirty="0">
                <a:solidFill>
                  <a:srgbClr val="1A4E5A"/>
                </a:solidFill>
                <a:latin typeface="+mn-ea"/>
                <a:cs typeface="Consolas" panose="020B0609020204030204" pitchFamily="49" charset="0"/>
              </a:rPr>
              <a:t>NoteFirst</a:t>
            </a:r>
            <a:r>
              <a:rPr lang="zh-CN" altLang="en-US" sz="1600" kern="0" dirty="0">
                <a:solidFill>
                  <a:srgbClr val="1A4E5A"/>
                </a:solidFill>
                <a:latin typeface="+mn-ea"/>
                <a:cs typeface="Consolas" panose="020B0609020204030204" pitchFamily="49" charset="0"/>
              </a:rPr>
              <a:t>客户端软件。</a:t>
            </a:r>
          </a:p>
          <a:p>
            <a:pPr eaLnBrk="1" fontAlgn="auto" hangingPunct="1">
              <a:spcBef>
                <a:spcPts val="0"/>
              </a:spcBef>
              <a:spcAft>
                <a:spcPts val="0"/>
              </a:spcAft>
              <a:buSzPts val="1000"/>
              <a:tabLst>
                <a:tab pos="457200" algn="l"/>
              </a:tabLst>
              <a:defRPr/>
            </a:pPr>
            <a:r>
              <a:rPr lang="en-US" altLang="zh-CN" sz="1600" kern="0" dirty="0">
                <a:solidFill>
                  <a:srgbClr val="1A4E5A"/>
                </a:solidFill>
                <a:latin typeface="+mn-ea"/>
                <a:cs typeface="Consolas" panose="020B0609020204030204" pitchFamily="49" charset="0"/>
              </a:rPr>
              <a:t>3</a:t>
            </a:r>
            <a:r>
              <a:rPr lang="zh-CN" altLang="en-US" sz="1600" kern="0" dirty="0">
                <a:solidFill>
                  <a:srgbClr val="1A4E5A"/>
                </a:solidFill>
                <a:latin typeface="+mn-ea"/>
                <a:cs typeface="Consolas" panose="020B0609020204030204" pitchFamily="49" charset="0"/>
              </a:rPr>
              <a:t>）在</a:t>
            </a:r>
            <a:r>
              <a:rPr lang="en-US" altLang="zh-CN" sz="1600" kern="0" dirty="0">
                <a:solidFill>
                  <a:srgbClr val="1A4E5A"/>
                </a:solidFill>
                <a:latin typeface="+mn-ea"/>
                <a:cs typeface="Consolas" panose="020B0609020204030204" pitchFamily="49" charset="0"/>
              </a:rPr>
              <a:t>NoteFirst</a:t>
            </a:r>
            <a:r>
              <a:rPr lang="zh-CN" altLang="en-US" sz="1600" kern="0" dirty="0">
                <a:solidFill>
                  <a:srgbClr val="1A4E5A"/>
                </a:solidFill>
                <a:latin typeface="+mn-ea"/>
                <a:cs typeface="Consolas" panose="020B0609020204030204" pitchFamily="49" charset="0"/>
              </a:rPr>
              <a:t>网站进行免费用户注册。</a:t>
            </a:r>
          </a:p>
        </p:txBody>
      </p:sp>
      <p:grpSp>
        <p:nvGrpSpPr>
          <p:cNvPr id="69641" name="组合 10">
            <a:extLst>
              <a:ext uri="{FF2B5EF4-FFF2-40B4-BE49-F238E27FC236}">
                <a16:creationId xmlns:a16="http://schemas.microsoft.com/office/drawing/2014/main" id="{E6977E16-4EAB-4FF1-A821-04BA3AB82BFD}"/>
              </a:ext>
            </a:extLst>
          </p:cNvPr>
          <p:cNvGrpSpPr>
            <a:grpSpLocks/>
          </p:cNvGrpSpPr>
          <p:nvPr/>
        </p:nvGrpSpPr>
        <p:grpSpPr bwMode="auto">
          <a:xfrm>
            <a:off x="730250" y="4427538"/>
            <a:ext cx="498475" cy="496887"/>
            <a:chOff x="3248033" y="4143746"/>
            <a:chExt cx="498038" cy="498162"/>
          </a:xfrm>
        </p:grpSpPr>
        <p:sp>
          <p:nvSpPr>
            <p:cNvPr id="12" name="Oval 53">
              <a:extLst>
                <a:ext uri="{FF2B5EF4-FFF2-40B4-BE49-F238E27FC236}">
                  <a16:creationId xmlns:a16="http://schemas.microsoft.com/office/drawing/2014/main" id="{A0510EDF-F788-4979-BA33-109A79AC747B}"/>
                </a:ext>
              </a:extLst>
            </p:cNvPr>
            <p:cNvSpPr>
              <a:spLocks noChangeArrowheads="1"/>
            </p:cNvSpPr>
            <p:nvPr/>
          </p:nvSpPr>
          <p:spPr bwMode="auto">
            <a:xfrm>
              <a:off x="3248033" y="4143746"/>
              <a:ext cx="498038" cy="498162"/>
            </a:xfrm>
            <a:prstGeom prst="ellipse">
              <a:avLst/>
            </a:prstGeom>
            <a:solidFill>
              <a:srgbClr val="ED7D31"/>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sz="2400">
                <a:solidFill>
                  <a:srgbClr val="34829A"/>
                </a:solidFill>
                <a:latin typeface="微软雅黑" panose="020B0503020204020204" pitchFamily="34" charset="-122"/>
                <a:ea typeface="微软雅黑" panose="020B0503020204020204" pitchFamily="34" charset="-122"/>
              </a:endParaRPr>
            </a:p>
          </p:txBody>
        </p:sp>
        <p:sp>
          <p:nvSpPr>
            <p:cNvPr id="13" name="question-sign_37543">
              <a:extLst>
                <a:ext uri="{FF2B5EF4-FFF2-40B4-BE49-F238E27FC236}">
                  <a16:creationId xmlns:a16="http://schemas.microsoft.com/office/drawing/2014/main" id="{CF32CC0D-6CDD-40FC-8C76-1547337BDB09}"/>
                </a:ext>
              </a:extLst>
            </p:cNvPr>
            <p:cNvSpPr>
              <a:spLocks noChangeAspect="1"/>
            </p:cNvSpPr>
            <p:nvPr/>
          </p:nvSpPr>
          <p:spPr bwMode="auto">
            <a:xfrm>
              <a:off x="3411403" y="4274255"/>
              <a:ext cx="171300" cy="237144"/>
            </a:xfrm>
            <a:custGeom>
              <a:avLst/>
              <a:gdLst>
                <a:gd name="connsiteX0" fmla="*/ 163438 w 436288"/>
                <a:gd name="connsiteY0" fmla="*/ 481539 h 607710"/>
                <a:gd name="connsiteX1" fmla="*/ 276418 w 436288"/>
                <a:gd name="connsiteY1" fmla="*/ 481539 h 607710"/>
                <a:gd name="connsiteX2" fmla="*/ 283161 w 436288"/>
                <a:gd name="connsiteY2" fmla="*/ 488270 h 607710"/>
                <a:gd name="connsiteX3" fmla="*/ 283161 w 436288"/>
                <a:gd name="connsiteY3" fmla="*/ 601061 h 607710"/>
                <a:gd name="connsiteX4" fmla="*/ 276418 w 436288"/>
                <a:gd name="connsiteY4" fmla="*/ 607710 h 607710"/>
                <a:gd name="connsiteX5" fmla="*/ 163438 w 436288"/>
                <a:gd name="connsiteY5" fmla="*/ 607710 h 607710"/>
                <a:gd name="connsiteX6" fmla="*/ 156778 w 436288"/>
                <a:gd name="connsiteY6" fmla="*/ 601061 h 607710"/>
                <a:gd name="connsiteX7" fmla="*/ 156778 w 436288"/>
                <a:gd name="connsiteY7" fmla="*/ 488270 h 607710"/>
                <a:gd name="connsiteX8" fmla="*/ 163438 w 436288"/>
                <a:gd name="connsiteY8" fmla="*/ 481539 h 607710"/>
                <a:gd name="connsiteX9" fmla="*/ 217289 w 436288"/>
                <a:gd name="connsiteY9" fmla="*/ 0 h 607710"/>
                <a:gd name="connsiteX10" fmla="*/ 376524 w 436288"/>
                <a:gd name="connsiteY10" fmla="*/ 52452 h 607710"/>
                <a:gd name="connsiteX11" fmla="*/ 436288 w 436288"/>
                <a:gd name="connsiteY11" fmla="*/ 175662 h 607710"/>
                <a:gd name="connsiteX12" fmla="*/ 414092 w 436288"/>
                <a:gd name="connsiteY12" fmla="*/ 249867 h 607710"/>
                <a:gd name="connsiteX13" fmla="*/ 322514 w 436288"/>
                <a:gd name="connsiteY13" fmla="*/ 342131 h 607710"/>
                <a:gd name="connsiteX14" fmla="*/ 279849 w 436288"/>
                <a:gd name="connsiteY14" fmla="*/ 387688 h 607710"/>
                <a:gd name="connsiteX15" fmla="*/ 272697 w 436288"/>
                <a:gd name="connsiteY15" fmla="*/ 449252 h 607710"/>
                <a:gd name="connsiteX16" fmla="*/ 270724 w 436288"/>
                <a:gd name="connsiteY16" fmla="*/ 454095 h 607710"/>
                <a:gd name="connsiteX17" fmla="*/ 265956 w 436288"/>
                <a:gd name="connsiteY17" fmla="*/ 456065 h 607710"/>
                <a:gd name="connsiteX18" fmla="*/ 163444 w 436288"/>
                <a:gd name="connsiteY18" fmla="*/ 456065 h 607710"/>
                <a:gd name="connsiteX19" fmla="*/ 156785 w 436288"/>
                <a:gd name="connsiteY19" fmla="*/ 449498 h 607710"/>
                <a:gd name="connsiteX20" fmla="*/ 156374 w 436288"/>
                <a:gd name="connsiteY20" fmla="*/ 422492 h 607710"/>
                <a:gd name="connsiteX21" fmla="*/ 173555 w 436288"/>
                <a:gd name="connsiteY21" fmla="*/ 337534 h 607710"/>
                <a:gd name="connsiteX22" fmla="*/ 241211 w 436288"/>
                <a:gd name="connsiteY22" fmla="*/ 263165 h 607710"/>
                <a:gd name="connsiteX23" fmla="*/ 299167 w 436288"/>
                <a:gd name="connsiteY23" fmla="*/ 211780 h 607710"/>
                <a:gd name="connsiteX24" fmla="*/ 312731 w 436288"/>
                <a:gd name="connsiteY24" fmla="*/ 172461 h 607710"/>
                <a:gd name="connsiteX25" fmla="*/ 288645 w 436288"/>
                <a:gd name="connsiteY25" fmla="*/ 121076 h 607710"/>
                <a:gd name="connsiteX26" fmla="*/ 222139 w 436288"/>
                <a:gd name="connsiteY26" fmla="*/ 99323 h 607710"/>
                <a:gd name="connsiteX27" fmla="*/ 154565 w 436288"/>
                <a:gd name="connsiteY27" fmla="*/ 122225 h 607710"/>
                <a:gd name="connsiteX28" fmla="*/ 116997 w 436288"/>
                <a:gd name="connsiteY28" fmla="*/ 193146 h 607710"/>
                <a:gd name="connsiteX29" fmla="*/ 110420 w 436288"/>
                <a:gd name="connsiteY29" fmla="*/ 198400 h 607710"/>
                <a:gd name="connsiteX30" fmla="*/ 109598 w 436288"/>
                <a:gd name="connsiteY30" fmla="*/ 198400 h 607710"/>
                <a:gd name="connsiteX31" fmla="*/ 5853 w 436288"/>
                <a:gd name="connsiteY31" fmla="*/ 185512 h 607710"/>
                <a:gd name="connsiteX32" fmla="*/ 17 w 436288"/>
                <a:gd name="connsiteY32" fmla="*/ 178453 h 607710"/>
                <a:gd name="connsiteX33" fmla="*/ 63562 w 436288"/>
                <a:gd name="connsiteY33" fmla="*/ 51878 h 607710"/>
                <a:gd name="connsiteX34" fmla="*/ 217289 w 436288"/>
                <a:gd name="connsiteY34" fmla="*/ 0 h 607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6288" h="607710">
                  <a:moveTo>
                    <a:pt x="163438" y="481539"/>
                  </a:moveTo>
                  <a:lnTo>
                    <a:pt x="276418" y="481539"/>
                  </a:lnTo>
                  <a:cubicBezTo>
                    <a:pt x="280119" y="481539"/>
                    <a:pt x="283161" y="484576"/>
                    <a:pt x="283161" y="488270"/>
                  </a:cubicBezTo>
                  <a:lnTo>
                    <a:pt x="283161" y="601061"/>
                  </a:lnTo>
                  <a:cubicBezTo>
                    <a:pt x="283161" y="604755"/>
                    <a:pt x="280119" y="607710"/>
                    <a:pt x="276418" y="607710"/>
                  </a:cubicBezTo>
                  <a:lnTo>
                    <a:pt x="163438" y="607710"/>
                  </a:lnTo>
                  <a:cubicBezTo>
                    <a:pt x="159738" y="607710"/>
                    <a:pt x="156778" y="604755"/>
                    <a:pt x="156778" y="601061"/>
                  </a:cubicBezTo>
                  <a:lnTo>
                    <a:pt x="156778" y="488270"/>
                  </a:lnTo>
                  <a:cubicBezTo>
                    <a:pt x="156778" y="484576"/>
                    <a:pt x="159738" y="481539"/>
                    <a:pt x="163438" y="481539"/>
                  </a:cubicBezTo>
                  <a:close/>
                  <a:moveTo>
                    <a:pt x="217289" y="0"/>
                  </a:moveTo>
                  <a:cubicBezTo>
                    <a:pt x="283548" y="0"/>
                    <a:pt x="337147" y="17648"/>
                    <a:pt x="376524" y="52452"/>
                  </a:cubicBezTo>
                  <a:cubicBezTo>
                    <a:pt x="416147" y="87503"/>
                    <a:pt x="436288" y="128956"/>
                    <a:pt x="436288" y="175662"/>
                  </a:cubicBezTo>
                  <a:cubicBezTo>
                    <a:pt x="436288" y="201765"/>
                    <a:pt x="428807" y="226719"/>
                    <a:pt x="414092" y="249867"/>
                  </a:cubicBezTo>
                  <a:cubicBezTo>
                    <a:pt x="399542" y="272933"/>
                    <a:pt x="369536" y="303058"/>
                    <a:pt x="322514" y="342131"/>
                  </a:cubicBezTo>
                  <a:cubicBezTo>
                    <a:pt x="299496" y="361257"/>
                    <a:pt x="285192" y="376524"/>
                    <a:pt x="279849" y="387688"/>
                  </a:cubicBezTo>
                  <a:cubicBezTo>
                    <a:pt x="274587" y="398688"/>
                    <a:pt x="272121" y="419455"/>
                    <a:pt x="272697" y="449252"/>
                  </a:cubicBezTo>
                  <a:cubicBezTo>
                    <a:pt x="272697" y="451058"/>
                    <a:pt x="272039" y="452782"/>
                    <a:pt x="270724" y="454095"/>
                  </a:cubicBezTo>
                  <a:cubicBezTo>
                    <a:pt x="269490" y="455408"/>
                    <a:pt x="267764" y="456065"/>
                    <a:pt x="265956" y="456065"/>
                  </a:cubicBezTo>
                  <a:lnTo>
                    <a:pt x="163444" y="456065"/>
                  </a:lnTo>
                  <a:cubicBezTo>
                    <a:pt x="159827" y="456065"/>
                    <a:pt x="156785" y="453192"/>
                    <a:pt x="156785" y="449498"/>
                  </a:cubicBezTo>
                  <a:cubicBezTo>
                    <a:pt x="156456" y="434559"/>
                    <a:pt x="156374" y="425776"/>
                    <a:pt x="156374" y="422492"/>
                  </a:cubicBezTo>
                  <a:cubicBezTo>
                    <a:pt x="156374" y="388427"/>
                    <a:pt x="162128" y="359861"/>
                    <a:pt x="173555" y="337534"/>
                  </a:cubicBezTo>
                  <a:cubicBezTo>
                    <a:pt x="184900" y="315453"/>
                    <a:pt x="207671" y="290417"/>
                    <a:pt x="241211" y="263165"/>
                  </a:cubicBezTo>
                  <a:cubicBezTo>
                    <a:pt x="281575" y="230413"/>
                    <a:pt x="295057" y="217115"/>
                    <a:pt x="299167" y="211780"/>
                  </a:cubicBezTo>
                  <a:cubicBezTo>
                    <a:pt x="308292" y="199713"/>
                    <a:pt x="312731" y="186908"/>
                    <a:pt x="312731" y="172461"/>
                  </a:cubicBezTo>
                  <a:cubicBezTo>
                    <a:pt x="312731" y="152350"/>
                    <a:pt x="304839" y="135523"/>
                    <a:pt x="288645" y="121076"/>
                  </a:cubicBezTo>
                  <a:cubicBezTo>
                    <a:pt x="272450" y="106629"/>
                    <a:pt x="250090" y="99323"/>
                    <a:pt x="222139" y="99323"/>
                  </a:cubicBezTo>
                  <a:cubicBezTo>
                    <a:pt x="195258" y="99323"/>
                    <a:pt x="172486" y="106957"/>
                    <a:pt x="154565" y="122225"/>
                  </a:cubicBezTo>
                  <a:cubicBezTo>
                    <a:pt x="136480" y="137411"/>
                    <a:pt x="123820" y="161297"/>
                    <a:pt x="116997" y="193146"/>
                  </a:cubicBezTo>
                  <a:cubicBezTo>
                    <a:pt x="116257" y="196266"/>
                    <a:pt x="113544" y="198400"/>
                    <a:pt x="110420" y="198400"/>
                  </a:cubicBezTo>
                  <a:cubicBezTo>
                    <a:pt x="110091" y="198400"/>
                    <a:pt x="109845" y="198400"/>
                    <a:pt x="109598" y="198400"/>
                  </a:cubicBezTo>
                  <a:lnTo>
                    <a:pt x="5853" y="185512"/>
                  </a:lnTo>
                  <a:cubicBezTo>
                    <a:pt x="2401" y="185102"/>
                    <a:pt x="-230" y="181983"/>
                    <a:pt x="17" y="178453"/>
                  </a:cubicBezTo>
                  <a:cubicBezTo>
                    <a:pt x="3058" y="128956"/>
                    <a:pt x="24432" y="86354"/>
                    <a:pt x="63562" y="51878"/>
                  </a:cubicBezTo>
                  <a:cubicBezTo>
                    <a:pt x="102528" y="17402"/>
                    <a:pt x="154319" y="0"/>
                    <a:pt x="217289" y="0"/>
                  </a:cubicBezTo>
                  <a:close/>
                </a:path>
              </a:pathLst>
            </a:custGeom>
            <a:solidFill>
              <a:schemeClr val="bg1">
                <a:lumMod val="95000"/>
              </a:schemeClr>
            </a:solidFill>
            <a:ln>
              <a:noFill/>
            </a:ln>
          </p:spPr>
        </p:sp>
      </p:grpSp>
      <p:sp>
        <p:nvSpPr>
          <p:cNvPr id="14" name="Oval 53">
            <a:extLst>
              <a:ext uri="{FF2B5EF4-FFF2-40B4-BE49-F238E27FC236}">
                <a16:creationId xmlns:a16="http://schemas.microsoft.com/office/drawing/2014/main" id="{49EF85D6-EC74-4F6E-8685-38341A2ECB4A}"/>
              </a:ext>
            </a:extLst>
          </p:cNvPr>
          <p:cNvSpPr>
            <a:spLocks noChangeArrowheads="1"/>
          </p:cNvSpPr>
          <p:nvPr/>
        </p:nvSpPr>
        <p:spPr bwMode="auto">
          <a:xfrm>
            <a:off x="742389" y="5104698"/>
            <a:ext cx="498038" cy="498162"/>
          </a:xfrm>
          <a:prstGeom prst="ellipse">
            <a:avLst/>
          </a:prstGeom>
          <a:solidFill>
            <a:srgbClr val="03AFEB"/>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altLang="zh-CN" sz="2000" dirty="0">
                <a:solidFill>
                  <a:srgbClr val="FFFFFF"/>
                </a:solidFill>
                <a:latin typeface="Arial Rounded MT Bold" panose="020F0704030504030204" pitchFamily="34" charset="0"/>
                <a:ea typeface="微软雅黑" panose="020B0503020204020204" pitchFamily="34" charset="-122"/>
              </a:rPr>
              <a:t>A</a:t>
            </a:r>
            <a:endParaRPr lang="zh-CN" altLang="en-US" sz="2000" dirty="0">
              <a:solidFill>
                <a:srgbClr val="FFFFFF"/>
              </a:solidFill>
              <a:latin typeface="Arial Rounded MT Bold" panose="020F0704030504030204" pitchFamily="34" charset="0"/>
              <a:ea typeface="微软雅黑" panose="020B0503020204020204" pitchFamily="34" charset="-122"/>
            </a:endParaRPr>
          </a:p>
        </p:txBody>
      </p:sp>
      <p:sp>
        <p:nvSpPr>
          <p:cNvPr id="15" name="矩形 14">
            <a:extLst>
              <a:ext uri="{FF2B5EF4-FFF2-40B4-BE49-F238E27FC236}">
                <a16:creationId xmlns:a16="http://schemas.microsoft.com/office/drawing/2014/main" id="{E484A51E-81A5-4F38-A71A-92B6EE153BCD}"/>
              </a:ext>
            </a:extLst>
          </p:cNvPr>
          <p:cNvSpPr/>
          <p:nvPr/>
        </p:nvSpPr>
        <p:spPr>
          <a:xfrm>
            <a:off x="1392238" y="4454525"/>
            <a:ext cx="7212012" cy="423863"/>
          </a:xfrm>
          <a:prstGeom prst="rect">
            <a:avLst/>
          </a:prstGeom>
        </p:spPr>
        <p:txBody>
          <a:bodyPr>
            <a:spAutoFit/>
          </a:bodyPr>
          <a:lstStyle/>
          <a:p>
            <a:pPr marL="144000" indent="-144000" eaLnBrk="1" fontAlgn="auto" hangingPunct="1">
              <a:lnSpc>
                <a:spcPct val="150000"/>
              </a:lnSpc>
              <a:spcBef>
                <a:spcPts val="0"/>
              </a:spcBef>
              <a:spcAft>
                <a:spcPts val="0"/>
              </a:spcAft>
              <a:buSzPts val="1000"/>
              <a:buFont typeface="Symbol" panose="05050102010706020507" pitchFamily="18" charset="2"/>
              <a:buChar char=""/>
              <a:tabLst>
                <a:tab pos="457200" algn="l"/>
              </a:tabLst>
              <a:defRPr/>
            </a:pPr>
            <a:r>
              <a:rPr lang="zh-CN" altLang="en-US" sz="1600" kern="0" dirty="0">
                <a:solidFill>
                  <a:srgbClr val="1A4E5A"/>
                </a:solidFill>
                <a:latin typeface="+mn-ea"/>
                <a:cs typeface="Consolas" panose="020B0609020204030204" pitchFamily="49" charset="0"/>
              </a:rPr>
              <a:t>我是一个研究生导师，我想给我的研究生推荐几篇需要阅读的文献，如何做？</a:t>
            </a:r>
          </a:p>
        </p:txBody>
      </p:sp>
      <p:sp>
        <p:nvSpPr>
          <p:cNvPr id="16" name="矩形 15">
            <a:extLst>
              <a:ext uri="{FF2B5EF4-FFF2-40B4-BE49-F238E27FC236}">
                <a16:creationId xmlns:a16="http://schemas.microsoft.com/office/drawing/2014/main" id="{D838EB09-950B-4FC7-B284-D7464AD9131B}"/>
              </a:ext>
            </a:extLst>
          </p:cNvPr>
          <p:cNvSpPr/>
          <p:nvPr/>
        </p:nvSpPr>
        <p:spPr>
          <a:xfrm>
            <a:off x="1392238" y="5172075"/>
            <a:ext cx="7212012" cy="585788"/>
          </a:xfrm>
          <a:prstGeom prst="rect">
            <a:avLst/>
          </a:prstGeom>
        </p:spPr>
        <p:txBody>
          <a:bodyPr>
            <a:spAutoFit/>
          </a:bodyPr>
          <a:lstStyle/>
          <a:p>
            <a:pPr marL="144000" indent="-144000" eaLnBrk="1" fontAlgn="auto" hangingPunct="1">
              <a:spcBef>
                <a:spcPts val="0"/>
              </a:spcBef>
              <a:spcAft>
                <a:spcPts val="0"/>
              </a:spcAft>
              <a:buSzPts val="1000"/>
              <a:buFont typeface="Symbol" panose="05050102010706020507" pitchFamily="18" charset="2"/>
              <a:buChar char=""/>
              <a:tabLst>
                <a:tab pos="457200" algn="l"/>
              </a:tabLst>
              <a:defRPr/>
            </a:pPr>
            <a:r>
              <a:rPr lang="zh-CN" altLang="en-US" sz="1600" kern="0" dirty="0">
                <a:solidFill>
                  <a:srgbClr val="1A4E5A"/>
                </a:solidFill>
                <a:latin typeface="+mn-ea"/>
                <a:cs typeface="Consolas" panose="020B0609020204030204" pitchFamily="49" charset="0"/>
              </a:rPr>
              <a:t>我们提供团队功能，您可以建立一个你的研究团队，然后邀请您的学生加入，就可以实现文献的推荐阅读。</a:t>
            </a:r>
          </a:p>
        </p:txBody>
      </p:sp>
      <p:grpSp>
        <p:nvGrpSpPr>
          <p:cNvPr id="69647" name="组合 22">
            <a:extLst>
              <a:ext uri="{FF2B5EF4-FFF2-40B4-BE49-F238E27FC236}">
                <a16:creationId xmlns:a16="http://schemas.microsoft.com/office/drawing/2014/main" id="{719F2269-92A3-4720-AB86-EF6D8ED5B3E6}"/>
              </a:ext>
            </a:extLst>
          </p:cNvPr>
          <p:cNvGrpSpPr>
            <a:grpSpLocks/>
          </p:cNvGrpSpPr>
          <p:nvPr/>
        </p:nvGrpSpPr>
        <p:grpSpPr bwMode="auto">
          <a:xfrm>
            <a:off x="730250" y="2733675"/>
            <a:ext cx="498475" cy="498475"/>
            <a:chOff x="3248033" y="4143746"/>
            <a:chExt cx="498038" cy="498162"/>
          </a:xfrm>
        </p:grpSpPr>
        <p:sp>
          <p:nvSpPr>
            <p:cNvPr id="24" name="Oval 53">
              <a:extLst>
                <a:ext uri="{FF2B5EF4-FFF2-40B4-BE49-F238E27FC236}">
                  <a16:creationId xmlns:a16="http://schemas.microsoft.com/office/drawing/2014/main" id="{82AAC21B-7F62-4EBA-AD67-3140EC380620}"/>
                </a:ext>
              </a:extLst>
            </p:cNvPr>
            <p:cNvSpPr>
              <a:spLocks noChangeArrowheads="1"/>
            </p:cNvSpPr>
            <p:nvPr/>
          </p:nvSpPr>
          <p:spPr bwMode="auto">
            <a:xfrm>
              <a:off x="3248033" y="4143746"/>
              <a:ext cx="498038" cy="498162"/>
            </a:xfrm>
            <a:prstGeom prst="ellipse">
              <a:avLst/>
            </a:prstGeom>
            <a:solidFill>
              <a:srgbClr val="ED7D31"/>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zh-CN" altLang="en-US" sz="2400">
                <a:solidFill>
                  <a:srgbClr val="34829A"/>
                </a:solidFill>
                <a:latin typeface="微软雅黑" panose="020B0503020204020204" pitchFamily="34" charset="-122"/>
                <a:ea typeface="微软雅黑" panose="020B0503020204020204" pitchFamily="34" charset="-122"/>
              </a:endParaRPr>
            </a:p>
          </p:txBody>
        </p:sp>
        <p:sp>
          <p:nvSpPr>
            <p:cNvPr id="25" name="question-sign_37543">
              <a:extLst>
                <a:ext uri="{FF2B5EF4-FFF2-40B4-BE49-F238E27FC236}">
                  <a16:creationId xmlns:a16="http://schemas.microsoft.com/office/drawing/2014/main" id="{E1E5189A-566E-4521-BF5C-4F6364631818}"/>
                </a:ext>
              </a:extLst>
            </p:cNvPr>
            <p:cNvSpPr>
              <a:spLocks noChangeAspect="1"/>
            </p:cNvSpPr>
            <p:nvPr/>
          </p:nvSpPr>
          <p:spPr bwMode="auto">
            <a:xfrm>
              <a:off x="3411403" y="4273839"/>
              <a:ext cx="171300" cy="237975"/>
            </a:xfrm>
            <a:custGeom>
              <a:avLst/>
              <a:gdLst>
                <a:gd name="connsiteX0" fmla="*/ 163438 w 436288"/>
                <a:gd name="connsiteY0" fmla="*/ 481539 h 607710"/>
                <a:gd name="connsiteX1" fmla="*/ 276418 w 436288"/>
                <a:gd name="connsiteY1" fmla="*/ 481539 h 607710"/>
                <a:gd name="connsiteX2" fmla="*/ 283161 w 436288"/>
                <a:gd name="connsiteY2" fmla="*/ 488270 h 607710"/>
                <a:gd name="connsiteX3" fmla="*/ 283161 w 436288"/>
                <a:gd name="connsiteY3" fmla="*/ 601061 h 607710"/>
                <a:gd name="connsiteX4" fmla="*/ 276418 w 436288"/>
                <a:gd name="connsiteY4" fmla="*/ 607710 h 607710"/>
                <a:gd name="connsiteX5" fmla="*/ 163438 w 436288"/>
                <a:gd name="connsiteY5" fmla="*/ 607710 h 607710"/>
                <a:gd name="connsiteX6" fmla="*/ 156778 w 436288"/>
                <a:gd name="connsiteY6" fmla="*/ 601061 h 607710"/>
                <a:gd name="connsiteX7" fmla="*/ 156778 w 436288"/>
                <a:gd name="connsiteY7" fmla="*/ 488270 h 607710"/>
                <a:gd name="connsiteX8" fmla="*/ 163438 w 436288"/>
                <a:gd name="connsiteY8" fmla="*/ 481539 h 607710"/>
                <a:gd name="connsiteX9" fmla="*/ 217289 w 436288"/>
                <a:gd name="connsiteY9" fmla="*/ 0 h 607710"/>
                <a:gd name="connsiteX10" fmla="*/ 376524 w 436288"/>
                <a:gd name="connsiteY10" fmla="*/ 52452 h 607710"/>
                <a:gd name="connsiteX11" fmla="*/ 436288 w 436288"/>
                <a:gd name="connsiteY11" fmla="*/ 175662 h 607710"/>
                <a:gd name="connsiteX12" fmla="*/ 414092 w 436288"/>
                <a:gd name="connsiteY12" fmla="*/ 249867 h 607710"/>
                <a:gd name="connsiteX13" fmla="*/ 322514 w 436288"/>
                <a:gd name="connsiteY13" fmla="*/ 342131 h 607710"/>
                <a:gd name="connsiteX14" fmla="*/ 279849 w 436288"/>
                <a:gd name="connsiteY14" fmla="*/ 387688 h 607710"/>
                <a:gd name="connsiteX15" fmla="*/ 272697 w 436288"/>
                <a:gd name="connsiteY15" fmla="*/ 449252 h 607710"/>
                <a:gd name="connsiteX16" fmla="*/ 270724 w 436288"/>
                <a:gd name="connsiteY16" fmla="*/ 454095 h 607710"/>
                <a:gd name="connsiteX17" fmla="*/ 265956 w 436288"/>
                <a:gd name="connsiteY17" fmla="*/ 456065 h 607710"/>
                <a:gd name="connsiteX18" fmla="*/ 163444 w 436288"/>
                <a:gd name="connsiteY18" fmla="*/ 456065 h 607710"/>
                <a:gd name="connsiteX19" fmla="*/ 156785 w 436288"/>
                <a:gd name="connsiteY19" fmla="*/ 449498 h 607710"/>
                <a:gd name="connsiteX20" fmla="*/ 156374 w 436288"/>
                <a:gd name="connsiteY20" fmla="*/ 422492 h 607710"/>
                <a:gd name="connsiteX21" fmla="*/ 173555 w 436288"/>
                <a:gd name="connsiteY21" fmla="*/ 337534 h 607710"/>
                <a:gd name="connsiteX22" fmla="*/ 241211 w 436288"/>
                <a:gd name="connsiteY22" fmla="*/ 263165 h 607710"/>
                <a:gd name="connsiteX23" fmla="*/ 299167 w 436288"/>
                <a:gd name="connsiteY23" fmla="*/ 211780 h 607710"/>
                <a:gd name="connsiteX24" fmla="*/ 312731 w 436288"/>
                <a:gd name="connsiteY24" fmla="*/ 172461 h 607710"/>
                <a:gd name="connsiteX25" fmla="*/ 288645 w 436288"/>
                <a:gd name="connsiteY25" fmla="*/ 121076 h 607710"/>
                <a:gd name="connsiteX26" fmla="*/ 222139 w 436288"/>
                <a:gd name="connsiteY26" fmla="*/ 99323 h 607710"/>
                <a:gd name="connsiteX27" fmla="*/ 154565 w 436288"/>
                <a:gd name="connsiteY27" fmla="*/ 122225 h 607710"/>
                <a:gd name="connsiteX28" fmla="*/ 116997 w 436288"/>
                <a:gd name="connsiteY28" fmla="*/ 193146 h 607710"/>
                <a:gd name="connsiteX29" fmla="*/ 110420 w 436288"/>
                <a:gd name="connsiteY29" fmla="*/ 198400 h 607710"/>
                <a:gd name="connsiteX30" fmla="*/ 109598 w 436288"/>
                <a:gd name="connsiteY30" fmla="*/ 198400 h 607710"/>
                <a:gd name="connsiteX31" fmla="*/ 5853 w 436288"/>
                <a:gd name="connsiteY31" fmla="*/ 185512 h 607710"/>
                <a:gd name="connsiteX32" fmla="*/ 17 w 436288"/>
                <a:gd name="connsiteY32" fmla="*/ 178453 h 607710"/>
                <a:gd name="connsiteX33" fmla="*/ 63562 w 436288"/>
                <a:gd name="connsiteY33" fmla="*/ 51878 h 607710"/>
                <a:gd name="connsiteX34" fmla="*/ 217289 w 436288"/>
                <a:gd name="connsiteY34" fmla="*/ 0 h 607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6288" h="607710">
                  <a:moveTo>
                    <a:pt x="163438" y="481539"/>
                  </a:moveTo>
                  <a:lnTo>
                    <a:pt x="276418" y="481539"/>
                  </a:lnTo>
                  <a:cubicBezTo>
                    <a:pt x="280119" y="481539"/>
                    <a:pt x="283161" y="484576"/>
                    <a:pt x="283161" y="488270"/>
                  </a:cubicBezTo>
                  <a:lnTo>
                    <a:pt x="283161" y="601061"/>
                  </a:lnTo>
                  <a:cubicBezTo>
                    <a:pt x="283161" y="604755"/>
                    <a:pt x="280119" y="607710"/>
                    <a:pt x="276418" y="607710"/>
                  </a:cubicBezTo>
                  <a:lnTo>
                    <a:pt x="163438" y="607710"/>
                  </a:lnTo>
                  <a:cubicBezTo>
                    <a:pt x="159738" y="607710"/>
                    <a:pt x="156778" y="604755"/>
                    <a:pt x="156778" y="601061"/>
                  </a:cubicBezTo>
                  <a:lnTo>
                    <a:pt x="156778" y="488270"/>
                  </a:lnTo>
                  <a:cubicBezTo>
                    <a:pt x="156778" y="484576"/>
                    <a:pt x="159738" y="481539"/>
                    <a:pt x="163438" y="481539"/>
                  </a:cubicBezTo>
                  <a:close/>
                  <a:moveTo>
                    <a:pt x="217289" y="0"/>
                  </a:moveTo>
                  <a:cubicBezTo>
                    <a:pt x="283548" y="0"/>
                    <a:pt x="337147" y="17648"/>
                    <a:pt x="376524" y="52452"/>
                  </a:cubicBezTo>
                  <a:cubicBezTo>
                    <a:pt x="416147" y="87503"/>
                    <a:pt x="436288" y="128956"/>
                    <a:pt x="436288" y="175662"/>
                  </a:cubicBezTo>
                  <a:cubicBezTo>
                    <a:pt x="436288" y="201765"/>
                    <a:pt x="428807" y="226719"/>
                    <a:pt x="414092" y="249867"/>
                  </a:cubicBezTo>
                  <a:cubicBezTo>
                    <a:pt x="399542" y="272933"/>
                    <a:pt x="369536" y="303058"/>
                    <a:pt x="322514" y="342131"/>
                  </a:cubicBezTo>
                  <a:cubicBezTo>
                    <a:pt x="299496" y="361257"/>
                    <a:pt x="285192" y="376524"/>
                    <a:pt x="279849" y="387688"/>
                  </a:cubicBezTo>
                  <a:cubicBezTo>
                    <a:pt x="274587" y="398688"/>
                    <a:pt x="272121" y="419455"/>
                    <a:pt x="272697" y="449252"/>
                  </a:cubicBezTo>
                  <a:cubicBezTo>
                    <a:pt x="272697" y="451058"/>
                    <a:pt x="272039" y="452782"/>
                    <a:pt x="270724" y="454095"/>
                  </a:cubicBezTo>
                  <a:cubicBezTo>
                    <a:pt x="269490" y="455408"/>
                    <a:pt x="267764" y="456065"/>
                    <a:pt x="265956" y="456065"/>
                  </a:cubicBezTo>
                  <a:lnTo>
                    <a:pt x="163444" y="456065"/>
                  </a:lnTo>
                  <a:cubicBezTo>
                    <a:pt x="159827" y="456065"/>
                    <a:pt x="156785" y="453192"/>
                    <a:pt x="156785" y="449498"/>
                  </a:cubicBezTo>
                  <a:cubicBezTo>
                    <a:pt x="156456" y="434559"/>
                    <a:pt x="156374" y="425776"/>
                    <a:pt x="156374" y="422492"/>
                  </a:cubicBezTo>
                  <a:cubicBezTo>
                    <a:pt x="156374" y="388427"/>
                    <a:pt x="162128" y="359861"/>
                    <a:pt x="173555" y="337534"/>
                  </a:cubicBezTo>
                  <a:cubicBezTo>
                    <a:pt x="184900" y="315453"/>
                    <a:pt x="207671" y="290417"/>
                    <a:pt x="241211" y="263165"/>
                  </a:cubicBezTo>
                  <a:cubicBezTo>
                    <a:pt x="281575" y="230413"/>
                    <a:pt x="295057" y="217115"/>
                    <a:pt x="299167" y="211780"/>
                  </a:cubicBezTo>
                  <a:cubicBezTo>
                    <a:pt x="308292" y="199713"/>
                    <a:pt x="312731" y="186908"/>
                    <a:pt x="312731" y="172461"/>
                  </a:cubicBezTo>
                  <a:cubicBezTo>
                    <a:pt x="312731" y="152350"/>
                    <a:pt x="304839" y="135523"/>
                    <a:pt x="288645" y="121076"/>
                  </a:cubicBezTo>
                  <a:cubicBezTo>
                    <a:pt x="272450" y="106629"/>
                    <a:pt x="250090" y="99323"/>
                    <a:pt x="222139" y="99323"/>
                  </a:cubicBezTo>
                  <a:cubicBezTo>
                    <a:pt x="195258" y="99323"/>
                    <a:pt x="172486" y="106957"/>
                    <a:pt x="154565" y="122225"/>
                  </a:cubicBezTo>
                  <a:cubicBezTo>
                    <a:pt x="136480" y="137411"/>
                    <a:pt x="123820" y="161297"/>
                    <a:pt x="116997" y="193146"/>
                  </a:cubicBezTo>
                  <a:cubicBezTo>
                    <a:pt x="116257" y="196266"/>
                    <a:pt x="113544" y="198400"/>
                    <a:pt x="110420" y="198400"/>
                  </a:cubicBezTo>
                  <a:cubicBezTo>
                    <a:pt x="110091" y="198400"/>
                    <a:pt x="109845" y="198400"/>
                    <a:pt x="109598" y="198400"/>
                  </a:cubicBezTo>
                  <a:lnTo>
                    <a:pt x="5853" y="185512"/>
                  </a:lnTo>
                  <a:cubicBezTo>
                    <a:pt x="2401" y="185102"/>
                    <a:pt x="-230" y="181983"/>
                    <a:pt x="17" y="178453"/>
                  </a:cubicBezTo>
                  <a:cubicBezTo>
                    <a:pt x="3058" y="128956"/>
                    <a:pt x="24432" y="86354"/>
                    <a:pt x="63562" y="51878"/>
                  </a:cubicBezTo>
                  <a:cubicBezTo>
                    <a:pt x="102528" y="17402"/>
                    <a:pt x="154319" y="0"/>
                    <a:pt x="217289" y="0"/>
                  </a:cubicBezTo>
                  <a:close/>
                </a:path>
              </a:pathLst>
            </a:custGeom>
            <a:solidFill>
              <a:schemeClr val="bg1">
                <a:lumMod val="95000"/>
              </a:schemeClr>
            </a:solidFill>
            <a:ln>
              <a:noFill/>
            </a:ln>
          </p:spPr>
        </p:sp>
      </p:grpSp>
      <p:sp>
        <p:nvSpPr>
          <p:cNvPr id="26" name="Oval 53">
            <a:extLst>
              <a:ext uri="{FF2B5EF4-FFF2-40B4-BE49-F238E27FC236}">
                <a16:creationId xmlns:a16="http://schemas.microsoft.com/office/drawing/2014/main" id="{67D2D2B8-58BE-47C2-9A96-E6EF48250CEE}"/>
              </a:ext>
            </a:extLst>
          </p:cNvPr>
          <p:cNvSpPr>
            <a:spLocks noChangeArrowheads="1"/>
          </p:cNvSpPr>
          <p:nvPr/>
        </p:nvSpPr>
        <p:spPr bwMode="auto">
          <a:xfrm>
            <a:off x="730277" y="3419586"/>
            <a:ext cx="498038" cy="498162"/>
          </a:xfrm>
          <a:prstGeom prst="ellipse">
            <a:avLst/>
          </a:prstGeom>
          <a:solidFill>
            <a:srgbClr val="03AFEB"/>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altLang="zh-CN" sz="2000" dirty="0">
                <a:solidFill>
                  <a:srgbClr val="FFFFFF"/>
                </a:solidFill>
                <a:latin typeface="Arial Rounded MT Bold" panose="020F0704030504030204" pitchFamily="34" charset="0"/>
                <a:ea typeface="微软雅黑" panose="020B0503020204020204" pitchFamily="34" charset="-122"/>
              </a:rPr>
              <a:t>A</a:t>
            </a:r>
            <a:endParaRPr lang="zh-CN" altLang="en-US" sz="2000" dirty="0">
              <a:solidFill>
                <a:srgbClr val="FFFFFF"/>
              </a:solidFill>
              <a:latin typeface="Arial Rounded MT Bold" panose="020F0704030504030204" pitchFamily="34" charset="0"/>
              <a:ea typeface="微软雅黑" panose="020B0503020204020204" pitchFamily="34" charset="-122"/>
            </a:endParaRPr>
          </a:p>
        </p:txBody>
      </p:sp>
      <p:sp>
        <p:nvSpPr>
          <p:cNvPr id="27" name="矩形 26">
            <a:extLst>
              <a:ext uri="{FF2B5EF4-FFF2-40B4-BE49-F238E27FC236}">
                <a16:creationId xmlns:a16="http://schemas.microsoft.com/office/drawing/2014/main" id="{960DB756-D86A-461B-BB40-78416652EF28}"/>
              </a:ext>
            </a:extLst>
          </p:cNvPr>
          <p:cNvSpPr/>
          <p:nvPr/>
        </p:nvSpPr>
        <p:spPr>
          <a:xfrm>
            <a:off x="1392238" y="2717800"/>
            <a:ext cx="7212012" cy="584200"/>
          </a:xfrm>
          <a:prstGeom prst="rect">
            <a:avLst/>
          </a:prstGeom>
        </p:spPr>
        <p:txBody>
          <a:bodyPr>
            <a:spAutoFit/>
          </a:bodyPr>
          <a:lstStyle/>
          <a:p>
            <a:pPr marL="144000" indent="-144000" eaLnBrk="1" fontAlgn="auto" hangingPunct="1">
              <a:spcBef>
                <a:spcPts val="0"/>
              </a:spcBef>
              <a:spcAft>
                <a:spcPts val="0"/>
              </a:spcAft>
              <a:buSzPts val="1000"/>
              <a:buFont typeface="Symbol" panose="05050102010706020507" pitchFamily="18" charset="2"/>
              <a:buChar char=""/>
              <a:tabLst>
                <a:tab pos="457200" algn="l"/>
              </a:tabLst>
              <a:defRPr/>
            </a:pPr>
            <a:r>
              <a:rPr lang="zh-CN" altLang="en-US" sz="1600" kern="0" dirty="0">
                <a:solidFill>
                  <a:srgbClr val="1A4E5A"/>
                </a:solidFill>
                <a:latin typeface="+mn-ea"/>
                <a:cs typeface="Consolas" panose="020B0609020204030204" pitchFamily="49" charset="0"/>
              </a:rPr>
              <a:t>我经常需要在多台计算机上使用</a:t>
            </a:r>
            <a:r>
              <a:rPr lang="en-US" altLang="zh-CN" sz="1600" kern="0" dirty="0" err="1">
                <a:solidFill>
                  <a:srgbClr val="1A4E5A"/>
                </a:solidFill>
                <a:latin typeface="+mn-ea"/>
                <a:cs typeface="Consolas" panose="020B0609020204030204" pitchFamily="49" charset="0"/>
              </a:rPr>
              <a:t>NoteFirst</a:t>
            </a:r>
            <a:r>
              <a:rPr lang="zh-CN" altLang="en-US" sz="1600" kern="0" dirty="0">
                <a:solidFill>
                  <a:srgbClr val="1A4E5A"/>
                </a:solidFill>
                <a:latin typeface="+mn-ea"/>
                <a:cs typeface="Consolas" panose="020B0609020204030204" pitchFamily="49" charset="0"/>
              </a:rPr>
              <a:t>，添加的题录可以自动出现在其他计算机上吗？</a:t>
            </a:r>
          </a:p>
        </p:txBody>
      </p:sp>
      <p:sp>
        <p:nvSpPr>
          <p:cNvPr id="28" name="矩形 27">
            <a:extLst>
              <a:ext uri="{FF2B5EF4-FFF2-40B4-BE49-F238E27FC236}">
                <a16:creationId xmlns:a16="http://schemas.microsoft.com/office/drawing/2014/main" id="{C7193FD0-8155-4F2F-8386-994434801F61}"/>
              </a:ext>
            </a:extLst>
          </p:cNvPr>
          <p:cNvSpPr/>
          <p:nvPr/>
        </p:nvSpPr>
        <p:spPr>
          <a:xfrm>
            <a:off x="1392238" y="3395663"/>
            <a:ext cx="7212012" cy="831850"/>
          </a:xfrm>
          <a:prstGeom prst="rect">
            <a:avLst/>
          </a:prstGeom>
        </p:spPr>
        <p:txBody>
          <a:bodyPr>
            <a:spAutoFit/>
          </a:bodyPr>
          <a:lstStyle/>
          <a:p>
            <a:pPr marL="144000" indent="-144000" eaLnBrk="1" fontAlgn="auto" hangingPunct="1">
              <a:spcBef>
                <a:spcPts val="0"/>
              </a:spcBef>
              <a:spcAft>
                <a:spcPts val="0"/>
              </a:spcAft>
              <a:buSzPts val="1000"/>
              <a:buFont typeface="Symbol" panose="05050102010706020507" pitchFamily="18" charset="2"/>
              <a:buChar char=""/>
              <a:tabLst>
                <a:tab pos="457200" algn="l"/>
              </a:tabLst>
              <a:defRPr/>
            </a:pPr>
            <a:r>
              <a:rPr lang="zh-CN" altLang="en-US" sz="1600" kern="0" dirty="0">
                <a:solidFill>
                  <a:srgbClr val="1A4E5A"/>
                </a:solidFill>
                <a:latin typeface="+mn-ea"/>
                <a:cs typeface="Consolas" panose="020B0609020204030204" pitchFamily="49" charset="0"/>
              </a:rPr>
              <a:t>可以。</a:t>
            </a:r>
          </a:p>
          <a:p>
            <a:pPr eaLnBrk="1" fontAlgn="auto" hangingPunct="1">
              <a:spcBef>
                <a:spcPts val="0"/>
              </a:spcBef>
              <a:spcAft>
                <a:spcPts val="0"/>
              </a:spcAft>
              <a:buSzPts val="1000"/>
              <a:tabLst>
                <a:tab pos="457200" algn="l"/>
              </a:tabLst>
              <a:defRPr/>
            </a:pPr>
            <a:r>
              <a:rPr lang="en-US" altLang="zh-CN" sz="1600" kern="0" dirty="0">
                <a:solidFill>
                  <a:srgbClr val="1A4E5A"/>
                </a:solidFill>
                <a:latin typeface="+mn-ea"/>
                <a:cs typeface="Consolas" panose="020B0609020204030204" pitchFamily="49" charset="0"/>
              </a:rPr>
              <a:t>   </a:t>
            </a:r>
            <a:r>
              <a:rPr lang="en-US" altLang="zh-CN" sz="1600" kern="0" dirty="0" err="1">
                <a:solidFill>
                  <a:srgbClr val="1A4E5A"/>
                </a:solidFill>
                <a:latin typeface="+mn-ea"/>
                <a:cs typeface="Consolas" panose="020B0609020204030204" pitchFamily="49" charset="0"/>
              </a:rPr>
              <a:t>NoteFirst</a:t>
            </a:r>
            <a:r>
              <a:rPr lang="zh-CN" altLang="en-US" sz="1600" kern="0" dirty="0">
                <a:solidFill>
                  <a:srgbClr val="1A4E5A"/>
                </a:solidFill>
                <a:latin typeface="+mn-ea"/>
                <a:cs typeface="Consolas" panose="020B0609020204030204" pitchFamily="49" charset="0"/>
              </a:rPr>
              <a:t>是一种互联网络版软件，只要是同一用户，系统会在你登录时自动  </a:t>
            </a:r>
            <a:r>
              <a:rPr lang="en-US" altLang="zh-CN" sz="1600" kern="0" dirty="0">
                <a:solidFill>
                  <a:srgbClr val="1A4E5A"/>
                </a:solidFill>
                <a:latin typeface="+mn-ea"/>
                <a:cs typeface="Consolas" panose="020B0609020204030204" pitchFamily="49" charset="0"/>
              </a:rPr>
              <a:t> </a:t>
            </a:r>
            <a:r>
              <a:rPr lang="zh-CN" altLang="en-US" sz="1600" kern="0" dirty="0">
                <a:solidFill>
                  <a:srgbClr val="1A4E5A"/>
                </a:solidFill>
                <a:latin typeface="+mn-ea"/>
                <a:cs typeface="Consolas" panose="020B0609020204030204" pitchFamily="49" charset="0"/>
              </a:rPr>
              <a:t>同步您的题录。</a:t>
            </a:r>
          </a:p>
        </p:txBody>
      </p:sp>
      <p:sp>
        <p:nvSpPr>
          <p:cNvPr id="30" name="矩形 29">
            <a:extLst>
              <a:ext uri="{FF2B5EF4-FFF2-40B4-BE49-F238E27FC236}">
                <a16:creationId xmlns:a16="http://schemas.microsoft.com/office/drawing/2014/main" id="{67063AD8-3C71-43D0-9899-33321CC0D8FF}"/>
              </a:ext>
            </a:extLst>
          </p:cNvPr>
          <p:cNvSpPr/>
          <p:nvPr/>
        </p:nvSpPr>
        <p:spPr>
          <a:xfrm>
            <a:off x="1863725" y="5983288"/>
            <a:ext cx="6740525" cy="369887"/>
          </a:xfrm>
          <a:prstGeom prst="rect">
            <a:avLst/>
          </a:prstGeom>
        </p:spPr>
        <p:txBody>
          <a:bodyPr>
            <a:spAutoFit/>
          </a:bodyPr>
          <a:lstStyle/>
          <a:p>
            <a:pPr eaLnBrk="1" fontAlgn="auto" hangingPunct="1">
              <a:spcBef>
                <a:spcPts val="0"/>
              </a:spcBef>
              <a:spcAft>
                <a:spcPts val="0"/>
              </a:spcAft>
              <a:buSzPts val="1000"/>
              <a:tabLst>
                <a:tab pos="457200" algn="l"/>
              </a:tabLst>
              <a:defRPr/>
            </a:pPr>
            <a:r>
              <a:rPr lang="en-US" altLang="zh-CN" dirty="0">
                <a:latin typeface="+mn-lt"/>
                <a:hlinkClick r:id="rId3"/>
              </a:rPr>
              <a:t>http://www.notefirst.com/faq/default.aspx?id=0px&amp;faq&amp;pageindex=2</a:t>
            </a:r>
            <a:r>
              <a:rPr lang="en-US" altLang="zh-CN" dirty="0">
                <a:latin typeface="+mn-lt"/>
              </a:rPr>
              <a:t> </a:t>
            </a:r>
            <a:endParaRPr lang="zh-CN" altLang="en-US" sz="1600" kern="0" dirty="0">
              <a:solidFill>
                <a:srgbClr val="1A4E5A"/>
              </a:solidFill>
              <a:latin typeface="+mn-ea"/>
              <a:cs typeface="Consolas" panose="020B0609020204030204" pitchFamily="49" charset="0"/>
            </a:endParaRPr>
          </a:p>
        </p:txBody>
      </p:sp>
      <p:sp>
        <p:nvSpPr>
          <p:cNvPr id="69654" name="question-sign_37543">
            <a:extLst>
              <a:ext uri="{FF2B5EF4-FFF2-40B4-BE49-F238E27FC236}">
                <a16:creationId xmlns:a16="http://schemas.microsoft.com/office/drawing/2014/main" id="{7B7FDAD5-2E12-412B-A031-1F5218959FB9}"/>
              </a:ext>
            </a:extLst>
          </p:cNvPr>
          <p:cNvSpPr>
            <a:spLocks noChangeAspect="1"/>
          </p:cNvSpPr>
          <p:nvPr/>
        </p:nvSpPr>
        <p:spPr bwMode="auto">
          <a:xfrm>
            <a:off x="1357313" y="5922963"/>
            <a:ext cx="436562" cy="496887"/>
          </a:xfrm>
          <a:custGeom>
            <a:avLst/>
            <a:gdLst>
              <a:gd name="T0" fmla="*/ 163493 w 436288"/>
              <a:gd name="T1" fmla="*/ 321617 h 607710"/>
              <a:gd name="T2" fmla="*/ 276512 w 436288"/>
              <a:gd name="T3" fmla="*/ 321617 h 607710"/>
              <a:gd name="T4" fmla="*/ 283257 w 436288"/>
              <a:gd name="T5" fmla="*/ 326113 h 607710"/>
              <a:gd name="T6" fmla="*/ 283257 w 436288"/>
              <a:gd name="T7" fmla="*/ 401446 h 607710"/>
              <a:gd name="T8" fmla="*/ 276512 w 436288"/>
              <a:gd name="T9" fmla="*/ 405886 h 607710"/>
              <a:gd name="T10" fmla="*/ 163493 w 436288"/>
              <a:gd name="T11" fmla="*/ 405886 h 607710"/>
              <a:gd name="T12" fmla="*/ 156830 w 436288"/>
              <a:gd name="T13" fmla="*/ 401446 h 607710"/>
              <a:gd name="T14" fmla="*/ 156830 w 436288"/>
              <a:gd name="T15" fmla="*/ 326113 h 607710"/>
              <a:gd name="T16" fmla="*/ 163493 w 436288"/>
              <a:gd name="T17" fmla="*/ 321617 h 607710"/>
              <a:gd name="T18" fmla="*/ 217362 w 436288"/>
              <a:gd name="T19" fmla="*/ 0 h 607710"/>
              <a:gd name="T20" fmla="*/ 376650 w 436288"/>
              <a:gd name="T21" fmla="*/ 35033 h 607710"/>
              <a:gd name="T22" fmla="*/ 436435 w 436288"/>
              <a:gd name="T23" fmla="*/ 117324 h 607710"/>
              <a:gd name="T24" fmla="*/ 414231 w 436288"/>
              <a:gd name="T25" fmla="*/ 166885 h 607710"/>
              <a:gd name="T26" fmla="*/ 322622 w 436288"/>
              <a:gd name="T27" fmla="*/ 228508 h 607710"/>
              <a:gd name="T28" fmla="*/ 279944 w 436288"/>
              <a:gd name="T29" fmla="*/ 258935 h 607710"/>
              <a:gd name="T30" fmla="*/ 272789 w 436288"/>
              <a:gd name="T31" fmla="*/ 300053 h 607710"/>
              <a:gd name="T32" fmla="*/ 270815 w 436288"/>
              <a:gd name="T33" fmla="*/ 303287 h 607710"/>
              <a:gd name="T34" fmla="*/ 266046 w 436288"/>
              <a:gd name="T35" fmla="*/ 304604 h 607710"/>
              <a:gd name="T36" fmla="*/ 163499 w 436288"/>
              <a:gd name="T37" fmla="*/ 304604 h 607710"/>
              <a:gd name="T38" fmla="*/ 156837 w 436288"/>
              <a:gd name="T39" fmla="*/ 300217 h 607710"/>
              <a:gd name="T40" fmla="*/ 156426 w 436288"/>
              <a:gd name="T41" fmla="*/ 282180 h 607710"/>
              <a:gd name="T42" fmla="*/ 173613 w 436288"/>
              <a:gd name="T43" fmla="*/ 225437 h 607710"/>
              <a:gd name="T44" fmla="*/ 241292 w 436288"/>
              <a:gd name="T45" fmla="*/ 175767 h 607710"/>
              <a:gd name="T46" fmla="*/ 299268 w 436288"/>
              <a:gd name="T47" fmla="*/ 141447 h 607710"/>
              <a:gd name="T48" fmla="*/ 312836 w 436288"/>
              <a:gd name="T49" fmla="*/ 115186 h 607710"/>
              <a:gd name="T50" fmla="*/ 288742 w 436288"/>
              <a:gd name="T51" fmla="*/ 80866 h 607710"/>
              <a:gd name="T52" fmla="*/ 222213 w 436288"/>
              <a:gd name="T53" fmla="*/ 66337 h 607710"/>
              <a:gd name="T54" fmla="*/ 154617 w 436288"/>
              <a:gd name="T55" fmla="*/ 81634 h 607710"/>
              <a:gd name="T56" fmla="*/ 117036 w 436288"/>
              <a:gd name="T57" fmla="*/ 129001 h 607710"/>
              <a:gd name="T58" fmla="*/ 110457 w 436288"/>
              <a:gd name="T59" fmla="*/ 132511 h 607710"/>
              <a:gd name="T60" fmla="*/ 109635 w 436288"/>
              <a:gd name="T61" fmla="*/ 132511 h 607710"/>
              <a:gd name="T62" fmla="*/ 5855 w 436288"/>
              <a:gd name="T63" fmla="*/ 123902 h 607710"/>
              <a:gd name="T64" fmla="*/ 17 w 436288"/>
              <a:gd name="T65" fmla="*/ 119188 h 607710"/>
              <a:gd name="T66" fmla="*/ 63583 w 436288"/>
              <a:gd name="T67" fmla="*/ 34649 h 607710"/>
              <a:gd name="T68" fmla="*/ 217362 w 436288"/>
              <a:gd name="T69" fmla="*/ 0 h 60771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36288" h="607710">
                <a:moveTo>
                  <a:pt x="163438" y="481539"/>
                </a:moveTo>
                <a:lnTo>
                  <a:pt x="276418" y="481539"/>
                </a:lnTo>
                <a:cubicBezTo>
                  <a:pt x="280119" y="481539"/>
                  <a:pt x="283161" y="484576"/>
                  <a:pt x="283161" y="488270"/>
                </a:cubicBezTo>
                <a:lnTo>
                  <a:pt x="283161" y="601061"/>
                </a:lnTo>
                <a:cubicBezTo>
                  <a:pt x="283161" y="604755"/>
                  <a:pt x="280119" y="607710"/>
                  <a:pt x="276418" y="607710"/>
                </a:cubicBezTo>
                <a:lnTo>
                  <a:pt x="163438" y="607710"/>
                </a:lnTo>
                <a:cubicBezTo>
                  <a:pt x="159738" y="607710"/>
                  <a:pt x="156778" y="604755"/>
                  <a:pt x="156778" y="601061"/>
                </a:cubicBezTo>
                <a:lnTo>
                  <a:pt x="156778" y="488270"/>
                </a:lnTo>
                <a:cubicBezTo>
                  <a:pt x="156778" y="484576"/>
                  <a:pt x="159738" y="481539"/>
                  <a:pt x="163438" y="481539"/>
                </a:cubicBezTo>
                <a:close/>
                <a:moveTo>
                  <a:pt x="217289" y="0"/>
                </a:moveTo>
                <a:cubicBezTo>
                  <a:pt x="283548" y="0"/>
                  <a:pt x="337147" y="17648"/>
                  <a:pt x="376524" y="52452"/>
                </a:cubicBezTo>
                <a:cubicBezTo>
                  <a:pt x="416147" y="87503"/>
                  <a:pt x="436288" y="128956"/>
                  <a:pt x="436288" y="175662"/>
                </a:cubicBezTo>
                <a:cubicBezTo>
                  <a:pt x="436288" y="201765"/>
                  <a:pt x="428807" y="226719"/>
                  <a:pt x="414092" y="249867"/>
                </a:cubicBezTo>
                <a:cubicBezTo>
                  <a:pt x="399542" y="272933"/>
                  <a:pt x="369536" y="303058"/>
                  <a:pt x="322514" y="342131"/>
                </a:cubicBezTo>
                <a:cubicBezTo>
                  <a:pt x="299496" y="361257"/>
                  <a:pt x="285192" y="376524"/>
                  <a:pt x="279849" y="387688"/>
                </a:cubicBezTo>
                <a:cubicBezTo>
                  <a:pt x="274587" y="398688"/>
                  <a:pt x="272121" y="419455"/>
                  <a:pt x="272697" y="449252"/>
                </a:cubicBezTo>
                <a:cubicBezTo>
                  <a:pt x="272697" y="451058"/>
                  <a:pt x="272039" y="452782"/>
                  <a:pt x="270724" y="454095"/>
                </a:cubicBezTo>
                <a:cubicBezTo>
                  <a:pt x="269490" y="455408"/>
                  <a:pt x="267764" y="456065"/>
                  <a:pt x="265956" y="456065"/>
                </a:cubicBezTo>
                <a:lnTo>
                  <a:pt x="163444" y="456065"/>
                </a:lnTo>
                <a:cubicBezTo>
                  <a:pt x="159827" y="456065"/>
                  <a:pt x="156785" y="453192"/>
                  <a:pt x="156785" y="449498"/>
                </a:cubicBezTo>
                <a:cubicBezTo>
                  <a:pt x="156456" y="434559"/>
                  <a:pt x="156374" y="425776"/>
                  <a:pt x="156374" y="422492"/>
                </a:cubicBezTo>
                <a:cubicBezTo>
                  <a:pt x="156374" y="388427"/>
                  <a:pt x="162128" y="359861"/>
                  <a:pt x="173555" y="337534"/>
                </a:cubicBezTo>
                <a:cubicBezTo>
                  <a:pt x="184900" y="315453"/>
                  <a:pt x="207671" y="290417"/>
                  <a:pt x="241211" y="263165"/>
                </a:cubicBezTo>
                <a:cubicBezTo>
                  <a:pt x="281575" y="230413"/>
                  <a:pt x="295057" y="217115"/>
                  <a:pt x="299167" y="211780"/>
                </a:cubicBezTo>
                <a:cubicBezTo>
                  <a:pt x="308292" y="199713"/>
                  <a:pt x="312731" y="186908"/>
                  <a:pt x="312731" y="172461"/>
                </a:cubicBezTo>
                <a:cubicBezTo>
                  <a:pt x="312731" y="152350"/>
                  <a:pt x="304839" y="135523"/>
                  <a:pt x="288645" y="121076"/>
                </a:cubicBezTo>
                <a:cubicBezTo>
                  <a:pt x="272450" y="106629"/>
                  <a:pt x="250090" y="99323"/>
                  <a:pt x="222139" y="99323"/>
                </a:cubicBezTo>
                <a:cubicBezTo>
                  <a:pt x="195258" y="99323"/>
                  <a:pt x="172486" y="106957"/>
                  <a:pt x="154565" y="122225"/>
                </a:cubicBezTo>
                <a:cubicBezTo>
                  <a:pt x="136480" y="137411"/>
                  <a:pt x="123820" y="161297"/>
                  <a:pt x="116997" y="193146"/>
                </a:cubicBezTo>
                <a:cubicBezTo>
                  <a:pt x="116257" y="196266"/>
                  <a:pt x="113544" y="198400"/>
                  <a:pt x="110420" y="198400"/>
                </a:cubicBezTo>
                <a:cubicBezTo>
                  <a:pt x="110091" y="198400"/>
                  <a:pt x="109845" y="198400"/>
                  <a:pt x="109598" y="198400"/>
                </a:cubicBezTo>
                <a:lnTo>
                  <a:pt x="5853" y="185512"/>
                </a:lnTo>
                <a:cubicBezTo>
                  <a:pt x="2401" y="185102"/>
                  <a:pt x="-230" y="181983"/>
                  <a:pt x="17" y="178453"/>
                </a:cubicBezTo>
                <a:cubicBezTo>
                  <a:pt x="3058" y="128956"/>
                  <a:pt x="24432" y="86354"/>
                  <a:pt x="63562" y="51878"/>
                </a:cubicBezTo>
                <a:cubicBezTo>
                  <a:pt x="102528" y="17402"/>
                  <a:pt x="154319" y="0"/>
                  <a:pt x="217289" y="0"/>
                </a:cubicBezTo>
                <a:close/>
              </a:path>
            </a:pathLst>
          </a:custGeom>
          <a:solidFill>
            <a:srgbClr val="0571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Tree>
    <p:extLst>
      <p:ext uri="{BB962C8B-B14F-4D97-AF65-F5344CB8AC3E}">
        <p14:creationId xmlns:p14="http://schemas.microsoft.com/office/powerpoint/2010/main" val="27719106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1EE75608-5540-46A9-B272-BF5F2CBB5E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46760"/>
            <a:ext cx="9144000" cy="5364480"/>
          </a:xfrm>
          <a:prstGeom prst="rect">
            <a:avLst/>
          </a:prstGeom>
        </p:spPr>
      </p:pic>
      <p:sp>
        <p:nvSpPr>
          <p:cNvPr id="2" name="标题 1"/>
          <p:cNvSpPr>
            <a:spLocks noGrp="1"/>
          </p:cNvSpPr>
          <p:nvPr>
            <p:ph type="title"/>
          </p:nvPr>
        </p:nvSpPr>
        <p:spPr/>
        <p:txBody>
          <a:bodyPr/>
          <a:lstStyle/>
          <a:p>
            <a:r>
              <a:rPr lang="zh-CN" altLang="en-US" dirty="0"/>
              <a:t>联系我们</a:t>
            </a:r>
          </a:p>
        </p:txBody>
      </p:sp>
      <p:sp>
        <p:nvSpPr>
          <p:cNvPr id="5" name="ís1iḍé"/>
          <p:cNvSpPr/>
          <p:nvPr/>
        </p:nvSpPr>
        <p:spPr bwMode="auto">
          <a:xfrm>
            <a:off x="457888" y="1205948"/>
            <a:ext cx="3690042" cy="4558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nSpc>
                <a:spcPct val="150000"/>
              </a:lnSpc>
            </a:pPr>
            <a:endParaRPr lang="zh-CN" altLang="en-US" sz="2400" dirty="0">
              <a:solidFill>
                <a:srgbClr val="1A4E5A"/>
              </a:solidFill>
              <a:latin typeface="微软雅黑" panose="020B0503020204020204" pitchFamily="34" charset="-122"/>
              <a:ea typeface="微软雅黑" panose="020B0503020204020204" pitchFamily="34" charset="-122"/>
            </a:endParaRPr>
          </a:p>
        </p:txBody>
      </p:sp>
      <p:sp>
        <p:nvSpPr>
          <p:cNvPr id="10" name="ís1iḍé"/>
          <p:cNvSpPr/>
          <p:nvPr/>
        </p:nvSpPr>
        <p:spPr bwMode="auto">
          <a:xfrm>
            <a:off x="3600098" y="2079399"/>
            <a:ext cx="5410898" cy="276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nSpc>
                <a:spcPct val="150000"/>
              </a:lnSpc>
              <a:buFont typeface="Arial" panose="020B0604020202020204" pitchFamily="34" charset="0"/>
              <a:buNone/>
            </a:pPr>
            <a:r>
              <a:rPr lang="zh-CN" altLang="en-US" sz="2400" b="1" dirty="0">
                <a:solidFill>
                  <a:srgbClr val="002060"/>
                </a:solidFill>
              </a:rPr>
              <a:t>官方网站：</a:t>
            </a:r>
            <a:r>
              <a:rPr lang="en-US" altLang="zh-CN" sz="2400" u="sng" dirty="0">
                <a:solidFill>
                  <a:srgbClr val="002060"/>
                </a:solidFill>
                <a:hlinkClick r:id="rId4"/>
              </a:rPr>
              <a:t>www.notefirst.com</a:t>
            </a:r>
            <a:endParaRPr lang="en-US" altLang="zh-CN" sz="2400" u="sng" dirty="0">
              <a:solidFill>
                <a:srgbClr val="002060"/>
              </a:solidFill>
            </a:endParaRPr>
          </a:p>
          <a:p>
            <a:pPr>
              <a:lnSpc>
                <a:spcPct val="150000"/>
              </a:lnSpc>
              <a:buFont typeface="Arial" panose="020B0604020202020204" pitchFamily="34" charset="0"/>
              <a:buNone/>
            </a:pPr>
            <a:r>
              <a:rPr lang="zh-CN" altLang="en-US" sz="2400" b="1" dirty="0">
                <a:solidFill>
                  <a:srgbClr val="002060"/>
                </a:solidFill>
              </a:rPr>
              <a:t>微信公众号：西安知先信息技术</a:t>
            </a:r>
            <a:endParaRPr lang="en-US" altLang="zh-CN" sz="2400" b="1" dirty="0">
              <a:solidFill>
                <a:srgbClr val="002060"/>
              </a:solidFill>
            </a:endParaRPr>
          </a:p>
          <a:p>
            <a:pPr>
              <a:lnSpc>
                <a:spcPct val="150000"/>
              </a:lnSpc>
              <a:buFont typeface="Arial" panose="020B0604020202020204" pitchFamily="34" charset="0"/>
              <a:buNone/>
            </a:pPr>
            <a:r>
              <a:rPr lang="zh-CN" altLang="en-US" sz="2400" b="1" dirty="0">
                <a:solidFill>
                  <a:srgbClr val="002060"/>
                </a:solidFill>
                <a:latin typeface="Calibri" panose="020F0502020204030204" pitchFamily="34" charset="0"/>
              </a:rPr>
              <a:t>技术支持</a:t>
            </a:r>
            <a:r>
              <a:rPr lang="zh-CN" altLang="en-US" sz="2400" b="1" dirty="0">
                <a:solidFill>
                  <a:srgbClr val="002060"/>
                </a:solidFill>
              </a:rPr>
              <a:t>邮箱：</a:t>
            </a:r>
            <a:r>
              <a:rPr lang="en-US" altLang="zh-CN" sz="2400" dirty="0">
                <a:solidFill>
                  <a:srgbClr val="002060"/>
                </a:solidFill>
                <a:hlinkClick r:id="rId5"/>
              </a:rPr>
              <a:t>support</a:t>
            </a:r>
            <a:r>
              <a:rPr lang="en-US" altLang="zh-CN" sz="2400" dirty="0">
                <a:solidFill>
                  <a:srgbClr val="002060"/>
                </a:solidFill>
                <a:hlinkClick r:id="rId6"/>
              </a:rPr>
              <a:t>@notefirst.com</a:t>
            </a:r>
          </a:p>
          <a:p>
            <a:pPr>
              <a:lnSpc>
                <a:spcPct val="150000"/>
              </a:lnSpc>
              <a:buFont typeface="Arial" panose="020B0604020202020204" pitchFamily="34" charset="0"/>
              <a:buNone/>
            </a:pPr>
            <a:r>
              <a:rPr lang="en-US" altLang="zh-CN" sz="2400" b="1" dirty="0">
                <a:solidFill>
                  <a:srgbClr val="002060"/>
                </a:solidFill>
                <a:latin typeface="Calibri" panose="020F0502020204030204" pitchFamily="34" charset="0"/>
              </a:rPr>
              <a:t>QQ</a:t>
            </a:r>
            <a:r>
              <a:rPr lang="zh-CN" altLang="en-US" sz="2400" b="1" dirty="0">
                <a:solidFill>
                  <a:srgbClr val="002060"/>
                </a:solidFill>
                <a:latin typeface="Calibri" panose="020F0502020204030204" pitchFamily="34" charset="0"/>
              </a:rPr>
              <a:t>交流</a:t>
            </a:r>
            <a:r>
              <a:rPr lang="zh-CN" altLang="en-US" sz="2400" b="1" dirty="0">
                <a:solidFill>
                  <a:srgbClr val="002060"/>
                </a:solidFill>
              </a:rPr>
              <a:t>群：</a:t>
            </a:r>
            <a:r>
              <a:rPr lang="en-US" altLang="zh-CN" sz="2400" dirty="0">
                <a:solidFill>
                  <a:srgbClr val="002060"/>
                </a:solidFill>
              </a:rPr>
              <a:t>198079992</a:t>
            </a:r>
            <a:endParaRPr lang="en-US" altLang="zh-CN" sz="2400" dirty="0"/>
          </a:p>
        </p:txBody>
      </p:sp>
    </p:spTree>
    <p:extLst>
      <p:ext uri="{BB962C8B-B14F-4D97-AF65-F5344CB8AC3E}">
        <p14:creationId xmlns:p14="http://schemas.microsoft.com/office/powerpoint/2010/main" val="17145647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2987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文献管理软件发展历程</a:t>
            </a:r>
          </a:p>
        </p:txBody>
      </p:sp>
      <p:grpSp>
        <p:nvGrpSpPr>
          <p:cNvPr id="3" name="de6710ff-7b9a-4a6f-aca7-8d2112adea3a"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0" y="1543978"/>
            <a:ext cx="9144000" cy="4700600"/>
            <a:chOff x="0" y="783931"/>
            <a:chExt cx="12192000" cy="6267467"/>
          </a:xfrm>
        </p:grpSpPr>
        <p:sp>
          <p:nvSpPr>
            <p:cNvPr id="4" name="íṧlîdê"/>
            <p:cNvSpPr/>
            <p:nvPr/>
          </p:nvSpPr>
          <p:spPr bwMode="auto">
            <a:xfrm>
              <a:off x="1952624" y="1981201"/>
              <a:ext cx="8258175" cy="3143250"/>
            </a:xfrm>
            <a:custGeom>
              <a:avLst/>
              <a:gdLst>
                <a:gd name="connsiteX0" fmla="*/ 0 w 7981950"/>
                <a:gd name="connsiteY0" fmla="*/ 3114675 h 3114675"/>
                <a:gd name="connsiteX1" fmla="*/ 1133475 w 7981950"/>
                <a:gd name="connsiteY1" fmla="*/ 2828925 h 3114675"/>
                <a:gd name="connsiteX2" fmla="*/ 3476625 w 7981950"/>
                <a:gd name="connsiteY2" fmla="*/ 2162175 h 3114675"/>
                <a:gd name="connsiteX3" fmla="*/ 6248400 w 7981950"/>
                <a:gd name="connsiteY3" fmla="*/ 1162050 h 3114675"/>
                <a:gd name="connsiteX4" fmla="*/ 7981950 w 7981950"/>
                <a:gd name="connsiteY4" fmla="*/ 0 h 3114675"/>
                <a:gd name="connsiteX0-1" fmla="*/ 0 w 8258175"/>
                <a:gd name="connsiteY0-2" fmla="*/ 3143250 h 3143250"/>
                <a:gd name="connsiteX1-3" fmla="*/ 1409700 w 8258175"/>
                <a:gd name="connsiteY1-4" fmla="*/ 2828925 h 3143250"/>
                <a:gd name="connsiteX2-5" fmla="*/ 3752850 w 8258175"/>
                <a:gd name="connsiteY2-6" fmla="*/ 2162175 h 3143250"/>
                <a:gd name="connsiteX3-7" fmla="*/ 6524625 w 8258175"/>
                <a:gd name="connsiteY3-8" fmla="*/ 1162050 h 3143250"/>
                <a:gd name="connsiteX4-9" fmla="*/ 8258175 w 8258175"/>
                <a:gd name="connsiteY4-10" fmla="*/ 0 h 31432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258175" h="3143250">
                  <a:moveTo>
                    <a:pt x="0" y="3143250"/>
                  </a:moveTo>
                  <a:lnTo>
                    <a:pt x="1409700" y="2828925"/>
                  </a:lnTo>
                  <a:lnTo>
                    <a:pt x="3752850" y="2162175"/>
                  </a:lnTo>
                  <a:lnTo>
                    <a:pt x="6524625" y="1162050"/>
                  </a:lnTo>
                  <a:lnTo>
                    <a:pt x="8258175" y="0"/>
                  </a:lnTo>
                </a:path>
              </a:pathLst>
            </a:custGeom>
            <a:noFill/>
            <a:ln w="38100">
              <a:solidFill>
                <a:schemeClr val="bg1">
                  <a:lumMod val="8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5" name="iṩľídê"/>
            <p:cNvSpPr/>
            <p:nvPr/>
          </p:nvSpPr>
          <p:spPr bwMode="auto">
            <a:xfrm>
              <a:off x="0" y="6109248"/>
              <a:ext cx="12192000" cy="787544"/>
            </a:xfrm>
            <a:custGeom>
              <a:avLst/>
              <a:gdLst>
                <a:gd name="T0" fmla="*/ 0 w 3200"/>
                <a:gd name="T1" fmla="*/ 29 h 762"/>
                <a:gd name="T2" fmla="*/ 1413 w 3200"/>
                <a:gd name="T3" fmla="*/ 352 h 762"/>
                <a:gd name="T4" fmla="*/ 3200 w 3200"/>
                <a:gd name="T5" fmla="*/ 545 h 762"/>
                <a:gd name="T6" fmla="*/ 3200 w 3200"/>
                <a:gd name="T7" fmla="*/ 762 h 762"/>
                <a:gd name="T8" fmla="*/ 0 w 3200"/>
                <a:gd name="T9" fmla="*/ 762 h 762"/>
                <a:gd name="T10" fmla="*/ 0 w 3200"/>
                <a:gd name="T11" fmla="*/ 29 h 762"/>
              </a:gdLst>
              <a:ahLst/>
              <a:cxnLst>
                <a:cxn ang="0">
                  <a:pos x="T0" y="T1"/>
                </a:cxn>
                <a:cxn ang="0">
                  <a:pos x="T2" y="T3"/>
                </a:cxn>
                <a:cxn ang="0">
                  <a:pos x="T4" y="T5"/>
                </a:cxn>
                <a:cxn ang="0">
                  <a:pos x="T6" y="T7"/>
                </a:cxn>
                <a:cxn ang="0">
                  <a:pos x="T8" y="T9"/>
                </a:cxn>
                <a:cxn ang="0">
                  <a:pos x="T10" y="T11"/>
                </a:cxn>
              </a:cxnLst>
              <a:rect l="0" t="0" r="r" b="b"/>
              <a:pathLst>
                <a:path w="3200" h="762">
                  <a:moveTo>
                    <a:pt x="0" y="29"/>
                  </a:moveTo>
                  <a:cubicBezTo>
                    <a:pt x="0" y="29"/>
                    <a:pt x="662" y="0"/>
                    <a:pt x="1413" y="352"/>
                  </a:cubicBezTo>
                  <a:cubicBezTo>
                    <a:pt x="2164" y="705"/>
                    <a:pt x="3200" y="545"/>
                    <a:pt x="3200" y="545"/>
                  </a:cubicBezTo>
                  <a:cubicBezTo>
                    <a:pt x="3200" y="762"/>
                    <a:pt x="3200" y="762"/>
                    <a:pt x="3200" y="762"/>
                  </a:cubicBezTo>
                  <a:cubicBezTo>
                    <a:pt x="0" y="762"/>
                    <a:pt x="0" y="762"/>
                    <a:pt x="0" y="762"/>
                  </a:cubicBezTo>
                  <a:lnTo>
                    <a:pt x="0" y="29"/>
                  </a:lnTo>
                  <a:close/>
                </a:path>
              </a:pathLst>
            </a:custGeom>
            <a:solidFill>
              <a:schemeClr val="tx2">
                <a:lumMod val="60000"/>
                <a:lumOff val="40000"/>
              </a:schemeClr>
            </a:solidFill>
            <a:ln>
              <a:noFill/>
            </a:ln>
          </p:spPr>
          <p:txBody>
            <a:bodyPr vert="horz" wrap="square" lIns="91440" tIns="45720" rIns="91440" bIns="45720" numCol="1" anchor="t" anchorCtr="0" compatLnSpc="1"/>
            <a:lstStyle/>
            <a:p>
              <a:endParaRPr lang="id-ID"/>
            </a:p>
          </p:txBody>
        </p:sp>
        <p:sp>
          <p:nvSpPr>
            <p:cNvPr id="6" name="iş1ïḑê"/>
            <p:cNvSpPr/>
            <p:nvPr/>
          </p:nvSpPr>
          <p:spPr bwMode="auto">
            <a:xfrm>
              <a:off x="0" y="6054726"/>
              <a:ext cx="12192000" cy="894817"/>
            </a:xfrm>
            <a:custGeom>
              <a:avLst/>
              <a:gdLst>
                <a:gd name="T0" fmla="*/ 3200 w 3200"/>
                <a:gd name="T1" fmla="*/ 66 h 423"/>
                <a:gd name="T2" fmla="*/ 1743 w 3200"/>
                <a:gd name="T3" fmla="*/ 212 h 423"/>
                <a:gd name="T4" fmla="*/ 0 w 3200"/>
                <a:gd name="T5" fmla="*/ 175 h 423"/>
                <a:gd name="T6" fmla="*/ 0 w 3200"/>
                <a:gd name="T7" fmla="*/ 404 h 423"/>
                <a:gd name="T8" fmla="*/ 3200 w 3200"/>
                <a:gd name="T9" fmla="*/ 404 h 423"/>
                <a:gd name="T10" fmla="*/ 3200 w 3200"/>
                <a:gd name="T11" fmla="*/ 66 h 423"/>
              </a:gdLst>
              <a:ahLst/>
              <a:cxnLst>
                <a:cxn ang="0">
                  <a:pos x="T0" y="T1"/>
                </a:cxn>
                <a:cxn ang="0">
                  <a:pos x="T2" y="T3"/>
                </a:cxn>
                <a:cxn ang="0">
                  <a:pos x="T4" y="T5"/>
                </a:cxn>
                <a:cxn ang="0">
                  <a:pos x="T6" y="T7"/>
                </a:cxn>
                <a:cxn ang="0">
                  <a:pos x="T8" y="T9"/>
                </a:cxn>
                <a:cxn ang="0">
                  <a:pos x="T10" y="T11"/>
                </a:cxn>
              </a:cxnLst>
              <a:rect l="0" t="0" r="r" b="b"/>
              <a:pathLst>
                <a:path w="3200" h="423">
                  <a:moveTo>
                    <a:pt x="3200" y="66"/>
                  </a:moveTo>
                  <a:cubicBezTo>
                    <a:pt x="3200" y="66"/>
                    <a:pt x="2831" y="0"/>
                    <a:pt x="1743" y="212"/>
                  </a:cubicBezTo>
                  <a:cubicBezTo>
                    <a:pt x="655" y="423"/>
                    <a:pt x="0" y="175"/>
                    <a:pt x="0" y="175"/>
                  </a:cubicBezTo>
                  <a:cubicBezTo>
                    <a:pt x="0" y="404"/>
                    <a:pt x="0" y="404"/>
                    <a:pt x="0" y="404"/>
                  </a:cubicBezTo>
                  <a:cubicBezTo>
                    <a:pt x="3200" y="404"/>
                    <a:pt x="3200" y="404"/>
                    <a:pt x="3200" y="404"/>
                  </a:cubicBezTo>
                  <a:lnTo>
                    <a:pt x="3200" y="66"/>
                  </a:lnTo>
                  <a:close/>
                </a:path>
              </a:pathLst>
            </a:custGeom>
            <a:solidFill>
              <a:schemeClr val="tx2">
                <a:lumMod val="40000"/>
                <a:lumOff val="60000"/>
              </a:schemeClr>
            </a:solidFill>
            <a:ln>
              <a:noFill/>
            </a:ln>
          </p:spPr>
          <p:txBody>
            <a:bodyPr vert="horz" wrap="square" lIns="91440" tIns="45720" rIns="91440" bIns="45720" numCol="1" anchor="t" anchorCtr="0" compatLnSpc="1"/>
            <a:lstStyle/>
            <a:p>
              <a:endParaRPr lang="id-ID"/>
            </a:p>
          </p:txBody>
        </p:sp>
        <p:grpSp>
          <p:nvGrpSpPr>
            <p:cNvPr id="7" name="isliḋè"/>
            <p:cNvGrpSpPr/>
            <p:nvPr/>
          </p:nvGrpSpPr>
          <p:grpSpPr>
            <a:xfrm>
              <a:off x="1614259" y="5349954"/>
              <a:ext cx="913871" cy="1152180"/>
              <a:chOff x="1395168" y="5349954"/>
              <a:chExt cx="913871" cy="1152180"/>
            </a:xfrm>
            <a:solidFill>
              <a:schemeClr val="bg1">
                <a:lumMod val="85000"/>
              </a:schemeClr>
            </a:solidFill>
          </p:grpSpPr>
          <p:sp>
            <p:nvSpPr>
              <p:cNvPr id="112" name="îṡḷídê"/>
              <p:cNvSpPr/>
              <p:nvPr/>
            </p:nvSpPr>
            <p:spPr bwMode="auto">
              <a:xfrm>
                <a:off x="1437065" y="5446750"/>
                <a:ext cx="871974" cy="1055384"/>
              </a:xfrm>
              <a:custGeom>
                <a:avLst/>
                <a:gdLst>
                  <a:gd name="T0" fmla="*/ 570 w 658"/>
                  <a:gd name="T1" fmla="*/ 552 h 667"/>
                  <a:gd name="T2" fmla="*/ 408 w 658"/>
                  <a:gd name="T3" fmla="*/ 548 h 667"/>
                  <a:gd name="T4" fmla="*/ 266 w 658"/>
                  <a:gd name="T5" fmla="*/ 485 h 667"/>
                  <a:gd name="T6" fmla="*/ 269 w 658"/>
                  <a:gd name="T7" fmla="*/ 323 h 667"/>
                  <a:gd name="T8" fmla="*/ 380 w 658"/>
                  <a:gd name="T9" fmla="*/ 240 h 667"/>
                  <a:gd name="T10" fmla="*/ 552 w 658"/>
                  <a:gd name="T11" fmla="*/ 235 h 667"/>
                  <a:gd name="T12" fmla="*/ 561 w 658"/>
                  <a:gd name="T13" fmla="*/ 231 h 667"/>
                  <a:gd name="T14" fmla="*/ 491 w 658"/>
                  <a:gd name="T15" fmla="*/ 230 h 667"/>
                  <a:gd name="T16" fmla="*/ 306 w 658"/>
                  <a:gd name="T17" fmla="*/ 255 h 667"/>
                  <a:gd name="T18" fmla="*/ 346 w 658"/>
                  <a:gd name="T19" fmla="*/ 59 h 667"/>
                  <a:gd name="T20" fmla="*/ 280 w 658"/>
                  <a:gd name="T21" fmla="*/ 75 h 667"/>
                  <a:gd name="T22" fmla="*/ 256 w 658"/>
                  <a:gd name="T23" fmla="*/ 19 h 667"/>
                  <a:gd name="T24" fmla="*/ 246 w 658"/>
                  <a:gd name="T25" fmla="*/ 15 h 667"/>
                  <a:gd name="T26" fmla="*/ 272 w 658"/>
                  <a:gd name="T27" fmla="*/ 67 h 667"/>
                  <a:gd name="T28" fmla="*/ 156 w 658"/>
                  <a:gd name="T29" fmla="*/ 49 h 667"/>
                  <a:gd name="T30" fmla="*/ 265 w 658"/>
                  <a:gd name="T31" fmla="*/ 291 h 667"/>
                  <a:gd name="T32" fmla="*/ 201 w 658"/>
                  <a:gd name="T33" fmla="*/ 220 h 667"/>
                  <a:gd name="T34" fmla="*/ 121 w 658"/>
                  <a:gd name="T35" fmla="*/ 179 h 667"/>
                  <a:gd name="T36" fmla="*/ 31 w 658"/>
                  <a:gd name="T37" fmla="*/ 172 h 667"/>
                  <a:gd name="T38" fmla="*/ 135 w 658"/>
                  <a:gd name="T39" fmla="*/ 191 h 667"/>
                  <a:gd name="T40" fmla="*/ 210 w 658"/>
                  <a:gd name="T41" fmla="*/ 238 h 667"/>
                  <a:gd name="T42" fmla="*/ 248 w 658"/>
                  <a:gd name="T43" fmla="*/ 338 h 667"/>
                  <a:gd name="T44" fmla="*/ 212 w 658"/>
                  <a:gd name="T45" fmla="*/ 524 h 667"/>
                  <a:gd name="T46" fmla="*/ 122 w 658"/>
                  <a:gd name="T47" fmla="*/ 526 h 667"/>
                  <a:gd name="T48" fmla="*/ 63 w 658"/>
                  <a:gd name="T49" fmla="*/ 524 h 667"/>
                  <a:gd name="T50" fmla="*/ 16 w 658"/>
                  <a:gd name="T51" fmla="*/ 529 h 667"/>
                  <a:gd name="T52" fmla="*/ 15 w 658"/>
                  <a:gd name="T53" fmla="*/ 530 h 667"/>
                  <a:gd name="T54" fmla="*/ 64 w 658"/>
                  <a:gd name="T55" fmla="*/ 526 h 667"/>
                  <a:gd name="T56" fmla="*/ 120 w 658"/>
                  <a:gd name="T57" fmla="*/ 530 h 667"/>
                  <a:gd name="T58" fmla="*/ 195 w 658"/>
                  <a:gd name="T59" fmla="*/ 535 h 667"/>
                  <a:gd name="T60" fmla="*/ 180 w 658"/>
                  <a:gd name="T61" fmla="*/ 560 h 667"/>
                  <a:gd name="T62" fmla="*/ 152 w 658"/>
                  <a:gd name="T63" fmla="*/ 568 h 667"/>
                  <a:gd name="T64" fmla="*/ 135 w 658"/>
                  <a:gd name="T65" fmla="*/ 578 h 667"/>
                  <a:gd name="T66" fmla="*/ 176 w 658"/>
                  <a:gd name="T67" fmla="*/ 566 h 667"/>
                  <a:gd name="T68" fmla="*/ 186 w 658"/>
                  <a:gd name="T69" fmla="*/ 565 h 667"/>
                  <a:gd name="T70" fmla="*/ 218 w 658"/>
                  <a:gd name="T71" fmla="*/ 602 h 667"/>
                  <a:gd name="T72" fmla="*/ 213 w 658"/>
                  <a:gd name="T73" fmla="*/ 606 h 667"/>
                  <a:gd name="T74" fmla="*/ 201 w 658"/>
                  <a:gd name="T75" fmla="*/ 621 h 667"/>
                  <a:gd name="T76" fmla="*/ 218 w 658"/>
                  <a:gd name="T77" fmla="*/ 606 h 667"/>
                  <a:gd name="T78" fmla="*/ 239 w 658"/>
                  <a:gd name="T79" fmla="*/ 607 h 667"/>
                  <a:gd name="T80" fmla="*/ 234 w 658"/>
                  <a:gd name="T81" fmla="*/ 637 h 667"/>
                  <a:gd name="T82" fmla="*/ 239 w 658"/>
                  <a:gd name="T83" fmla="*/ 634 h 667"/>
                  <a:gd name="T84" fmla="*/ 247 w 658"/>
                  <a:gd name="T85" fmla="*/ 628 h 667"/>
                  <a:gd name="T86" fmla="*/ 248 w 658"/>
                  <a:gd name="T87" fmla="*/ 629 h 667"/>
                  <a:gd name="T88" fmla="*/ 259 w 658"/>
                  <a:gd name="T89" fmla="*/ 661 h 667"/>
                  <a:gd name="T90" fmla="*/ 256 w 658"/>
                  <a:gd name="T91" fmla="*/ 623 h 667"/>
                  <a:gd name="T92" fmla="*/ 254 w 658"/>
                  <a:gd name="T93" fmla="*/ 618 h 667"/>
                  <a:gd name="T94" fmla="*/ 271 w 658"/>
                  <a:gd name="T95" fmla="*/ 596 h 667"/>
                  <a:gd name="T96" fmla="*/ 303 w 658"/>
                  <a:gd name="T97" fmla="*/ 603 h 667"/>
                  <a:gd name="T98" fmla="*/ 303 w 658"/>
                  <a:gd name="T99" fmla="*/ 602 h 667"/>
                  <a:gd name="T100" fmla="*/ 272 w 658"/>
                  <a:gd name="T101" fmla="*/ 591 h 667"/>
                  <a:gd name="T102" fmla="*/ 263 w 658"/>
                  <a:gd name="T103" fmla="*/ 538 h 667"/>
                  <a:gd name="T104" fmla="*/ 283 w 658"/>
                  <a:gd name="T105" fmla="*/ 547 h 667"/>
                  <a:gd name="T106" fmla="*/ 330 w 658"/>
                  <a:gd name="T107" fmla="*/ 559 h 667"/>
                  <a:gd name="T108" fmla="*/ 285 w 658"/>
                  <a:gd name="T109" fmla="*/ 538 h 667"/>
                  <a:gd name="T110" fmla="*/ 282 w 658"/>
                  <a:gd name="T111" fmla="*/ 537 h 667"/>
                  <a:gd name="T112" fmla="*/ 356 w 658"/>
                  <a:gd name="T113" fmla="*/ 551 h 667"/>
                  <a:gd name="T114" fmla="*/ 463 w 658"/>
                  <a:gd name="T115" fmla="*/ 557 h 667"/>
                  <a:gd name="T116" fmla="*/ 642 w 658"/>
                  <a:gd name="T117" fmla="*/ 569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58" h="667">
                    <a:moveTo>
                      <a:pt x="654" y="566"/>
                    </a:moveTo>
                    <a:cubicBezTo>
                      <a:pt x="651" y="567"/>
                      <a:pt x="647" y="568"/>
                      <a:pt x="642" y="568"/>
                    </a:cubicBezTo>
                    <a:cubicBezTo>
                      <a:pt x="636" y="569"/>
                      <a:pt x="630" y="570"/>
                      <a:pt x="622" y="569"/>
                    </a:cubicBezTo>
                    <a:cubicBezTo>
                      <a:pt x="619" y="568"/>
                      <a:pt x="615" y="567"/>
                      <a:pt x="611" y="566"/>
                    </a:cubicBezTo>
                    <a:cubicBezTo>
                      <a:pt x="607" y="564"/>
                      <a:pt x="604" y="561"/>
                      <a:pt x="599" y="559"/>
                    </a:cubicBezTo>
                    <a:cubicBezTo>
                      <a:pt x="591" y="555"/>
                      <a:pt x="580" y="553"/>
                      <a:pt x="570" y="552"/>
                    </a:cubicBezTo>
                    <a:cubicBezTo>
                      <a:pt x="559" y="550"/>
                      <a:pt x="548" y="550"/>
                      <a:pt x="536" y="550"/>
                    </a:cubicBezTo>
                    <a:cubicBezTo>
                      <a:pt x="513" y="549"/>
                      <a:pt x="488" y="550"/>
                      <a:pt x="463" y="550"/>
                    </a:cubicBezTo>
                    <a:cubicBezTo>
                      <a:pt x="457" y="550"/>
                      <a:pt x="451" y="550"/>
                      <a:pt x="445" y="550"/>
                    </a:cubicBezTo>
                    <a:cubicBezTo>
                      <a:pt x="438" y="550"/>
                      <a:pt x="432" y="550"/>
                      <a:pt x="426" y="549"/>
                    </a:cubicBezTo>
                    <a:cubicBezTo>
                      <a:pt x="423" y="549"/>
                      <a:pt x="420" y="549"/>
                      <a:pt x="417" y="548"/>
                    </a:cubicBezTo>
                    <a:cubicBezTo>
                      <a:pt x="414" y="548"/>
                      <a:pt x="411" y="548"/>
                      <a:pt x="408" y="548"/>
                    </a:cubicBezTo>
                    <a:cubicBezTo>
                      <a:pt x="402" y="547"/>
                      <a:pt x="397" y="546"/>
                      <a:pt x="391" y="545"/>
                    </a:cubicBezTo>
                    <a:cubicBezTo>
                      <a:pt x="380" y="544"/>
                      <a:pt x="369" y="542"/>
                      <a:pt x="358" y="540"/>
                    </a:cubicBezTo>
                    <a:cubicBezTo>
                      <a:pt x="348" y="537"/>
                      <a:pt x="338" y="535"/>
                      <a:pt x="329" y="533"/>
                    </a:cubicBezTo>
                    <a:cubicBezTo>
                      <a:pt x="323" y="531"/>
                      <a:pt x="318" y="530"/>
                      <a:pt x="313" y="529"/>
                    </a:cubicBezTo>
                    <a:cubicBezTo>
                      <a:pt x="306" y="525"/>
                      <a:pt x="278" y="509"/>
                      <a:pt x="274" y="506"/>
                    </a:cubicBezTo>
                    <a:cubicBezTo>
                      <a:pt x="272" y="503"/>
                      <a:pt x="267" y="493"/>
                      <a:pt x="266" y="485"/>
                    </a:cubicBezTo>
                    <a:cubicBezTo>
                      <a:pt x="265" y="478"/>
                      <a:pt x="256" y="470"/>
                      <a:pt x="255" y="460"/>
                    </a:cubicBezTo>
                    <a:cubicBezTo>
                      <a:pt x="254" y="450"/>
                      <a:pt x="253" y="438"/>
                      <a:pt x="253" y="426"/>
                    </a:cubicBezTo>
                    <a:cubicBezTo>
                      <a:pt x="252" y="414"/>
                      <a:pt x="253" y="400"/>
                      <a:pt x="254" y="386"/>
                    </a:cubicBezTo>
                    <a:cubicBezTo>
                      <a:pt x="255" y="372"/>
                      <a:pt x="258" y="357"/>
                      <a:pt x="262" y="343"/>
                    </a:cubicBezTo>
                    <a:cubicBezTo>
                      <a:pt x="264" y="336"/>
                      <a:pt x="266" y="329"/>
                      <a:pt x="269" y="323"/>
                    </a:cubicBezTo>
                    <a:cubicBezTo>
                      <a:pt x="269" y="323"/>
                      <a:pt x="269" y="323"/>
                      <a:pt x="269" y="323"/>
                    </a:cubicBezTo>
                    <a:cubicBezTo>
                      <a:pt x="269" y="323"/>
                      <a:pt x="269" y="323"/>
                      <a:pt x="269" y="323"/>
                    </a:cubicBezTo>
                    <a:cubicBezTo>
                      <a:pt x="272" y="315"/>
                      <a:pt x="276" y="307"/>
                      <a:pt x="281" y="300"/>
                    </a:cubicBezTo>
                    <a:cubicBezTo>
                      <a:pt x="289" y="287"/>
                      <a:pt x="300" y="275"/>
                      <a:pt x="313" y="265"/>
                    </a:cubicBezTo>
                    <a:cubicBezTo>
                      <a:pt x="326" y="256"/>
                      <a:pt x="341" y="249"/>
                      <a:pt x="357" y="245"/>
                    </a:cubicBezTo>
                    <a:cubicBezTo>
                      <a:pt x="361" y="244"/>
                      <a:pt x="365" y="243"/>
                      <a:pt x="369" y="242"/>
                    </a:cubicBezTo>
                    <a:cubicBezTo>
                      <a:pt x="373" y="241"/>
                      <a:pt x="377" y="241"/>
                      <a:pt x="380" y="240"/>
                    </a:cubicBezTo>
                    <a:cubicBezTo>
                      <a:pt x="388" y="239"/>
                      <a:pt x="396" y="239"/>
                      <a:pt x="404" y="238"/>
                    </a:cubicBezTo>
                    <a:cubicBezTo>
                      <a:pt x="420" y="237"/>
                      <a:pt x="435" y="237"/>
                      <a:pt x="450" y="237"/>
                    </a:cubicBezTo>
                    <a:cubicBezTo>
                      <a:pt x="464" y="237"/>
                      <a:pt x="478" y="236"/>
                      <a:pt x="491" y="236"/>
                    </a:cubicBezTo>
                    <a:cubicBezTo>
                      <a:pt x="513" y="236"/>
                      <a:pt x="531" y="235"/>
                      <a:pt x="546" y="235"/>
                    </a:cubicBezTo>
                    <a:cubicBezTo>
                      <a:pt x="546" y="235"/>
                      <a:pt x="546" y="235"/>
                      <a:pt x="546" y="235"/>
                    </a:cubicBezTo>
                    <a:cubicBezTo>
                      <a:pt x="546" y="235"/>
                      <a:pt x="548" y="235"/>
                      <a:pt x="552" y="235"/>
                    </a:cubicBezTo>
                    <a:cubicBezTo>
                      <a:pt x="554" y="235"/>
                      <a:pt x="556" y="235"/>
                      <a:pt x="559" y="235"/>
                    </a:cubicBezTo>
                    <a:cubicBezTo>
                      <a:pt x="559" y="235"/>
                      <a:pt x="560" y="235"/>
                      <a:pt x="560" y="235"/>
                    </a:cubicBezTo>
                    <a:cubicBezTo>
                      <a:pt x="561" y="235"/>
                      <a:pt x="561" y="235"/>
                      <a:pt x="561" y="235"/>
                    </a:cubicBezTo>
                    <a:cubicBezTo>
                      <a:pt x="560" y="235"/>
                      <a:pt x="561" y="235"/>
                      <a:pt x="561" y="235"/>
                    </a:cubicBezTo>
                    <a:cubicBezTo>
                      <a:pt x="561" y="234"/>
                      <a:pt x="563" y="237"/>
                      <a:pt x="562" y="231"/>
                    </a:cubicBezTo>
                    <a:cubicBezTo>
                      <a:pt x="560" y="230"/>
                      <a:pt x="561" y="231"/>
                      <a:pt x="561" y="231"/>
                    </a:cubicBezTo>
                    <a:cubicBezTo>
                      <a:pt x="560" y="231"/>
                      <a:pt x="560" y="231"/>
                      <a:pt x="560" y="231"/>
                    </a:cubicBezTo>
                    <a:cubicBezTo>
                      <a:pt x="560" y="231"/>
                      <a:pt x="560" y="231"/>
                      <a:pt x="560" y="231"/>
                    </a:cubicBezTo>
                    <a:cubicBezTo>
                      <a:pt x="560" y="231"/>
                      <a:pt x="560" y="231"/>
                      <a:pt x="560" y="231"/>
                    </a:cubicBezTo>
                    <a:cubicBezTo>
                      <a:pt x="559" y="231"/>
                      <a:pt x="558" y="231"/>
                      <a:pt x="557" y="231"/>
                    </a:cubicBezTo>
                    <a:cubicBezTo>
                      <a:pt x="555" y="230"/>
                      <a:pt x="554" y="230"/>
                      <a:pt x="552" y="230"/>
                    </a:cubicBezTo>
                    <a:cubicBezTo>
                      <a:pt x="537" y="230"/>
                      <a:pt x="516" y="230"/>
                      <a:pt x="491" y="230"/>
                    </a:cubicBezTo>
                    <a:cubicBezTo>
                      <a:pt x="478" y="229"/>
                      <a:pt x="464" y="229"/>
                      <a:pt x="450" y="229"/>
                    </a:cubicBezTo>
                    <a:cubicBezTo>
                      <a:pt x="435" y="229"/>
                      <a:pt x="420" y="229"/>
                      <a:pt x="404" y="229"/>
                    </a:cubicBezTo>
                    <a:cubicBezTo>
                      <a:pt x="396" y="229"/>
                      <a:pt x="388" y="229"/>
                      <a:pt x="379" y="230"/>
                    </a:cubicBezTo>
                    <a:cubicBezTo>
                      <a:pt x="375" y="231"/>
                      <a:pt x="371" y="231"/>
                      <a:pt x="367" y="232"/>
                    </a:cubicBezTo>
                    <a:cubicBezTo>
                      <a:pt x="363" y="233"/>
                      <a:pt x="358" y="234"/>
                      <a:pt x="354" y="234"/>
                    </a:cubicBezTo>
                    <a:cubicBezTo>
                      <a:pt x="338" y="239"/>
                      <a:pt x="321" y="245"/>
                      <a:pt x="306" y="255"/>
                    </a:cubicBezTo>
                    <a:cubicBezTo>
                      <a:pt x="295" y="263"/>
                      <a:pt x="285" y="272"/>
                      <a:pt x="276" y="283"/>
                    </a:cubicBezTo>
                    <a:cubicBezTo>
                      <a:pt x="277" y="278"/>
                      <a:pt x="278" y="272"/>
                      <a:pt x="279" y="267"/>
                    </a:cubicBezTo>
                    <a:cubicBezTo>
                      <a:pt x="281" y="254"/>
                      <a:pt x="282" y="240"/>
                      <a:pt x="284" y="227"/>
                    </a:cubicBezTo>
                    <a:cubicBezTo>
                      <a:pt x="285" y="214"/>
                      <a:pt x="286" y="200"/>
                      <a:pt x="287" y="187"/>
                    </a:cubicBezTo>
                    <a:cubicBezTo>
                      <a:pt x="301" y="167"/>
                      <a:pt x="346" y="104"/>
                      <a:pt x="350" y="59"/>
                    </a:cubicBezTo>
                    <a:cubicBezTo>
                      <a:pt x="346" y="59"/>
                      <a:pt x="346" y="59"/>
                      <a:pt x="346" y="59"/>
                    </a:cubicBezTo>
                    <a:cubicBezTo>
                      <a:pt x="343" y="99"/>
                      <a:pt x="304" y="156"/>
                      <a:pt x="287" y="180"/>
                    </a:cubicBezTo>
                    <a:cubicBezTo>
                      <a:pt x="287" y="168"/>
                      <a:pt x="288" y="157"/>
                      <a:pt x="287" y="146"/>
                    </a:cubicBezTo>
                    <a:cubicBezTo>
                      <a:pt x="287" y="139"/>
                      <a:pt x="287" y="132"/>
                      <a:pt x="287" y="126"/>
                    </a:cubicBezTo>
                    <a:cubicBezTo>
                      <a:pt x="286" y="119"/>
                      <a:pt x="286" y="112"/>
                      <a:pt x="285" y="105"/>
                    </a:cubicBezTo>
                    <a:cubicBezTo>
                      <a:pt x="284" y="99"/>
                      <a:pt x="283" y="92"/>
                      <a:pt x="282" y="85"/>
                    </a:cubicBezTo>
                    <a:cubicBezTo>
                      <a:pt x="281" y="82"/>
                      <a:pt x="281" y="79"/>
                      <a:pt x="280" y="75"/>
                    </a:cubicBezTo>
                    <a:cubicBezTo>
                      <a:pt x="279" y="72"/>
                      <a:pt x="278" y="69"/>
                      <a:pt x="277" y="65"/>
                    </a:cubicBezTo>
                    <a:cubicBezTo>
                      <a:pt x="276" y="62"/>
                      <a:pt x="276" y="59"/>
                      <a:pt x="275" y="56"/>
                    </a:cubicBezTo>
                    <a:cubicBezTo>
                      <a:pt x="271" y="46"/>
                      <a:pt x="271" y="46"/>
                      <a:pt x="271" y="46"/>
                    </a:cubicBezTo>
                    <a:cubicBezTo>
                      <a:pt x="270" y="43"/>
                      <a:pt x="268" y="40"/>
                      <a:pt x="267" y="37"/>
                    </a:cubicBezTo>
                    <a:cubicBezTo>
                      <a:pt x="265" y="34"/>
                      <a:pt x="263" y="31"/>
                      <a:pt x="262" y="28"/>
                    </a:cubicBezTo>
                    <a:cubicBezTo>
                      <a:pt x="260" y="25"/>
                      <a:pt x="258" y="22"/>
                      <a:pt x="256" y="19"/>
                    </a:cubicBezTo>
                    <a:cubicBezTo>
                      <a:pt x="254" y="17"/>
                      <a:pt x="251" y="14"/>
                      <a:pt x="249" y="12"/>
                    </a:cubicBezTo>
                    <a:cubicBezTo>
                      <a:pt x="246" y="9"/>
                      <a:pt x="243" y="7"/>
                      <a:pt x="241" y="5"/>
                    </a:cubicBezTo>
                    <a:cubicBezTo>
                      <a:pt x="238" y="3"/>
                      <a:pt x="235" y="2"/>
                      <a:pt x="232" y="0"/>
                    </a:cubicBezTo>
                    <a:cubicBezTo>
                      <a:pt x="230" y="3"/>
                      <a:pt x="230" y="3"/>
                      <a:pt x="230" y="3"/>
                    </a:cubicBezTo>
                    <a:cubicBezTo>
                      <a:pt x="233" y="5"/>
                      <a:pt x="236" y="7"/>
                      <a:pt x="238" y="8"/>
                    </a:cubicBezTo>
                    <a:cubicBezTo>
                      <a:pt x="241" y="11"/>
                      <a:pt x="243" y="13"/>
                      <a:pt x="246" y="15"/>
                    </a:cubicBezTo>
                    <a:cubicBezTo>
                      <a:pt x="248" y="17"/>
                      <a:pt x="250" y="20"/>
                      <a:pt x="252" y="22"/>
                    </a:cubicBezTo>
                    <a:cubicBezTo>
                      <a:pt x="254" y="25"/>
                      <a:pt x="256" y="27"/>
                      <a:pt x="258" y="30"/>
                    </a:cubicBezTo>
                    <a:cubicBezTo>
                      <a:pt x="259" y="33"/>
                      <a:pt x="261" y="36"/>
                      <a:pt x="262" y="39"/>
                    </a:cubicBezTo>
                    <a:cubicBezTo>
                      <a:pt x="264" y="42"/>
                      <a:pt x="265" y="45"/>
                      <a:pt x="266" y="48"/>
                    </a:cubicBezTo>
                    <a:cubicBezTo>
                      <a:pt x="269" y="57"/>
                      <a:pt x="269" y="57"/>
                      <a:pt x="269" y="57"/>
                    </a:cubicBezTo>
                    <a:cubicBezTo>
                      <a:pt x="270" y="61"/>
                      <a:pt x="271" y="64"/>
                      <a:pt x="272" y="67"/>
                    </a:cubicBezTo>
                    <a:cubicBezTo>
                      <a:pt x="273" y="70"/>
                      <a:pt x="273" y="73"/>
                      <a:pt x="274" y="77"/>
                    </a:cubicBezTo>
                    <a:cubicBezTo>
                      <a:pt x="275" y="80"/>
                      <a:pt x="275" y="83"/>
                      <a:pt x="276" y="86"/>
                    </a:cubicBezTo>
                    <a:cubicBezTo>
                      <a:pt x="277" y="93"/>
                      <a:pt x="278" y="100"/>
                      <a:pt x="278" y="106"/>
                    </a:cubicBezTo>
                    <a:cubicBezTo>
                      <a:pt x="279" y="110"/>
                      <a:pt x="279" y="114"/>
                      <a:pt x="279" y="119"/>
                    </a:cubicBezTo>
                    <a:cubicBezTo>
                      <a:pt x="214" y="111"/>
                      <a:pt x="159" y="47"/>
                      <a:pt x="159" y="47"/>
                    </a:cubicBezTo>
                    <a:cubicBezTo>
                      <a:pt x="156" y="49"/>
                      <a:pt x="156" y="49"/>
                      <a:pt x="156" y="49"/>
                    </a:cubicBezTo>
                    <a:cubicBezTo>
                      <a:pt x="156" y="50"/>
                      <a:pt x="213" y="115"/>
                      <a:pt x="280" y="123"/>
                    </a:cubicBezTo>
                    <a:cubicBezTo>
                      <a:pt x="280" y="124"/>
                      <a:pt x="280" y="125"/>
                      <a:pt x="280" y="126"/>
                    </a:cubicBezTo>
                    <a:cubicBezTo>
                      <a:pt x="280" y="133"/>
                      <a:pt x="280" y="139"/>
                      <a:pt x="280" y="146"/>
                    </a:cubicBezTo>
                    <a:cubicBezTo>
                      <a:pt x="280" y="173"/>
                      <a:pt x="278" y="199"/>
                      <a:pt x="275" y="226"/>
                    </a:cubicBezTo>
                    <a:cubicBezTo>
                      <a:pt x="273" y="239"/>
                      <a:pt x="271" y="252"/>
                      <a:pt x="269" y="266"/>
                    </a:cubicBezTo>
                    <a:cubicBezTo>
                      <a:pt x="268" y="274"/>
                      <a:pt x="266" y="282"/>
                      <a:pt x="265" y="291"/>
                    </a:cubicBezTo>
                    <a:cubicBezTo>
                      <a:pt x="264" y="290"/>
                      <a:pt x="263" y="289"/>
                      <a:pt x="263" y="288"/>
                    </a:cubicBezTo>
                    <a:cubicBezTo>
                      <a:pt x="260" y="282"/>
                      <a:pt x="256" y="277"/>
                      <a:pt x="252" y="272"/>
                    </a:cubicBezTo>
                    <a:cubicBezTo>
                      <a:pt x="249" y="267"/>
                      <a:pt x="245" y="263"/>
                      <a:pt x="241" y="258"/>
                    </a:cubicBezTo>
                    <a:cubicBezTo>
                      <a:pt x="237" y="253"/>
                      <a:pt x="233" y="249"/>
                      <a:pt x="229" y="245"/>
                    </a:cubicBezTo>
                    <a:cubicBezTo>
                      <a:pt x="224" y="240"/>
                      <a:pt x="220" y="236"/>
                      <a:pt x="215" y="232"/>
                    </a:cubicBezTo>
                    <a:cubicBezTo>
                      <a:pt x="211" y="228"/>
                      <a:pt x="206" y="224"/>
                      <a:pt x="201" y="220"/>
                    </a:cubicBezTo>
                    <a:cubicBezTo>
                      <a:pt x="194" y="215"/>
                      <a:pt x="194" y="215"/>
                      <a:pt x="194" y="215"/>
                    </a:cubicBezTo>
                    <a:cubicBezTo>
                      <a:pt x="186" y="210"/>
                      <a:pt x="186" y="210"/>
                      <a:pt x="186" y="210"/>
                    </a:cubicBezTo>
                    <a:cubicBezTo>
                      <a:pt x="181" y="207"/>
                      <a:pt x="176" y="203"/>
                      <a:pt x="171" y="200"/>
                    </a:cubicBezTo>
                    <a:cubicBezTo>
                      <a:pt x="166" y="197"/>
                      <a:pt x="160" y="195"/>
                      <a:pt x="155" y="192"/>
                    </a:cubicBezTo>
                    <a:cubicBezTo>
                      <a:pt x="149" y="190"/>
                      <a:pt x="143" y="187"/>
                      <a:pt x="138" y="185"/>
                    </a:cubicBezTo>
                    <a:cubicBezTo>
                      <a:pt x="132" y="183"/>
                      <a:pt x="126" y="181"/>
                      <a:pt x="121" y="179"/>
                    </a:cubicBezTo>
                    <a:cubicBezTo>
                      <a:pt x="115" y="178"/>
                      <a:pt x="109" y="176"/>
                      <a:pt x="103" y="175"/>
                    </a:cubicBezTo>
                    <a:cubicBezTo>
                      <a:pt x="97" y="174"/>
                      <a:pt x="91" y="172"/>
                      <a:pt x="85" y="172"/>
                    </a:cubicBezTo>
                    <a:cubicBezTo>
                      <a:pt x="79" y="171"/>
                      <a:pt x="73" y="170"/>
                      <a:pt x="67" y="169"/>
                    </a:cubicBezTo>
                    <a:cubicBezTo>
                      <a:pt x="61" y="169"/>
                      <a:pt x="55" y="169"/>
                      <a:pt x="49" y="168"/>
                    </a:cubicBezTo>
                    <a:cubicBezTo>
                      <a:pt x="43" y="168"/>
                      <a:pt x="37" y="168"/>
                      <a:pt x="31" y="168"/>
                    </a:cubicBezTo>
                    <a:cubicBezTo>
                      <a:pt x="31" y="172"/>
                      <a:pt x="31" y="172"/>
                      <a:pt x="31" y="172"/>
                    </a:cubicBezTo>
                    <a:cubicBezTo>
                      <a:pt x="37" y="172"/>
                      <a:pt x="43" y="172"/>
                      <a:pt x="49" y="173"/>
                    </a:cubicBezTo>
                    <a:cubicBezTo>
                      <a:pt x="55" y="173"/>
                      <a:pt x="61" y="173"/>
                      <a:pt x="67" y="174"/>
                    </a:cubicBezTo>
                    <a:cubicBezTo>
                      <a:pt x="73" y="175"/>
                      <a:pt x="78" y="176"/>
                      <a:pt x="84" y="177"/>
                    </a:cubicBezTo>
                    <a:cubicBezTo>
                      <a:pt x="90" y="178"/>
                      <a:pt x="96" y="179"/>
                      <a:pt x="102" y="180"/>
                    </a:cubicBezTo>
                    <a:cubicBezTo>
                      <a:pt x="107" y="182"/>
                      <a:pt x="113" y="184"/>
                      <a:pt x="119" y="185"/>
                    </a:cubicBezTo>
                    <a:cubicBezTo>
                      <a:pt x="124" y="187"/>
                      <a:pt x="130" y="189"/>
                      <a:pt x="135" y="191"/>
                    </a:cubicBezTo>
                    <a:cubicBezTo>
                      <a:pt x="141" y="193"/>
                      <a:pt x="146" y="196"/>
                      <a:pt x="152" y="198"/>
                    </a:cubicBezTo>
                    <a:cubicBezTo>
                      <a:pt x="157" y="201"/>
                      <a:pt x="162" y="204"/>
                      <a:pt x="167" y="207"/>
                    </a:cubicBezTo>
                    <a:cubicBezTo>
                      <a:pt x="172" y="210"/>
                      <a:pt x="177" y="213"/>
                      <a:pt x="182" y="216"/>
                    </a:cubicBezTo>
                    <a:cubicBezTo>
                      <a:pt x="189" y="221"/>
                      <a:pt x="189" y="221"/>
                      <a:pt x="189" y="221"/>
                    </a:cubicBezTo>
                    <a:cubicBezTo>
                      <a:pt x="196" y="227"/>
                      <a:pt x="196" y="227"/>
                      <a:pt x="196" y="227"/>
                    </a:cubicBezTo>
                    <a:cubicBezTo>
                      <a:pt x="201" y="230"/>
                      <a:pt x="205" y="234"/>
                      <a:pt x="210" y="238"/>
                    </a:cubicBezTo>
                    <a:cubicBezTo>
                      <a:pt x="214" y="242"/>
                      <a:pt x="218" y="246"/>
                      <a:pt x="222" y="251"/>
                    </a:cubicBezTo>
                    <a:cubicBezTo>
                      <a:pt x="226" y="255"/>
                      <a:pt x="230" y="259"/>
                      <a:pt x="234" y="264"/>
                    </a:cubicBezTo>
                    <a:cubicBezTo>
                      <a:pt x="238" y="269"/>
                      <a:pt x="241" y="273"/>
                      <a:pt x="245" y="278"/>
                    </a:cubicBezTo>
                    <a:cubicBezTo>
                      <a:pt x="248" y="283"/>
                      <a:pt x="251" y="288"/>
                      <a:pt x="254" y="293"/>
                    </a:cubicBezTo>
                    <a:cubicBezTo>
                      <a:pt x="257" y="297"/>
                      <a:pt x="259" y="302"/>
                      <a:pt x="261" y="306"/>
                    </a:cubicBezTo>
                    <a:cubicBezTo>
                      <a:pt x="255" y="317"/>
                      <a:pt x="251" y="327"/>
                      <a:pt x="248" y="338"/>
                    </a:cubicBezTo>
                    <a:cubicBezTo>
                      <a:pt x="243" y="354"/>
                      <a:pt x="239" y="370"/>
                      <a:pt x="238" y="384"/>
                    </a:cubicBezTo>
                    <a:cubicBezTo>
                      <a:pt x="236" y="399"/>
                      <a:pt x="235" y="413"/>
                      <a:pt x="235" y="426"/>
                    </a:cubicBezTo>
                    <a:cubicBezTo>
                      <a:pt x="235" y="439"/>
                      <a:pt x="235" y="451"/>
                      <a:pt x="236" y="462"/>
                    </a:cubicBezTo>
                    <a:cubicBezTo>
                      <a:pt x="237" y="472"/>
                      <a:pt x="234" y="481"/>
                      <a:pt x="235" y="489"/>
                    </a:cubicBezTo>
                    <a:cubicBezTo>
                      <a:pt x="236" y="496"/>
                      <a:pt x="234" y="505"/>
                      <a:pt x="231" y="508"/>
                    </a:cubicBezTo>
                    <a:cubicBezTo>
                      <a:pt x="229" y="511"/>
                      <a:pt x="219" y="519"/>
                      <a:pt x="212" y="524"/>
                    </a:cubicBezTo>
                    <a:cubicBezTo>
                      <a:pt x="207" y="525"/>
                      <a:pt x="201" y="526"/>
                      <a:pt x="194" y="528"/>
                    </a:cubicBezTo>
                    <a:cubicBezTo>
                      <a:pt x="183" y="530"/>
                      <a:pt x="170" y="533"/>
                      <a:pt x="157" y="534"/>
                    </a:cubicBezTo>
                    <a:cubicBezTo>
                      <a:pt x="150" y="534"/>
                      <a:pt x="143" y="535"/>
                      <a:pt x="137" y="533"/>
                    </a:cubicBezTo>
                    <a:cubicBezTo>
                      <a:pt x="135" y="533"/>
                      <a:pt x="134" y="532"/>
                      <a:pt x="132" y="531"/>
                    </a:cubicBezTo>
                    <a:cubicBezTo>
                      <a:pt x="127" y="529"/>
                      <a:pt x="127" y="529"/>
                      <a:pt x="127" y="529"/>
                    </a:cubicBezTo>
                    <a:cubicBezTo>
                      <a:pt x="126" y="528"/>
                      <a:pt x="124" y="527"/>
                      <a:pt x="122" y="526"/>
                    </a:cubicBezTo>
                    <a:cubicBezTo>
                      <a:pt x="120" y="526"/>
                      <a:pt x="119" y="525"/>
                      <a:pt x="117" y="524"/>
                    </a:cubicBezTo>
                    <a:cubicBezTo>
                      <a:pt x="113" y="523"/>
                      <a:pt x="110" y="522"/>
                      <a:pt x="106" y="522"/>
                    </a:cubicBezTo>
                    <a:cubicBezTo>
                      <a:pt x="100" y="521"/>
                      <a:pt x="100" y="521"/>
                      <a:pt x="100" y="521"/>
                    </a:cubicBezTo>
                    <a:cubicBezTo>
                      <a:pt x="95" y="521"/>
                      <a:pt x="95" y="521"/>
                      <a:pt x="95" y="521"/>
                    </a:cubicBezTo>
                    <a:cubicBezTo>
                      <a:pt x="88" y="520"/>
                      <a:pt x="80" y="521"/>
                      <a:pt x="73" y="522"/>
                    </a:cubicBezTo>
                    <a:cubicBezTo>
                      <a:pt x="70" y="522"/>
                      <a:pt x="67" y="523"/>
                      <a:pt x="63" y="524"/>
                    </a:cubicBezTo>
                    <a:cubicBezTo>
                      <a:pt x="60" y="525"/>
                      <a:pt x="57" y="525"/>
                      <a:pt x="54" y="526"/>
                    </a:cubicBezTo>
                    <a:cubicBezTo>
                      <a:pt x="51" y="527"/>
                      <a:pt x="48" y="527"/>
                      <a:pt x="45" y="528"/>
                    </a:cubicBezTo>
                    <a:cubicBezTo>
                      <a:pt x="42" y="528"/>
                      <a:pt x="39" y="529"/>
                      <a:pt x="37" y="529"/>
                    </a:cubicBezTo>
                    <a:cubicBezTo>
                      <a:pt x="34" y="529"/>
                      <a:pt x="31" y="529"/>
                      <a:pt x="29" y="529"/>
                    </a:cubicBezTo>
                    <a:cubicBezTo>
                      <a:pt x="26" y="529"/>
                      <a:pt x="24" y="530"/>
                      <a:pt x="22" y="530"/>
                    </a:cubicBezTo>
                    <a:cubicBezTo>
                      <a:pt x="20" y="529"/>
                      <a:pt x="17" y="529"/>
                      <a:pt x="16" y="529"/>
                    </a:cubicBezTo>
                    <a:cubicBezTo>
                      <a:pt x="14" y="529"/>
                      <a:pt x="12" y="529"/>
                      <a:pt x="10" y="529"/>
                    </a:cubicBezTo>
                    <a:cubicBezTo>
                      <a:pt x="7" y="528"/>
                      <a:pt x="5" y="528"/>
                      <a:pt x="3" y="528"/>
                    </a:cubicBezTo>
                    <a:cubicBezTo>
                      <a:pt x="1" y="527"/>
                      <a:pt x="0" y="527"/>
                      <a:pt x="0" y="527"/>
                    </a:cubicBezTo>
                    <a:cubicBezTo>
                      <a:pt x="0" y="527"/>
                      <a:pt x="1" y="527"/>
                      <a:pt x="3" y="528"/>
                    </a:cubicBezTo>
                    <a:cubicBezTo>
                      <a:pt x="5" y="528"/>
                      <a:pt x="7" y="529"/>
                      <a:pt x="10" y="529"/>
                    </a:cubicBezTo>
                    <a:cubicBezTo>
                      <a:pt x="12" y="529"/>
                      <a:pt x="14" y="530"/>
                      <a:pt x="15" y="530"/>
                    </a:cubicBezTo>
                    <a:cubicBezTo>
                      <a:pt x="17" y="530"/>
                      <a:pt x="19" y="530"/>
                      <a:pt x="22" y="530"/>
                    </a:cubicBezTo>
                    <a:cubicBezTo>
                      <a:pt x="24" y="530"/>
                      <a:pt x="26" y="530"/>
                      <a:pt x="29" y="530"/>
                    </a:cubicBezTo>
                    <a:cubicBezTo>
                      <a:pt x="31" y="530"/>
                      <a:pt x="34" y="530"/>
                      <a:pt x="37" y="530"/>
                    </a:cubicBezTo>
                    <a:cubicBezTo>
                      <a:pt x="40" y="530"/>
                      <a:pt x="42" y="530"/>
                      <a:pt x="45" y="529"/>
                    </a:cubicBezTo>
                    <a:cubicBezTo>
                      <a:pt x="48" y="529"/>
                      <a:pt x="51" y="529"/>
                      <a:pt x="54" y="528"/>
                    </a:cubicBezTo>
                    <a:cubicBezTo>
                      <a:pt x="58" y="527"/>
                      <a:pt x="61" y="527"/>
                      <a:pt x="64" y="526"/>
                    </a:cubicBezTo>
                    <a:cubicBezTo>
                      <a:pt x="67" y="525"/>
                      <a:pt x="70" y="524"/>
                      <a:pt x="74" y="524"/>
                    </a:cubicBezTo>
                    <a:cubicBezTo>
                      <a:pt x="81" y="523"/>
                      <a:pt x="88" y="523"/>
                      <a:pt x="95" y="524"/>
                    </a:cubicBezTo>
                    <a:cubicBezTo>
                      <a:pt x="100" y="524"/>
                      <a:pt x="100" y="524"/>
                      <a:pt x="100" y="524"/>
                    </a:cubicBezTo>
                    <a:cubicBezTo>
                      <a:pt x="105" y="525"/>
                      <a:pt x="105" y="525"/>
                      <a:pt x="105" y="525"/>
                    </a:cubicBezTo>
                    <a:cubicBezTo>
                      <a:pt x="109" y="526"/>
                      <a:pt x="112" y="527"/>
                      <a:pt x="116" y="528"/>
                    </a:cubicBezTo>
                    <a:cubicBezTo>
                      <a:pt x="117" y="529"/>
                      <a:pt x="119" y="530"/>
                      <a:pt x="120" y="530"/>
                    </a:cubicBezTo>
                    <a:cubicBezTo>
                      <a:pt x="122" y="531"/>
                      <a:pt x="124" y="531"/>
                      <a:pt x="125" y="532"/>
                    </a:cubicBezTo>
                    <a:cubicBezTo>
                      <a:pt x="130" y="535"/>
                      <a:pt x="130" y="535"/>
                      <a:pt x="130" y="535"/>
                    </a:cubicBezTo>
                    <a:cubicBezTo>
                      <a:pt x="131" y="536"/>
                      <a:pt x="133" y="537"/>
                      <a:pt x="135" y="538"/>
                    </a:cubicBezTo>
                    <a:cubicBezTo>
                      <a:pt x="139" y="539"/>
                      <a:pt x="143" y="539"/>
                      <a:pt x="146" y="539"/>
                    </a:cubicBezTo>
                    <a:cubicBezTo>
                      <a:pt x="150" y="540"/>
                      <a:pt x="154" y="540"/>
                      <a:pt x="157" y="539"/>
                    </a:cubicBezTo>
                    <a:cubicBezTo>
                      <a:pt x="171" y="539"/>
                      <a:pt x="184" y="537"/>
                      <a:pt x="195" y="535"/>
                    </a:cubicBezTo>
                    <a:cubicBezTo>
                      <a:pt x="206" y="533"/>
                      <a:pt x="215" y="531"/>
                      <a:pt x="221" y="529"/>
                    </a:cubicBezTo>
                    <a:cubicBezTo>
                      <a:pt x="223" y="529"/>
                      <a:pt x="224" y="529"/>
                      <a:pt x="225" y="528"/>
                    </a:cubicBezTo>
                    <a:cubicBezTo>
                      <a:pt x="216" y="535"/>
                      <a:pt x="205" y="544"/>
                      <a:pt x="194" y="552"/>
                    </a:cubicBezTo>
                    <a:cubicBezTo>
                      <a:pt x="190" y="554"/>
                      <a:pt x="187" y="557"/>
                      <a:pt x="183" y="558"/>
                    </a:cubicBezTo>
                    <a:cubicBezTo>
                      <a:pt x="183" y="559"/>
                      <a:pt x="182" y="559"/>
                      <a:pt x="181" y="559"/>
                    </a:cubicBezTo>
                    <a:cubicBezTo>
                      <a:pt x="181" y="559"/>
                      <a:pt x="180" y="560"/>
                      <a:pt x="180" y="560"/>
                    </a:cubicBezTo>
                    <a:cubicBezTo>
                      <a:pt x="180" y="560"/>
                      <a:pt x="180" y="560"/>
                      <a:pt x="180" y="560"/>
                    </a:cubicBezTo>
                    <a:cubicBezTo>
                      <a:pt x="180" y="560"/>
                      <a:pt x="180" y="560"/>
                      <a:pt x="180" y="560"/>
                    </a:cubicBezTo>
                    <a:cubicBezTo>
                      <a:pt x="179" y="560"/>
                      <a:pt x="179" y="560"/>
                      <a:pt x="179" y="560"/>
                    </a:cubicBezTo>
                    <a:cubicBezTo>
                      <a:pt x="178" y="560"/>
                      <a:pt x="177" y="560"/>
                      <a:pt x="176" y="560"/>
                    </a:cubicBezTo>
                    <a:cubicBezTo>
                      <a:pt x="174" y="560"/>
                      <a:pt x="174" y="561"/>
                      <a:pt x="173" y="561"/>
                    </a:cubicBezTo>
                    <a:cubicBezTo>
                      <a:pt x="165" y="563"/>
                      <a:pt x="158" y="565"/>
                      <a:pt x="152" y="568"/>
                    </a:cubicBezTo>
                    <a:cubicBezTo>
                      <a:pt x="149" y="569"/>
                      <a:pt x="146" y="570"/>
                      <a:pt x="144" y="572"/>
                    </a:cubicBezTo>
                    <a:cubicBezTo>
                      <a:pt x="142" y="573"/>
                      <a:pt x="140" y="574"/>
                      <a:pt x="138" y="575"/>
                    </a:cubicBezTo>
                    <a:cubicBezTo>
                      <a:pt x="137" y="576"/>
                      <a:pt x="137" y="576"/>
                      <a:pt x="136" y="576"/>
                    </a:cubicBezTo>
                    <a:cubicBezTo>
                      <a:pt x="136" y="577"/>
                      <a:pt x="135" y="577"/>
                      <a:pt x="135" y="578"/>
                    </a:cubicBezTo>
                    <a:cubicBezTo>
                      <a:pt x="134" y="579"/>
                      <a:pt x="134" y="579"/>
                      <a:pt x="134" y="579"/>
                    </a:cubicBezTo>
                    <a:cubicBezTo>
                      <a:pt x="134" y="579"/>
                      <a:pt x="134" y="579"/>
                      <a:pt x="135" y="578"/>
                    </a:cubicBezTo>
                    <a:cubicBezTo>
                      <a:pt x="135" y="578"/>
                      <a:pt x="136" y="577"/>
                      <a:pt x="136" y="577"/>
                    </a:cubicBezTo>
                    <a:cubicBezTo>
                      <a:pt x="137" y="577"/>
                      <a:pt x="138" y="576"/>
                      <a:pt x="139" y="576"/>
                    </a:cubicBezTo>
                    <a:cubicBezTo>
                      <a:pt x="140" y="575"/>
                      <a:pt x="142" y="574"/>
                      <a:pt x="145" y="573"/>
                    </a:cubicBezTo>
                    <a:cubicBezTo>
                      <a:pt x="147" y="572"/>
                      <a:pt x="150" y="571"/>
                      <a:pt x="153" y="571"/>
                    </a:cubicBezTo>
                    <a:cubicBezTo>
                      <a:pt x="159" y="569"/>
                      <a:pt x="166" y="567"/>
                      <a:pt x="173" y="567"/>
                    </a:cubicBezTo>
                    <a:cubicBezTo>
                      <a:pt x="174" y="567"/>
                      <a:pt x="175" y="566"/>
                      <a:pt x="176" y="566"/>
                    </a:cubicBezTo>
                    <a:cubicBezTo>
                      <a:pt x="177" y="566"/>
                      <a:pt x="178" y="566"/>
                      <a:pt x="179" y="566"/>
                    </a:cubicBezTo>
                    <a:cubicBezTo>
                      <a:pt x="180" y="567"/>
                      <a:pt x="180" y="567"/>
                      <a:pt x="180" y="567"/>
                    </a:cubicBezTo>
                    <a:cubicBezTo>
                      <a:pt x="180" y="567"/>
                      <a:pt x="180" y="567"/>
                      <a:pt x="180" y="567"/>
                    </a:cubicBezTo>
                    <a:cubicBezTo>
                      <a:pt x="181" y="567"/>
                      <a:pt x="181" y="567"/>
                      <a:pt x="181" y="567"/>
                    </a:cubicBezTo>
                    <a:cubicBezTo>
                      <a:pt x="182" y="567"/>
                      <a:pt x="182" y="566"/>
                      <a:pt x="183" y="566"/>
                    </a:cubicBezTo>
                    <a:cubicBezTo>
                      <a:pt x="184" y="566"/>
                      <a:pt x="185" y="566"/>
                      <a:pt x="186" y="565"/>
                    </a:cubicBezTo>
                    <a:cubicBezTo>
                      <a:pt x="191" y="564"/>
                      <a:pt x="194" y="562"/>
                      <a:pt x="198" y="560"/>
                    </a:cubicBezTo>
                    <a:cubicBezTo>
                      <a:pt x="211" y="554"/>
                      <a:pt x="224" y="546"/>
                      <a:pt x="234" y="540"/>
                    </a:cubicBezTo>
                    <a:cubicBezTo>
                      <a:pt x="234" y="549"/>
                      <a:pt x="234" y="559"/>
                      <a:pt x="234" y="569"/>
                    </a:cubicBezTo>
                    <a:cubicBezTo>
                      <a:pt x="234" y="570"/>
                      <a:pt x="233" y="572"/>
                      <a:pt x="232" y="575"/>
                    </a:cubicBezTo>
                    <a:cubicBezTo>
                      <a:pt x="229" y="581"/>
                      <a:pt x="226" y="589"/>
                      <a:pt x="221" y="597"/>
                    </a:cubicBezTo>
                    <a:cubicBezTo>
                      <a:pt x="220" y="599"/>
                      <a:pt x="219" y="600"/>
                      <a:pt x="218" y="602"/>
                    </a:cubicBezTo>
                    <a:cubicBezTo>
                      <a:pt x="218" y="602"/>
                      <a:pt x="217" y="603"/>
                      <a:pt x="217" y="603"/>
                    </a:cubicBezTo>
                    <a:cubicBezTo>
                      <a:pt x="217" y="603"/>
                      <a:pt x="217" y="603"/>
                      <a:pt x="217" y="604"/>
                    </a:cubicBezTo>
                    <a:cubicBezTo>
                      <a:pt x="217" y="604"/>
                      <a:pt x="217" y="604"/>
                      <a:pt x="217" y="604"/>
                    </a:cubicBezTo>
                    <a:cubicBezTo>
                      <a:pt x="216" y="604"/>
                      <a:pt x="216" y="604"/>
                      <a:pt x="216" y="604"/>
                    </a:cubicBezTo>
                    <a:cubicBezTo>
                      <a:pt x="216" y="604"/>
                      <a:pt x="216" y="604"/>
                      <a:pt x="216" y="604"/>
                    </a:cubicBezTo>
                    <a:cubicBezTo>
                      <a:pt x="215" y="605"/>
                      <a:pt x="214" y="605"/>
                      <a:pt x="213" y="606"/>
                    </a:cubicBezTo>
                    <a:cubicBezTo>
                      <a:pt x="210" y="609"/>
                      <a:pt x="208" y="612"/>
                      <a:pt x="205" y="614"/>
                    </a:cubicBezTo>
                    <a:cubicBezTo>
                      <a:pt x="203" y="617"/>
                      <a:pt x="202" y="619"/>
                      <a:pt x="201" y="621"/>
                    </a:cubicBezTo>
                    <a:cubicBezTo>
                      <a:pt x="200" y="622"/>
                      <a:pt x="200" y="623"/>
                      <a:pt x="200" y="623"/>
                    </a:cubicBezTo>
                    <a:cubicBezTo>
                      <a:pt x="200" y="624"/>
                      <a:pt x="200" y="624"/>
                      <a:pt x="200" y="624"/>
                    </a:cubicBezTo>
                    <a:cubicBezTo>
                      <a:pt x="200" y="624"/>
                      <a:pt x="200" y="624"/>
                      <a:pt x="200" y="623"/>
                    </a:cubicBezTo>
                    <a:cubicBezTo>
                      <a:pt x="200" y="623"/>
                      <a:pt x="200" y="622"/>
                      <a:pt x="201" y="621"/>
                    </a:cubicBezTo>
                    <a:cubicBezTo>
                      <a:pt x="202" y="620"/>
                      <a:pt x="204" y="618"/>
                      <a:pt x="206" y="615"/>
                    </a:cubicBezTo>
                    <a:cubicBezTo>
                      <a:pt x="209" y="613"/>
                      <a:pt x="212" y="610"/>
                      <a:pt x="215" y="608"/>
                    </a:cubicBezTo>
                    <a:cubicBezTo>
                      <a:pt x="216" y="607"/>
                      <a:pt x="217" y="607"/>
                      <a:pt x="217" y="607"/>
                    </a:cubicBezTo>
                    <a:cubicBezTo>
                      <a:pt x="218" y="606"/>
                      <a:pt x="218" y="606"/>
                      <a:pt x="218" y="606"/>
                    </a:cubicBezTo>
                    <a:cubicBezTo>
                      <a:pt x="218" y="606"/>
                      <a:pt x="218" y="606"/>
                      <a:pt x="218" y="606"/>
                    </a:cubicBezTo>
                    <a:cubicBezTo>
                      <a:pt x="218" y="606"/>
                      <a:pt x="218" y="606"/>
                      <a:pt x="218" y="606"/>
                    </a:cubicBezTo>
                    <a:cubicBezTo>
                      <a:pt x="219" y="606"/>
                      <a:pt x="219" y="606"/>
                      <a:pt x="219" y="606"/>
                    </a:cubicBezTo>
                    <a:cubicBezTo>
                      <a:pt x="220" y="605"/>
                      <a:pt x="220" y="605"/>
                      <a:pt x="221" y="604"/>
                    </a:cubicBezTo>
                    <a:cubicBezTo>
                      <a:pt x="222" y="602"/>
                      <a:pt x="223" y="601"/>
                      <a:pt x="225" y="599"/>
                    </a:cubicBezTo>
                    <a:cubicBezTo>
                      <a:pt x="229" y="593"/>
                      <a:pt x="232" y="587"/>
                      <a:pt x="235" y="582"/>
                    </a:cubicBezTo>
                    <a:cubicBezTo>
                      <a:pt x="236" y="585"/>
                      <a:pt x="236" y="589"/>
                      <a:pt x="236" y="592"/>
                    </a:cubicBezTo>
                    <a:cubicBezTo>
                      <a:pt x="237" y="597"/>
                      <a:pt x="238" y="602"/>
                      <a:pt x="239" y="607"/>
                    </a:cubicBezTo>
                    <a:cubicBezTo>
                      <a:pt x="240" y="612"/>
                      <a:pt x="241" y="617"/>
                      <a:pt x="244" y="622"/>
                    </a:cubicBezTo>
                    <a:cubicBezTo>
                      <a:pt x="244" y="622"/>
                      <a:pt x="244" y="622"/>
                      <a:pt x="244" y="622"/>
                    </a:cubicBezTo>
                    <a:cubicBezTo>
                      <a:pt x="243" y="625"/>
                      <a:pt x="242" y="627"/>
                      <a:pt x="240" y="630"/>
                    </a:cubicBezTo>
                    <a:cubicBezTo>
                      <a:pt x="240" y="631"/>
                      <a:pt x="239" y="632"/>
                      <a:pt x="239" y="632"/>
                    </a:cubicBezTo>
                    <a:cubicBezTo>
                      <a:pt x="239" y="633"/>
                      <a:pt x="238" y="633"/>
                      <a:pt x="237" y="634"/>
                    </a:cubicBezTo>
                    <a:cubicBezTo>
                      <a:pt x="236" y="635"/>
                      <a:pt x="235" y="636"/>
                      <a:pt x="234" y="637"/>
                    </a:cubicBezTo>
                    <a:cubicBezTo>
                      <a:pt x="233" y="638"/>
                      <a:pt x="233" y="639"/>
                      <a:pt x="232" y="640"/>
                    </a:cubicBezTo>
                    <a:cubicBezTo>
                      <a:pt x="232" y="640"/>
                      <a:pt x="232" y="641"/>
                      <a:pt x="232" y="641"/>
                    </a:cubicBezTo>
                    <a:cubicBezTo>
                      <a:pt x="232" y="641"/>
                      <a:pt x="232" y="640"/>
                      <a:pt x="233" y="640"/>
                    </a:cubicBezTo>
                    <a:cubicBezTo>
                      <a:pt x="233" y="639"/>
                      <a:pt x="234" y="638"/>
                      <a:pt x="235" y="638"/>
                    </a:cubicBezTo>
                    <a:cubicBezTo>
                      <a:pt x="236" y="637"/>
                      <a:pt x="237" y="636"/>
                      <a:pt x="238" y="635"/>
                    </a:cubicBezTo>
                    <a:cubicBezTo>
                      <a:pt x="238" y="635"/>
                      <a:pt x="239" y="634"/>
                      <a:pt x="239" y="634"/>
                    </a:cubicBezTo>
                    <a:cubicBezTo>
                      <a:pt x="239" y="634"/>
                      <a:pt x="239" y="634"/>
                      <a:pt x="240" y="634"/>
                    </a:cubicBezTo>
                    <a:cubicBezTo>
                      <a:pt x="240" y="634"/>
                      <a:pt x="240" y="633"/>
                      <a:pt x="240" y="633"/>
                    </a:cubicBezTo>
                    <a:cubicBezTo>
                      <a:pt x="241" y="633"/>
                      <a:pt x="241" y="632"/>
                      <a:pt x="242" y="631"/>
                    </a:cubicBezTo>
                    <a:cubicBezTo>
                      <a:pt x="243" y="629"/>
                      <a:pt x="245" y="627"/>
                      <a:pt x="246" y="626"/>
                    </a:cubicBezTo>
                    <a:cubicBezTo>
                      <a:pt x="246" y="626"/>
                      <a:pt x="246" y="626"/>
                      <a:pt x="246" y="626"/>
                    </a:cubicBezTo>
                    <a:cubicBezTo>
                      <a:pt x="246" y="627"/>
                      <a:pt x="247" y="627"/>
                      <a:pt x="247" y="628"/>
                    </a:cubicBezTo>
                    <a:cubicBezTo>
                      <a:pt x="248" y="629"/>
                      <a:pt x="248" y="629"/>
                      <a:pt x="248" y="629"/>
                    </a:cubicBezTo>
                    <a:cubicBezTo>
                      <a:pt x="248" y="629"/>
                      <a:pt x="248" y="629"/>
                      <a:pt x="248" y="629"/>
                    </a:cubicBezTo>
                    <a:cubicBezTo>
                      <a:pt x="248" y="629"/>
                      <a:pt x="248" y="628"/>
                      <a:pt x="248" y="628"/>
                    </a:cubicBezTo>
                    <a:cubicBezTo>
                      <a:pt x="248" y="629"/>
                      <a:pt x="248" y="629"/>
                      <a:pt x="248" y="629"/>
                    </a:cubicBezTo>
                    <a:cubicBezTo>
                      <a:pt x="248" y="629"/>
                      <a:pt x="248" y="629"/>
                      <a:pt x="248" y="629"/>
                    </a:cubicBezTo>
                    <a:cubicBezTo>
                      <a:pt x="248" y="629"/>
                      <a:pt x="248" y="629"/>
                      <a:pt x="248" y="629"/>
                    </a:cubicBezTo>
                    <a:cubicBezTo>
                      <a:pt x="249" y="630"/>
                      <a:pt x="250" y="631"/>
                      <a:pt x="251" y="631"/>
                    </a:cubicBezTo>
                    <a:cubicBezTo>
                      <a:pt x="251" y="632"/>
                      <a:pt x="252" y="633"/>
                      <a:pt x="252" y="634"/>
                    </a:cubicBezTo>
                    <a:cubicBezTo>
                      <a:pt x="254" y="637"/>
                      <a:pt x="256" y="640"/>
                      <a:pt x="257" y="643"/>
                    </a:cubicBezTo>
                    <a:cubicBezTo>
                      <a:pt x="259" y="650"/>
                      <a:pt x="258" y="656"/>
                      <a:pt x="258" y="660"/>
                    </a:cubicBezTo>
                    <a:cubicBezTo>
                      <a:pt x="257" y="665"/>
                      <a:pt x="256" y="667"/>
                      <a:pt x="256" y="667"/>
                    </a:cubicBezTo>
                    <a:cubicBezTo>
                      <a:pt x="256" y="667"/>
                      <a:pt x="257" y="665"/>
                      <a:pt x="259" y="661"/>
                    </a:cubicBezTo>
                    <a:cubicBezTo>
                      <a:pt x="260" y="657"/>
                      <a:pt x="262" y="651"/>
                      <a:pt x="262" y="643"/>
                    </a:cubicBezTo>
                    <a:cubicBezTo>
                      <a:pt x="262" y="639"/>
                      <a:pt x="261" y="634"/>
                      <a:pt x="259" y="630"/>
                    </a:cubicBezTo>
                    <a:cubicBezTo>
                      <a:pt x="259" y="629"/>
                      <a:pt x="258" y="627"/>
                      <a:pt x="258" y="626"/>
                    </a:cubicBezTo>
                    <a:cubicBezTo>
                      <a:pt x="257" y="625"/>
                      <a:pt x="257" y="624"/>
                      <a:pt x="256" y="623"/>
                    </a:cubicBezTo>
                    <a:cubicBezTo>
                      <a:pt x="256" y="623"/>
                      <a:pt x="256" y="623"/>
                      <a:pt x="256" y="623"/>
                    </a:cubicBezTo>
                    <a:cubicBezTo>
                      <a:pt x="256" y="623"/>
                      <a:pt x="256" y="623"/>
                      <a:pt x="256" y="623"/>
                    </a:cubicBezTo>
                    <a:cubicBezTo>
                      <a:pt x="256" y="623"/>
                      <a:pt x="256" y="623"/>
                      <a:pt x="256" y="623"/>
                    </a:cubicBezTo>
                    <a:cubicBezTo>
                      <a:pt x="256" y="623"/>
                      <a:pt x="255" y="622"/>
                      <a:pt x="255" y="622"/>
                    </a:cubicBezTo>
                    <a:cubicBezTo>
                      <a:pt x="255" y="622"/>
                      <a:pt x="255" y="622"/>
                      <a:pt x="255" y="622"/>
                    </a:cubicBezTo>
                    <a:cubicBezTo>
                      <a:pt x="255" y="622"/>
                      <a:pt x="255" y="622"/>
                      <a:pt x="255" y="622"/>
                    </a:cubicBezTo>
                    <a:cubicBezTo>
                      <a:pt x="255" y="622"/>
                      <a:pt x="255" y="621"/>
                      <a:pt x="255" y="621"/>
                    </a:cubicBezTo>
                    <a:cubicBezTo>
                      <a:pt x="254" y="620"/>
                      <a:pt x="254" y="619"/>
                      <a:pt x="254" y="618"/>
                    </a:cubicBezTo>
                    <a:cubicBezTo>
                      <a:pt x="253" y="615"/>
                      <a:pt x="253" y="610"/>
                      <a:pt x="253" y="606"/>
                    </a:cubicBezTo>
                    <a:cubicBezTo>
                      <a:pt x="253" y="601"/>
                      <a:pt x="253" y="596"/>
                      <a:pt x="254" y="592"/>
                    </a:cubicBezTo>
                    <a:cubicBezTo>
                      <a:pt x="254" y="589"/>
                      <a:pt x="254" y="587"/>
                      <a:pt x="254" y="584"/>
                    </a:cubicBezTo>
                    <a:cubicBezTo>
                      <a:pt x="256" y="586"/>
                      <a:pt x="258" y="588"/>
                      <a:pt x="260" y="590"/>
                    </a:cubicBezTo>
                    <a:cubicBezTo>
                      <a:pt x="262" y="591"/>
                      <a:pt x="265" y="593"/>
                      <a:pt x="267" y="594"/>
                    </a:cubicBezTo>
                    <a:cubicBezTo>
                      <a:pt x="268" y="595"/>
                      <a:pt x="270" y="595"/>
                      <a:pt x="271" y="596"/>
                    </a:cubicBezTo>
                    <a:cubicBezTo>
                      <a:pt x="273" y="596"/>
                      <a:pt x="273" y="596"/>
                      <a:pt x="273" y="596"/>
                    </a:cubicBezTo>
                    <a:cubicBezTo>
                      <a:pt x="273" y="596"/>
                      <a:pt x="273" y="596"/>
                      <a:pt x="273" y="596"/>
                    </a:cubicBezTo>
                    <a:cubicBezTo>
                      <a:pt x="274" y="596"/>
                      <a:pt x="274" y="596"/>
                      <a:pt x="274" y="596"/>
                    </a:cubicBezTo>
                    <a:cubicBezTo>
                      <a:pt x="274" y="596"/>
                      <a:pt x="274" y="596"/>
                      <a:pt x="274" y="596"/>
                    </a:cubicBezTo>
                    <a:cubicBezTo>
                      <a:pt x="275" y="597"/>
                      <a:pt x="275" y="597"/>
                      <a:pt x="275" y="597"/>
                    </a:cubicBezTo>
                    <a:cubicBezTo>
                      <a:pt x="285" y="599"/>
                      <a:pt x="295" y="601"/>
                      <a:pt x="303" y="603"/>
                    </a:cubicBezTo>
                    <a:cubicBezTo>
                      <a:pt x="307" y="605"/>
                      <a:pt x="310" y="606"/>
                      <a:pt x="312" y="607"/>
                    </a:cubicBezTo>
                    <a:cubicBezTo>
                      <a:pt x="313" y="607"/>
                      <a:pt x="313" y="608"/>
                      <a:pt x="314" y="608"/>
                    </a:cubicBezTo>
                    <a:cubicBezTo>
                      <a:pt x="314" y="608"/>
                      <a:pt x="314" y="609"/>
                      <a:pt x="314" y="609"/>
                    </a:cubicBezTo>
                    <a:cubicBezTo>
                      <a:pt x="314" y="609"/>
                      <a:pt x="314" y="608"/>
                      <a:pt x="314" y="608"/>
                    </a:cubicBezTo>
                    <a:cubicBezTo>
                      <a:pt x="314" y="607"/>
                      <a:pt x="313" y="607"/>
                      <a:pt x="312" y="606"/>
                    </a:cubicBezTo>
                    <a:cubicBezTo>
                      <a:pt x="310" y="605"/>
                      <a:pt x="307" y="604"/>
                      <a:pt x="303" y="602"/>
                    </a:cubicBezTo>
                    <a:cubicBezTo>
                      <a:pt x="296" y="599"/>
                      <a:pt x="286" y="596"/>
                      <a:pt x="276" y="593"/>
                    </a:cubicBezTo>
                    <a:cubicBezTo>
                      <a:pt x="275" y="593"/>
                      <a:pt x="275" y="593"/>
                      <a:pt x="275" y="593"/>
                    </a:cubicBezTo>
                    <a:cubicBezTo>
                      <a:pt x="275" y="592"/>
                      <a:pt x="275" y="592"/>
                      <a:pt x="275" y="592"/>
                    </a:cubicBezTo>
                    <a:cubicBezTo>
                      <a:pt x="275" y="592"/>
                      <a:pt x="275" y="592"/>
                      <a:pt x="275" y="592"/>
                    </a:cubicBezTo>
                    <a:cubicBezTo>
                      <a:pt x="274" y="592"/>
                      <a:pt x="274" y="592"/>
                      <a:pt x="274" y="592"/>
                    </a:cubicBezTo>
                    <a:cubicBezTo>
                      <a:pt x="272" y="591"/>
                      <a:pt x="272" y="591"/>
                      <a:pt x="272" y="591"/>
                    </a:cubicBezTo>
                    <a:cubicBezTo>
                      <a:pt x="271" y="591"/>
                      <a:pt x="270" y="590"/>
                      <a:pt x="269" y="590"/>
                    </a:cubicBezTo>
                    <a:cubicBezTo>
                      <a:pt x="267" y="589"/>
                      <a:pt x="265" y="587"/>
                      <a:pt x="264" y="586"/>
                    </a:cubicBezTo>
                    <a:cubicBezTo>
                      <a:pt x="261" y="582"/>
                      <a:pt x="258" y="579"/>
                      <a:pt x="256" y="576"/>
                    </a:cubicBezTo>
                    <a:cubicBezTo>
                      <a:pt x="256" y="576"/>
                      <a:pt x="256" y="575"/>
                      <a:pt x="256" y="575"/>
                    </a:cubicBezTo>
                    <a:cubicBezTo>
                      <a:pt x="258" y="562"/>
                      <a:pt x="261" y="549"/>
                      <a:pt x="263" y="539"/>
                    </a:cubicBezTo>
                    <a:cubicBezTo>
                      <a:pt x="263" y="539"/>
                      <a:pt x="263" y="538"/>
                      <a:pt x="263" y="538"/>
                    </a:cubicBezTo>
                    <a:cubicBezTo>
                      <a:pt x="264" y="538"/>
                      <a:pt x="265" y="539"/>
                      <a:pt x="265" y="539"/>
                    </a:cubicBezTo>
                    <a:cubicBezTo>
                      <a:pt x="268" y="541"/>
                      <a:pt x="271" y="543"/>
                      <a:pt x="274" y="544"/>
                    </a:cubicBezTo>
                    <a:cubicBezTo>
                      <a:pt x="276" y="545"/>
                      <a:pt x="278" y="546"/>
                      <a:pt x="279" y="546"/>
                    </a:cubicBezTo>
                    <a:cubicBezTo>
                      <a:pt x="281" y="547"/>
                      <a:pt x="281" y="547"/>
                      <a:pt x="281" y="547"/>
                    </a:cubicBezTo>
                    <a:cubicBezTo>
                      <a:pt x="282" y="547"/>
                      <a:pt x="282" y="547"/>
                      <a:pt x="282" y="547"/>
                    </a:cubicBezTo>
                    <a:cubicBezTo>
                      <a:pt x="283" y="547"/>
                      <a:pt x="283" y="547"/>
                      <a:pt x="283" y="547"/>
                    </a:cubicBezTo>
                    <a:cubicBezTo>
                      <a:pt x="283" y="547"/>
                      <a:pt x="283" y="547"/>
                      <a:pt x="283" y="547"/>
                    </a:cubicBezTo>
                    <a:cubicBezTo>
                      <a:pt x="284" y="547"/>
                      <a:pt x="284" y="547"/>
                      <a:pt x="284" y="547"/>
                    </a:cubicBezTo>
                    <a:cubicBezTo>
                      <a:pt x="296" y="549"/>
                      <a:pt x="308" y="551"/>
                      <a:pt x="317" y="554"/>
                    </a:cubicBezTo>
                    <a:cubicBezTo>
                      <a:pt x="321" y="555"/>
                      <a:pt x="325" y="556"/>
                      <a:pt x="327" y="557"/>
                    </a:cubicBezTo>
                    <a:cubicBezTo>
                      <a:pt x="328" y="557"/>
                      <a:pt x="329" y="558"/>
                      <a:pt x="330" y="558"/>
                    </a:cubicBezTo>
                    <a:cubicBezTo>
                      <a:pt x="330" y="559"/>
                      <a:pt x="330" y="559"/>
                      <a:pt x="330" y="559"/>
                    </a:cubicBezTo>
                    <a:cubicBezTo>
                      <a:pt x="330" y="559"/>
                      <a:pt x="330" y="559"/>
                      <a:pt x="330" y="558"/>
                    </a:cubicBezTo>
                    <a:cubicBezTo>
                      <a:pt x="329" y="558"/>
                      <a:pt x="329" y="557"/>
                      <a:pt x="328" y="556"/>
                    </a:cubicBezTo>
                    <a:cubicBezTo>
                      <a:pt x="325" y="555"/>
                      <a:pt x="322" y="553"/>
                      <a:pt x="318" y="551"/>
                    </a:cubicBezTo>
                    <a:cubicBezTo>
                      <a:pt x="309" y="547"/>
                      <a:pt x="298" y="543"/>
                      <a:pt x="286" y="538"/>
                    </a:cubicBezTo>
                    <a:cubicBezTo>
                      <a:pt x="285" y="538"/>
                      <a:pt x="285" y="538"/>
                      <a:pt x="285" y="538"/>
                    </a:cubicBezTo>
                    <a:cubicBezTo>
                      <a:pt x="285" y="538"/>
                      <a:pt x="285" y="538"/>
                      <a:pt x="285" y="538"/>
                    </a:cubicBezTo>
                    <a:cubicBezTo>
                      <a:pt x="285" y="538"/>
                      <a:pt x="285" y="538"/>
                      <a:pt x="285" y="538"/>
                    </a:cubicBezTo>
                    <a:cubicBezTo>
                      <a:pt x="286" y="538"/>
                      <a:pt x="285" y="538"/>
                      <a:pt x="285" y="538"/>
                    </a:cubicBezTo>
                    <a:cubicBezTo>
                      <a:pt x="285" y="538"/>
                      <a:pt x="285" y="538"/>
                      <a:pt x="285" y="538"/>
                    </a:cubicBezTo>
                    <a:cubicBezTo>
                      <a:pt x="285" y="538"/>
                      <a:pt x="285" y="538"/>
                      <a:pt x="285" y="538"/>
                    </a:cubicBezTo>
                    <a:cubicBezTo>
                      <a:pt x="284" y="538"/>
                      <a:pt x="284" y="538"/>
                      <a:pt x="284" y="538"/>
                    </a:cubicBezTo>
                    <a:cubicBezTo>
                      <a:pt x="282" y="537"/>
                      <a:pt x="282" y="537"/>
                      <a:pt x="282" y="537"/>
                    </a:cubicBezTo>
                    <a:cubicBezTo>
                      <a:pt x="281" y="536"/>
                      <a:pt x="280" y="535"/>
                      <a:pt x="279" y="535"/>
                    </a:cubicBezTo>
                    <a:cubicBezTo>
                      <a:pt x="278" y="534"/>
                      <a:pt x="277" y="533"/>
                      <a:pt x="276" y="532"/>
                    </a:cubicBezTo>
                    <a:cubicBezTo>
                      <a:pt x="278" y="532"/>
                      <a:pt x="280" y="533"/>
                      <a:pt x="282" y="534"/>
                    </a:cubicBezTo>
                    <a:cubicBezTo>
                      <a:pt x="288" y="535"/>
                      <a:pt x="294" y="537"/>
                      <a:pt x="301" y="539"/>
                    </a:cubicBezTo>
                    <a:cubicBezTo>
                      <a:pt x="309" y="541"/>
                      <a:pt x="317" y="543"/>
                      <a:pt x="326" y="545"/>
                    </a:cubicBezTo>
                    <a:cubicBezTo>
                      <a:pt x="336" y="547"/>
                      <a:pt x="346" y="549"/>
                      <a:pt x="356" y="551"/>
                    </a:cubicBezTo>
                    <a:cubicBezTo>
                      <a:pt x="367" y="552"/>
                      <a:pt x="378" y="554"/>
                      <a:pt x="390" y="555"/>
                    </a:cubicBezTo>
                    <a:cubicBezTo>
                      <a:pt x="396" y="556"/>
                      <a:pt x="401" y="556"/>
                      <a:pt x="408" y="557"/>
                    </a:cubicBezTo>
                    <a:cubicBezTo>
                      <a:pt x="411" y="557"/>
                      <a:pt x="414" y="557"/>
                      <a:pt x="417" y="557"/>
                    </a:cubicBezTo>
                    <a:cubicBezTo>
                      <a:pt x="420" y="557"/>
                      <a:pt x="423" y="558"/>
                      <a:pt x="426" y="558"/>
                    </a:cubicBezTo>
                    <a:cubicBezTo>
                      <a:pt x="432" y="558"/>
                      <a:pt x="438" y="558"/>
                      <a:pt x="445" y="558"/>
                    </a:cubicBezTo>
                    <a:cubicBezTo>
                      <a:pt x="451" y="558"/>
                      <a:pt x="457" y="557"/>
                      <a:pt x="463" y="557"/>
                    </a:cubicBezTo>
                    <a:cubicBezTo>
                      <a:pt x="488" y="556"/>
                      <a:pt x="513" y="555"/>
                      <a:pt x="536" y="554"/>
                    </a:cubicBezTo>
                    <a:cubicBezTo>
                      <a:pt x="548" y="554"/>
                      <a:pt x="559" y="554"/>
                      <a:pt x="569" y="555"/>
                    </a:cubicBezTo>
                    <a:cubicBezTo>
                      <a:pt x="580" y="556"/>
                      <a:pt x="590" y="557"/>
                      <a:pt x="598" y="561"/>
                    </a:cubicBezTo>
                    <a:cubicBezTo>
                      <a:pt x="602" y="563"/>
                      <a:pt x="606" y="566"/>
                      <a:pt x="610" y="567"/>
                    </a:cubicBezTo>
                    <a:cubicBezTo>
                      <a:pt x="614" y="569"/>
                      <a:pt x="618" y="570"/>
                      <a:pt x="622" y="570"/>
                    </a:cubicBezTo>
                    <a:cubicBezTo>
                      <a:pt x="630" y="571"/>
                      <a:pt x="636" y="570"/>
                      <a:pt x="642" y="569"/>
                    </a:cubicBezTo>
                    <a:cubicBezTo>
                      <a:pt x="647" y="568"/>
                      <a:pt x="651" y="567"/>
                      <a:pt x="654" y="566"/>
                    </a:cubicBezTo>
                    <a:cubicBezTo>
                      <a:pt x="657" y="566"/>
                      <a:pt x="658" y="565"/>
                      <a:pt x="658" y="565"/>
                    </a:cubicBezTo>
                    <a:cubicBezTo>
                      <a:pt x="658" y="565"/>
                      <a:pt x="657" y="566"/>
                      <a:pt x="654" y="5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350"/>
              </a:p>
            </p:txBody>
          </p:sp>
          <p:sp>
            <p:nvSpPr>
              <p:cNvPr id="113" name="ïŝḷîḓé"/>
              <p:cNvSpPr/>
              <p:nvPr/>
            </p:nvSpPr>
            <p:spPr bwMode="auto">
              <a:xfrm>
                <a:off x="1850794" y="5724647"/>
                <a:ext cx="77247" cy="115530"/>
              </a:xfrm>
              <a:custGeom>
                <a:avLst/>
                <a:gdLst>
                  <a:gd name="T0" fmla="*/ 11 w 59"/>
                  <a:gd name="T1" fmla="*/ 70 h 74"/>
                  <a:gd name="T2" fmla="*/ 50 w 59"/>
                  <a:gd name="T3" fmla="*/ 56 h 74"/>
                  <a:gd name="T4" fmla="*/ 55 w 59"/>
                  <a:gd name="T5" fmla="*/ 4 h 74"/>
                  <a:gd name="T6" fmla="*/ 9 w 59"/>
                  <a:gd name="T7" fmla="*/ 28 h 74"/>
                  <a:gd name="T8" fmla="*/ 11 w 59"/>
                  <a:gd name="T9" fmla="*/ 70 h 74"/>
                </a:gdLst>
                <a:ahLst/>
                <a:cxnLst>
                  <a:cxn ang="0">
                    <a:pos x="T0" y="T1"/>
                  </a:cxn>
                  <a:cxn ang="0">
                    <a:pos x="T2" y="T3"/>
                  </a:cxn>
                  <a:cxn ang="0">
                    <a:pos x="T4" y="T5"/>
                  </a:cxn>
                  <a:cxn ang="0">
                    <a:pos x="T6" y="T7"/>
                  </a:cxn>
                  <a:cxn ang="0">
                    <a:pos x="T8" y="T9"/>
                  </a:cxn>
                </a:cxnLst>
                <a:rect l="0" t="0" r="r" b="b"/>
                <a:pathLst>
                  <a:path w="59" h="74">
                    <a:moveTo>
                      <a:pt x="11" y="70"/>
                    </a:moveTo>
                    <a:cubicBezTo>
                      <a:pt x="25" y="74"/>
                      <a:pt x="41" y="69"/>
                      <a:pt x="50" y="56"/>
                    </a:cubicBezTo>
                    <a:cubicBezTo>
                      <a:pt x="59" y="43"/>
                      <a:pt x="53" y="7"/>
                      <a:pt x="55" y="4"/>
                    </a:cubicBezTo>
                    <a:cubicBezTo>
                      <a:pt x="56" y="0"/>
                      <a:pt x="17" y="15"/>
                      <a:pt x="9" y="28"/>
                    </a:cubicBezTo>
                    <a:cubicBezTo>
                      <a:pt x="0" y="42"/>
                      <a:pt x="1" y="58"/>
                      <a:pt x="11" y="70"/>
                    </a:cubicBezTo>
                    <a:close/>
                  </a:path>
                </a:pathLst>
              </a:custGeom>
              <a:grpFill/>
              <a:ln>
                <a:noFill/>
              </a:ln>
            </p:spPr>
            <p:txBody>
              <a:bodyPr vert="horz" wrap="square" lIns="91440" tIns="45720" rIns="91440" bIns="45720" numCol="1" anchor="t" anchorCtr="0" compatLnSpc="1"/>
              <a:lstStyle/>
              <a:p>
                <a:endParaRPr lang="en-US" sz="1350"/>
              </a:p>
            </p:txBody>
          </p:sp>
          <p:sp>
            <p:nvSpPr>
              <p:cNvPr id="114" name="ï$ļîḑè"/>
              <p:cNvSpPr/>
              <p:nvPr/>
            </p:nvSpPr>
            <p:spPr bwMode="auto">
              <a:xfrm>
                <a:off x="1941134" y="5677810"/>
                <a:ext cx="83793" cy="137387"/>
              </a:xfrm>
              <a:custGeom>
                <a:avLst/>
                <a:gdLst>
                  <a:gd name="T0" fmla="*/ 17 w 64"/>
                  <a:gd name="T1" fmla="*/ 85 h 87"/>
                  <a:gd name="T2" fmla="*/ 57 w 64"/>
                  <a:gd name="T3" fmla="*/ 62 h 87"/>
                  <a:gd name="T4" fmla="*/ 52 w 64"/>
                  <a:gd name="T5" fmla="*/ 4 h 87"/>
                  <a:gd name="T6" fmla="*/ 7 w 64"/>
                  <a:gd name="T7" fmla="*/ 40 h 87"/>
                  <a:gd name="T8" fmla="*/ 17 w 64"/>
                  <a:gd name="T9" fmla="*/ 85 h 87"/>
                </a:gdLst>
                <a:ahLst/>
                <a:cxnLst>
                  <a:cxn ang="0">
                    <a:pos x="T0" y="T1"/>
                  </a:cxn>
                  <a:cxn ang="0">
                    <a:pos x="T2" y="T3"/>
                  </a:cxn>
                  <a:cxn ang="0">
                    <a:pos x="T4" y="T5"/>
                  </a:cxn>
                  <a:cxn ang="0">
                    <a:pos x="T6" y="T7"/>
                  </a:cxn>
                  <a:cxn ang="0">
                    <a:pos x="T8" y="T9"/>
                  </a:cxn>
                </a:cxnLst>
                <a:rect l="0" t="0" r="r" b="b"/>
                <a:pathLst>
                  <a:path w="64" h="87">
                    <a:moveTo>
                      <a:pt x="17" y="85"/>
                    </a:moveTo>
                    <a:cubicBezTo>
                      <a:pt x="34" y="87"/>
                      <a:pt x="50" y="78"/>
                      <a:pt x="57" y="62"/>
                    </a:cubicBezTo>
                    <a:cubicBezTo>
                      <a:pt x="64" y="46"/>
                      <a:pt x="51" y="8"/>
                      <a:pt x="52" y="4"/>
                    </a:cubicBezTo>
                    <a:cubicBezTo>
                      <a:pt x="53" y="0"/>
                      <a:pt x="14" y="24"/>
                      <a:pt x="7" y="40"/>
                    </a:cubicBezTo>
                    <a:cubicBezTo>
                      <a:pt x="0" y="56"/>
                      <a:pt x="5" y="74"/>
                      <a:pt x="17" y="85"/>
                    </a:cubicBezTo>
                    <a:close/>
                  </a:path>
                </a:pathLst>
              </a:custGeom>
              <a:grpFill/>
              <a:ln>
                <a:noFill/>
              </a:ln>
            </p:spPr>
            <p:txBody>
              <a:bodyPr vert="horz" wrap="square" lIns="91440" tIns="45720" rIns="91440" bIns="45720" numCol="1" anchor="t" anchorCtr="0" compatLnSpc="1"/>
              <a:lstStyle/>
              <a:p>
                <a:endParaRPr lang="en-US" sz="1350"/>
              </a:p>
            </p:txBody>
          </p:sp>
          <p:sp>
            <p:nvSpPr>
              <p:cNvPr id="115" name="ï$1ïdê"/>
              <p:cNvSpPr/>
              <p:nvPr/>
            </p:nvSpPr>
            <p:spPr bwMode="auto">
              <a:xfrm>
                <a:off x="2026237" y="5690300"/>
                <a:ext cx="86412" cy="124898"/>
              </a:xfrm>
              <a:custGeom>
                <a:avLst/>
                <a:gdLst>
                  <a:gd name="T0" fmla="*/ 9 w 65"/>
                  <a:gd name="T1" fmla="*/ 73 h 79"/>
                  <a:gd name="T2" fmla="*/ 53 w 65"/>
                  <a:gd name="T3" fmla="*/ 61 h 79"/>
                  <a:gd name="T4" fmla="*/ 63 w 65"/>
                  <a:gd name="T5" fmla="*/ 4 h 79"/>
                  <a:gd name="T6" fmla="*/ 10 w 65"/>
                  <a:gd name="T7" fmla="*/ 28 h 79"/>
                  <a:gd name="T8" fmla="*/ 9 w 65"/>
                  <a:gd name="T9" fmla="*/ 73 h 79"/>
                </a:gdLst>
                <a:ahLst/>
                <a:cxnLst>
                  <a:cxn ang="0">
                    <a:pos x="T0" y="T1"/>
                  </a:cxn>
                  <a:cxn ang="0">
                    <a:pos x="T2" y="T3"/>
                  </a:cxn>
                  <a:cxn ang="0">
                    <a:pos x="T4" y="T5"/>
                  </a:cxn>
                  <a:cxn ang="0">
                    <a:pos x="T6" y="T7"/>
                  </a:cxn>
                  <a:cxn ang="0">
                    <a:pos x="T8" y="T9"/>
                  </a:cxn>
                </a:cxnLst>
                <a:rect l="0" t="0" r="r" b="b"/>
                <a:pathLst>
                  <a:path w="65" h="79">
                    <a:moveTo>
                      <a:pt x="9" y="73"/>
                    </a:moveTo>
                    <a:cubicBezTo>
                      <a:pt x="25" y="79"/>
                      <a:pt x="43" y="74"/>
                      <a:pt x="53" y="61"/>
                    </a:cubicBezTo>
                    <a:cubicBezTo>
                      <a:pt x="64" y="47"/>
                      <a:pt x="61" y="8"/>
                      <a:pt x="63" y="4"/>
                    </a:cubicBezTo>
                    <a:cubicBezTo>
                      <a:pt x="65" y="0"/>
                      <a:pt x="21" y="14"/>
                      <a:pt x="10" y="28"/>
                    </a:cubicBezTo>
                    <a:cubicBezTo>
                      <a:pt x="0" y="41"/>
                      <a:pt x="0" y="60"/>
                      <a:pt x="9" y="73"/>
                    </a:cubicBezTo>
                    <a:close/>
                  </a:path>
                </a:pathLst>
              </a:custGeom>
              <a:grpFill/>
              <a:ln>
                <a:noFill/>
              </a:ln>
            </p:spPr>
            <p:txBody>
              <a:bodyPr vert="horz" wrap="square" lIns="91440" tIns="45720" rIns="91440" bIns="45720" numCol="1" anchor="t" anchorCtr="0" compatLnSpc="1"/>
              <a:lstStyle/>
              <a:p>
                <a:endParaRPr lang="en-US" sz="1350"/>
              </a:p>
            </p:txBody>
          </p:sp>
          <p:sp>
            <p:nvSpPr>
              <p:cNvPr id="116" name="ïṥľiḍé"/>
              <p:cNvSpPr/>
              <p:nvPr/>
            </p:nvSpPr>
            <p:spPr bwMode="auto">
              <a:xfrm>
                <a:off x="2175493" y="5758994"/>
                <a:ext cx="44515" cy="64010"/>
              </a:xfrm>
              <a:custGeom>
                <a:avLst/>
                <a:gdLst>
                  <a:gd name="T0" fmla="*/ 5 w 34"/>
                  <a:gd name="T1" fmla="*/ 38 h 41"/>
                  <a:gd name="T2" fmla="*/ 28 w 34"/>
                  <a:gd name="T3" fmla="*/ 31 h 41"/>
                  <a:gd name="T4" fmla="*/ 33 w 34"/>
                  <a:gd name="T5" fmla="*/ 2 h 41"/>
                  <a:gd name="T6" fmla="*/ 5 w 34"/>
                  <a:gd name="T7" fmla="*/ 14 h 41"/>
                  <a:gd name="T8" fmla="*/ 5 w 34"/>
                  <a:gd name="T9" fmla="*/ 38 h 41"/>
                </a:gdLst>
                <a:ahLst/>
                <a:cxnLst>
                  <a:cxn ang="0">
                    <a:pos x="T0" y="T1"/>
                  </a:cxn>
                  <a:cxn ang="0">
                    <a:pos x="T2" y="T3"/>
                  </a:cxn>
                  <a:cxn ang="0">
                    <a:pos x="T4" y="T5"/>
                  </a:cxn>
                  <a:cxn ang="0">
                    <a:pos x="T6" y="T7"/>
                  </a:cxn>
                  <a:cxn ang="0">
                    <a:pos x="T8" y="T9"/>
                  </a:cxn>
                </a:cxnLst>
                <a:rect l="0" t="0" r="r" b="b"/>
                <a:pathLst>
                  <a:path w="34" h="41">
                    <a:moveTo>
                      <a:pt x="5" y="38"/>
                    </a:moveTo>
                    <a:cubicBezTo>
                      <a:pt x="13" y="41"/>
                      <a:pt x="22" y="39"/>
                      <a:pt x="28" y="31"/>
                    </a:cubicBezTo>
                    <a:cubicBezTo>
                      <a:pt x="33" y="24"/>
                      <a:pt x="32" y="4"/>
                      <a:pt x="33" y="2"/>
                    </a:cubicBezTo>
                    <a:cubicBezTo>
                      <a:pt x="34" y="0"/>
                      <a:pt x="11" y="7"/>
                      <a:pt x="5" y="14"/>
                    </a:cubicBezTo>
                    <a:cubicBezTo>
                      <a:pt x="0" y="21"/>
                      <a:pt x="0" y="31"/>
                      <a:pt x="5" y="38"/>
                    </a:cubicBezTo>
                    <a:close/>
                  </a:path>
                </a:pathLst>
              </a:custGeom>
              <a:grpFill/>
              <a:ln>
                <a:noFill/>
              </a:ln>
            </p:spPr>
            <p:txBody>
              <a:bodyPr vert="horz" wrap="square" lIns="91440" tIns="45720" rIns="91440" bIns="45720" numCol="1" anchor="t" anchorCtr="0" compatLnSpc="1"/>
              <a:lstStyle/>
              <a:p>
                <a:endParaRPr lang="en-US" sz="1350"/>
              </a:p>
            </p:txBody>
          </p:sp>
          <p:sp>
            <p:nvSpPr>
              <p:cNvPr id="117" name="îṩ1íďê"/>
              <p:cNvSpPr/>
              <p:nvPr/>
            </p:nvSpPr>
            <p:spPr bwMode="auto">
              <a:xfrm>
                <a:off x="1774857" y="5379618"/>
                <a:ext cx="89030" cy="132704"/>
              </a:xfrm>
              <a:custGeom>
                <a:avLst/>
                <a:gdLst>
                  <a:gd name="T0" fmla="*/ 11 w 67"/>
                  <a:gd name="T1" fmla="*/ 78 h 84"/>
                  <a:gd name="T2" fmla="*/ 57 w 67"/>
                  <a:gd name="T3" fmla="*/ 63 h 84"/>
                  <a:gd name="T4" fmla="*/ 64 w 67"/>
                  <a:gd name="T5" fmla="*/ 4 h 84"/>
                  <a:gd name="T6" fmla="*/ 10 w 67"/>
                  <a:gd name="T7" fmla="*/ 30 h 84"/>
                  <a:gd name="T8" fmla="*/ 11 w 67"/>
                  <a:gd name="T9" fmla="*/ 78 h 84"/>
                </a:gdLst>
                <a:ahLst/>
                <a:cxnLst>
                  <a:cxn ang="0">
                    <a:pos x="T0" y="T1"/>
                  </a:cxn>
                  <a:cxn ang="0">
                    <a:pos x="T2" y="T3"/>
                  </a:cxn>
                  <a:cxn ang="0">
                    <a:pos x="T4" y="T5"/>
                  </a:cxn>
                  <a:cxn ang="0">
                    <a:pos x="T6" y="T7"/>
                  </a:cxn>
                  <a:cxn ang="0">
                    <a:pos x="T8" y="T9"/>
                  </a:cxn>
                </a:cxnLst>
                <a:rect l="0" t="0" r="r" b="b"/>
                <a:pathLst>
                  <a:path w="67" h="84">
                    <a:moveTo>
                      <a:pt x="11" y="78"/>
                    </a:moveTo>
                    <a:cubicBezTo>
                      <a:pt x="27" y="84"/>
                      <a:pt x="46" y="78"/>
                      <a:pt x="57" y="63"/>
                    </a:cubicBezTo>
                    <a:cubicBezTo>
                      <a:pt x="67" y="49"/>
                      <a:pt x="62" y="7"/>
                      <a:pt x="64" y="4"/>
                    </a:cubicBezTo>
                    <a:cubicBezTo>
                      <a:pt x="66" y="0"/>
                      <a:pt x="21" y="16"/>
                      <a:pt x="10" y="30"/>
                    </a:cubicBezTo>
                    <a:cubicBezTo>
                      <a:pt x="0" y="45"/>
                      <a:pt x="1" y="65"/>
                      <a:pt x="11" y="78"/>
                    </a:cubicBezTo>
                    <a:close/>
                  </a:path>
                </a:pathLst>
              </a:custGeom>
              <a:grpFill/>
              <a:ln>
                <a:noFill/>
              </a:ln>
            </p:spPr>
            <p:txBody>
              <a:bodyPr vert="horz" wrap="square" lIns="91440" tIns="45720" rIns="91440" bIns="45720" numCol="1" anchor="t" anchorCtr="0" compatLnSpc="1"/>
              <a:lstStyle/>
              <a:p>
                <a:endParaRPr lang="en-US" sz="1350"/>
              </a:p>
            </p:txBody>
          </p:sp>
          <p:sp>
            <p:nvSpPr>
              <p:cNvPr id="118" name="ïSḷíďè"/>
              <p:cNvSpPr/>
              <p:nvPr/>
            </p:nvSpPr>
            <p:spPr bwMode="auto">
              <a:xfrm>
                <a:off x="1803660" y="5521688"/>
                <a:ext cx="61536" cy="93673"/>
              </a:xfrm>
              <a:custGeom>
                <a:avLst/>
                <a:gdLst>
                  <a:gd name="T0" fmla="*/ 10 w 46"/>
                  <a:gd name="T1" fmla="*/ 57 h 59"/>
                  <a:gd name="T2" fmla="*/ 40 w 46"/>
                  <a:gd name="T3" fmla="*/ 44 h 59"/>
                  <a:gd name="T4" fmla="*/ 41 w 46"/>
                  <a:gd name="T5" fmla="*/ 2 h 59"/>
                  <a:gd name="T6" fmla="*/ 6 w 46"/>
                  <a:gd name="T7" fmla="*/ 24 h 59"/>
                  <a:gd name="T8" fmla="*/ 10 w 46"/>
                  <a:gd name="T9" fmla="*/ 57 h 59"/>
                </a:gdLst>
                <a:ahLst/>
                <a:cxnLst>
                  <a:cxn ang="0">
                    <a:pos x="T0" y="T1"/>
                  </a:cxn>
                  <a:cxn ang="0">
                    <a:pos x="T2" y="T3"/>
                  </a:cxn>
                  <a:cxn ang="0">
                    <a:pos x="T4" y="T5"/>
                  </a:cxn>
                  <a:cxn ang="0">
                    <a:pos x="T6" y="T7"/>
                  </a:cxn>
                  <a:cxn ang="0">
                    <a:pos x="T8" y="T9"/>
                  </a:cxn>
                </a:cxnLst>
                <a:rect l="0" t="0" r="r" b="b"/>
                <a:pathLst>
                  <a:path w="46" h="59">
                    <a:moveTo>
                      <a:pt x="10" y="57"/>
                    </a:moveTo>
                    <a:cubicBezTo>
                      <a:pt x="21" y="59"/>
                      <a:pt x="34" y="54"/>
                      <a:pt x="40" y="44"/>
                    </a:cubicBezTo>
                    <a:cubicBezTo>
                      <a:pt x="46" y="33"/>
                      <a:pt x="40" y="5"/>
                      <a:pt x="41" y="2"/>
                    </a:cubicBezTo>
                    <a:cubicBezTo>
                      <a:pt x="42" y="0"/>
                      <a:pt x="12" y="14"/>
                      <a:pt x="6" y="24"/>
                    </a:cubicBezTo>
                    <a:cubicBezTo>
                      <a:pt x="0" y="35"/>
                      <a:pt x="2" y="48"/>
                      <a:pt x="10" y="57"/>
                    </a:cubicBezTo>
                    <a:close/>
                  </a:path>
                </a:pathLst>
              </a:custGeom>
              <a:grpFill/>
              <a:ln>
                <a:noFill/>
              </a:ln>
            </p:spPr>
            <p:txBody>
              <a:bodyPr vert="horz" wrap="square" lIns="91440" tIns="45720" rIns="91440" bIns="45720" numCol="1" anchor="t" anchorCtr="0" compatLnSpc="1"/>
              <a:lstStyle/>
              <a:p>
                <a:endParaRPr lang="en-US" sz="1350"/>
              </a:p>
            </p:txBody>
          </p:sp>
          <p:sp>
            <p:nvSpPr>
              <p:cNvPr id="119" name="iŝļïḑê"/>
              <p:cNvSpPr/>
              <p:nvPr/>
            </p:nvSpPr>
            <p:spPr bwMode="auto">
              <a:xfrm>
                <a:off x="1841629" y="5634096"/>
                <a:ext cx="124381" cy="99918"/>
              </a:xfrm>
              <a:custGeom>
                <a:avLst/>
                <a:gdLst>
                  <a:gd name="T0" fmla="*/ 0 w 94"/>
                  <a:gd name="T1" fmla="*/ 40 h 63"/>
                  <a:gd name="T2" fmla="*/ 44 w 94"/>
                  <a:gd name="T3" fmla="*/ 59 h 63"/>
                  <a:gd name="T4" fmla="*/ 90 w 94"/>
                  <a:gd name="T5" fmla="*/ 20 h 63"/>
                  <a:gd name="T6" fmla="*/ 32 w 94"/>
                  <a:gd name="T7" fmla="*/ 4 h 63"/>
                  <a:gd name="T8" fmla="*/ 0 w 94"/>
                  <a:gd name="T9" fmla="*/ 40 h 63"/>
                </a:gdLst>
                <a:ahLst/>
                <a:cxnLst>
                  <a:cxn ang="0">
                    <a:pos x="T0" y="T1"/>
                  </a:cxn>
                  <a:cxn ang="0">
                    <a:pos x="T2" y="T3"/>
                  </a:cxn>
                  <a:cxn ang="0">
                    <a:pos x="T4" y="T5"/>
                  </a:cxn>
                  <a:cxn ang="0">
                    <a:pos x="T6" y="T7"/>
                  </a:cxn>
                  <a:cxn ang="0">
                    <a:pos x="T8" y="T9"/>
                  </a:cxn>
                </a:cxnLst>
                <a:rect l="0" t="0" r="r" b="b"/>
                <a:pathLst>
                  <a:path w="94" h="63">
                    <a:moveTo>
                      <a:pt x="0" y="40"/>
                    </a:moveTo>
                    <a:cubicBezTo>
                      <a:pt x="9" y="55"/>
                      <a:pt x="27" y="63"/>
                      <a:pt x="44" y="59"/>
                    </a:cubicBezTo>
                    <a:cubicBezTo>
                      <a:pt x="62" y="55"/>
                      <a:pt x="86" y="21"/>
                      <a:pt x="90" y="20"/>
                    </a:cubicBezTo>
                    <a:cubicBezTo>
                      <a:pt x="94" y="18"/>
                      <a:pt x="50" y="0"/>
                      <a:pt x="32" y="4"/>
                    </a:cubicBezTo>
                    <a:cubicBezTo>
                      <a:pt x="14" y="8"/>
                      <a:pt x="2" y="23"/>
                      <a:pt x="0" y="40"/>
                    </a:cubicBezTo>
                    <a:close/>
                  </a:path>
                </a:pathLst>
              </a:custGeom>
              <a:grpFill/>
              <a:ln>
                <a:noFill/>
              </a:ln>
            </p:spPr>
            <p:txBody>
              <a:bodyPr vert="horz" wrap="square" lIns="91440" tIns="45720" rIns="91440" bIns="45720" numCol="1" anchor="t" anchorCtr="0" compatLnSpc="1"/>
              <a:lstStyle/>
              <a:p>
                <a:endParaRPr lang="en-US" sz="1350"/>
              </a:p>
            </p:txBody>
          </p:sp>
          <p:sp>
            <p:nvSpPr>
              <p:cNvPr id="120" name="iṣľîďè"/>
              <p:cNvSpPr/>
              <p:nvPr/>
            </p:nvSpPr>
            <p:spPr bwMode="auto">
              <a:xfrm>
                <a:off x="1884835" y="5541984"/>
                <a:ext cx="125690" cy="101480"/>
              </a:xfrm>
              <a:custGeom>
                <a:avLst/>
                <a:gdLst>
                  <a:gd name="T0" fmla="*/ 0 w 95"/>
                  <a:gd name="T1" fmla="*/ 40 h 64"/>
                  <a:gd name="T2" fmla="*/ 45 w 95"/>
                  <a:gd name="T3" fmla="*/ 60 h 64"/>
                  <a:gd name="T4" fmla="*/ 91 w 95"/>
                  <a:gd name="T5" fmla="*/ 20 h 64"/>
                  <a:gd name="T6" fmla="*/ 32 w 95"/>
                  <a:gd name="T7" fmla="*/ 4 h 64"/>
                  <a:gd name="T8" fmla="*/ 0 w 95"/>
                  <a:gd name="T9" fmla="*/ 40 h 64"/>
                </a:gdLst>
                <a:ahLst/>
                <a:cxnLst>
                  <a:cxn ang="0">
                    <a:pos x="T0" y="T1"/>
                  </a:cxn>
                  <a:cxn ang="0">
                    <a:pos x="T2" y="T3"/>
                  </a:cxn>
                  <a:cxn ang="0">
                    <a:pos x="T4" y="T5"/>
                  </a:cxn>
                  <a:cxn ang="0">
                    <a:pos x="T6" y="T7"/>
                  </a:cxn>
                  <a:cxn ang="0">
                    <a:pos x="T8" y="T9"/>
                  </a:cxn>
                </a:cxnLst>
                <a:rect l="0" t="0" r="r" b="b"/>
                <a:pathLst>
                  <a:path w="95" h="64">
                    <a:moveTo>
                      <a:pt x="0" y="40"/>
                    </a:moveTo>
                    <a:cubicBezTo>
                      <a:pt x="9" y="56"/>
                      <a:pt x="27" y="64"/>
                      <a:pt x="45" y="60"/>
                    </a:cubicBezTo>
                    <a:cubicBezTo>
                      <a:pt x="63" y="56"/>
                      <a:pt x="87" y="22"/>
                      <a:pt x="91" y="20"/>
                    </a:cubicBezTo>
                    <a:cubicBezTo>
                      <a:pt x="95" y="18"/>
                      <a:pt x="50" y="0"/>
                      <a:pt x="32" y="4"/>
                    </a:cubicBezTo>
                    <a:cubicBezTo>
                      <a:pt x="14" y="8"/>
                      <a:pt x="2" y="23"/>
                      <a:pt x="0" y="40"/>
                    </a:cubicBezTo>
                    <a:close/>
                  </a:path>
                </a:pathLst>
              </a:custGeom>
              <a:grpFill/>
              <a:ln>
                <a:noFill/>
              </a:ln>
            </p:spPr>
            <p:txBody>
              <a:bodyPr vert="horz" wrap="square" lIns="91440" tIns="45720" rIns="91440" bIns="45720" numCol="1" anchor="t" anchorCtr="0" compatLnSpc="1"/>
              <a:lstStyle/>
              <a:p>
                <a:endParaRPr lang="en-US" sz="1350"/>
              </a:p>
            </p:txBody>
          </p:sp>
          <p:sp>
            <p:nvSpPr>
              <p:cNvPr id="121" name="ïṣľïḍé"/>
              <p:cNvSpPr/>
              <p:nvPr/>
            </p:nvSpPr>
            <p:spPr bwMode="auto">
              <a:xfrm>
                <a:off x="1884835" y="5823004"/>
                <a:ext cx="100814" cy="112408"/>
              </a:xfrm>
              <a:custGeom>
                <a:avLst/>
                <a:gdLst>
                  <a:gd name="T0" fmla="*/ 7 w 76"/>
                  <a:gd name="T1" fmla="*/ 8 h 71"/>
                  <a:gd name="T2" fmla="*/ 16 w 76"/>
                  <a:gd name="T3" fmla="*/ 54 h 71"/>
                  <a:gd name="T4" fmla="*/ 73 w 76"/>
                  <a:gd name="T5" fmla="*/ 69 h 71"/>
                  <a:gd name="T6" fmla="*/ 54 w 76"/>
                  <a:gd name="T7" fmla="*/ 14 h 71"/>
                  <a:gd name="T8" fmla="*/ 7 w 76"/>
                  <a:gd name="T9" fmla="*/ 8 h 71"/>
                </a:gdLst>
                <a:ahLst/>
                <a:cxnLst>
                  <a:cxn ang="0">
                    <a:pos x="T0" y="T1"/>
                  </a:cxn>
                  <a:cxn ang="0">
                    <a:pos x="T2" y="T3"/>
                  </a:cxn>
                  <a:cxn ang="0">
                    <a:pos x="T4" y="T5"/>
                  </a:cxn>
                  <a:cxn ang="0">
                    <a:pos x="T6" y="T7"/>
                  </a:cxn>
                  <a:cxn ang="0">
                    <a:pos x="T8" y="T9"/>
                  </a:cxn>
                </a:cxnLst>
                <a:rect l="0" t="0" r="r" b="b"/>
                <a:pathLst>
                  <a:path w="76" h="71">
                    <a:moveTo>
                      <a:pt x="7" y="8"/>
                    </a:moveTo>
                    <a:cubicBezTo>
                      <a:pt x="0" y="23"/>
                      <a:pt x="3" y="42"/>
                      <a:pt x="16" y="54"/>
                    </a:cubicBezTo>
                    <a:cubicBezTo>
                      <a:pt x="29" y="66"/>
                      <a:pt x="69" y="66"/>
                      <a:pt x="73" y="69"/>
                    </a:cubicBezTo>
                    <a:cubicBezTo>
                      <a:pt x="76" y="71"/>
                      <a:pt x="66" y="25"/>
                      <a:pt x="54" y="14"/>
                    </a:cubicBezTo>
                    <a:cubicBezTo>
                      <a:pt x="41" y="2"/>
                      <a:pt x="22" y="0"/>
                      <a:pt x="7" y="8"/>
                    </a:cubicBezTo>
                    <a:close/>
                  </a:path>
                </a:pathLst>
              </a:custGeom>
              <a:grpFill/>
              <a:ln>
                <a:noFill/>
              </a:ln>
            </p:spPr>
            <p:txBody>
              <a:bodyPr vert="horz" wrap="square" lIns="91440" tIns="45720" rIns="91440" bIns="45720" numCol="1" anchor="t" anchorCtr="0" compatLnSpc="1"/>
              <a:lstStyle/>
              <a:p>
                <a:endParaRPr lang="en-US" sz="1350"/>
              </a:p>
            </p:txBody>
          </p:sp>
          <p:sp>
            <p:nvSpPr>
              <p:cNvPr id="122" name="íŝliḓè"/>
              <p:cNvSpPr/>
              <p:nvPr/>
            </p:nvSpPr>
            <p:spPr bwMode="auto">
              <a:xfrm>
                <a:off x="1989577" y="5816759"/>
                <a:ext cx="57608" cy="85868"/>
              </a:xfrm>
              <a:custGeom>
                <a:avLst/>
                <a:gdLst>
                  <a:gd name="T0" fmla="*/ 8 w 43"/>
                  <a:gd name="T1" fmla="*/ 3 h 54"/>
                  <a:gd name="T2" fmla="*/ 6 w 43"/>
                  <a:gd name="T3" fmla="*/ 34 h 54"/>
                  <a:gd name="T4" fmla="*/ 41 w 43"/>
                  <a:gd name="T5" fmla="*/ 52 h 54"/>
                  <a:gd name="T6" fmla="*/ 37 w 43"/>
                  <a:gd name="T7" fmla="*/ 14 h 54"/>
                  <a:gd name="T8" fmla="*/ 8 w 43"/>
                  <a:gd name="T9" fmla="*/ 3 h 54"/>
                </a:gdLst>
                <a:ahLst/>
                <a:cxnLst>
                  <a:cxn ang="0">
                    <a:pos x="T0" y="T1"/>
                  </a:cxn>
                  <a:cxn ang="0">
                    <a:pos x="T2" y="T3"/>
                  </a:cxn>
                  <a:cxn ang="0">
                    <a:pos x="T4" y="T5"/>
                  </a:cxn>
                  <a:cxn ang="0">
                    <a:pos x="T6" y="T7"/>
                  </a:cxn>
                  <a:cxn ang="0">
                    <a:pos x="T8" y="T9"/>
                  </a:cxn>
                </a:cxnLst>
                <a:rect l="0" t="0" r="r" b="b"/>
                <a:pathLst>
                  <a:path w="43" h="54">
                    <a:moveTo>
                      <a:pt x="8" y="3"/>
                    </a:moveTo>
                    <a:cubicBezTo>
                      <a:pt x="1" y="12"/>
                      <a:pt x="0" y="24"/>
                      <a:pt x="6" y="34"/>
                    </a:cubicBezTo>
                    <a:cubicBezTo>
                      <a:pt x="13" y="44"/>
                      <a:pt x="39" y="50"/>
                      <a:pt x="41" y="52"/>
                    </a:cubicBezTo>
                    <a:cubicBezTo>
                      <a:pt x="43" y="54"/>
                      <a:pt x="43" y="24"/>
                      <a:pt x="37" y="14"/>
                    </a:cubicBezTo>
                    <a:cubicBezTo>
                      <a:pt x="30" y="4"/>
                      <a:pt x="19" y="0"/>
                      <a:pt x="8" y="3"/>
                    </a:cubicBezTo>
                    <a:close/>
                  </a:path>
                </a:pathLst>
              </a:custGeom>
              <a:grpFill/>
              <a:ln>
                <a:noFill/>
              </a:ln>
            </p:spPr>
            <p:txBody>
              <a:bodyPr vert="horz" wrap="square" lIns="91440" tIns="45720" rIns="91440" bIns="45720" numCol="1" anchor="t" anchorCtr="0" compatLnSpc="1"/>
              <a:lstStyle/>
              <a:p>
                <a:endParaRPr lang="en-US" sz="1350"/>
              </a:p>
            </p:txBody>
          </p:sp>
          <p:sp>
            <p:nvSpPr>
              <p:cNvPr id="123" name="íṩľïḓé"/>
              <p:cNvSpPr/>
              <p:nvPr/>
            </p:nvSpPr>
            <p:spPr bwMode="auto">
              <a:xfrm>
                <a:off x="2170256" y="5812075"/>
                <a:ext cx="53681" cy="60888"/>
              </a:xfrm>
              <a:custGeom>
                <a:avLst/>
                <a:gdLst>
                  <a:gd name="T0" fmla="*/ 4 w 41"/>
                  <a:gd name="T1" fmla="*/ 4 h 38"/>
                  <a:gd name="T2" fmla="*/ 9 w 41"/>
                  <a:gd name="T3" fmla="*/ 29 h 38"/>
                  <a:gd name="T4" fmla="*/ 39 w 41"/>
                  <a:gd name="T5" fmla="*/ 37 h 38"/>
                  <a:gd name="T6" fmla="*/ 29 w 41"/>
                  <a:gd name="T7" fmla="*/ 7 h 38"/>
                  <a:gd name="T8" fmla="*/ 4 w 41"/>
                  <a:gd name="T9" fmla="*/ 4 h 38"/>
                </a:gdLst>
                <a:ahLst/>
                <a:cxnLst>
                  <a:cxn ang="0">
                    <a:pos x="T0" y="T1"/>
                  </a:cxn>
                  <a:cxn ang="0">
                    <a:pos x="T2" y="T3"/>
                  </a:cxn>
                  <a:cxn ang="0">
                    <a:pos x="T4" y="T5"/>
                  </a:cxn>
                  <a:cxn ang="0">
                    <a:pos x="T6" y="T7"/>
                  </a:cxn>
                  <a:cxn ang="0">
                    <a:pos x="T8" y="T9"/>
                  </a:cxn>
                </a:cxnLst>
                <a:rect l="0" t="0" r="r" b="b"/>
                <a:pathLst>
                  <a:path w="41" h="38">
                    <a:moveTo>
                      <a:pt x="4" y="4"/>
                    </a:moveTo>
                    <a:cubicBezTo>
                      <a:pt x="0" y="12"/>
                      <a:pt x="2" y="22"/>
                      <a:pt x="9" y="29"/>
                    </a:cubicBezTo>
                    <a:cubicBezTo>
                      <a:pt x="16" y="35"/>
                      <a:pt x="37" y="35"/>
                      <a:pt x="39" y="37"/>
                    </a:cubicBezTo>
                    <a:cubicBezTo>
                      <a:pt x="41" y="38"/>
                      <a:pt x="36" y="14"/>
                      <a:pt x="29" y="7"/>
                    </a:cubicBezTo>
                    <a:cubicBezTo>
                      <a:pt x="22" y="1"/>
                      <a:pt x="12" y="0"/>
                      <a:pt x="4" y="4"/>
                    </a:cubicBezTo>
                    <a:close/>
                  </a:path>
                </a:pathLst>
              </a:custGeom>
              <a:grpFill/>
              <a:ln>
                <a:noFill/>
              </a:ln>
            </p:spPr>
            <p:txBody>
              <a:bodyPr vert="horz" wrap="square" lIns="91440" tIns="45720" rIns="91440" bIns="45720" numCol="1" anchor="t" anchorCtr="0" compatLnSpc="1"/>
              <a:lstStyle/>
              <a:p>
                <a:endParaRPr lang="en-US" sz="1350"/>
              </a:p>
            </p:txBody>
          </p:sp>
          <p:sp>
            <p:nvSpPr>
              <p:cNvPr id="124" name="ïṥlîďè"/>
              <p:cNvSpPr/>
              <p:nvPr/>
            </p:nvSpPr>
            <p:spPr bwMode="auto">
              <a:xfrm>
                <a:off x="2106102" y="5735576"/>
                <a:ext cx="56299" cy="79623"/>
              </a:xfrm>
              <a:custGeom>
                <a:avLst/>
                <a:gdLst>
                  <a:gd name="T0" fmla="*/ 6 w 42"/>
                  <a:gd name="T1" fmla="*/ 48 h 51"/>
                  <a:gd name="T2" fmla="*/ 34 w 42"/>
                  <a:gd name="T3" fmla="*/ 39 h 51"/>
                  <a:gd name="T4" fmla="*/ 41 w 42"/>
                  <a:gd name="T5" fmla="*/ 2 h 51"/>
                  <a:gd name="T6" fmla="*/ 7 w 42"/>
                  <a:gd name="T7" fmla="*/ 18 h 51"/>
                  <a:gd name="T8" fmla="*/ 6 w 42"/>
                  <a:gd name="T9" fmla="*/ 48 h 51"/>
                </a:gdLst>
                <a:ahLst/>
                <a:cxnLst>
                  <a:cxn ang="0">
                    <a:pos x="T0" y="T1"/>
                  </a:cxn>
                  <a:cxn ang="0">
                    <a:pos x="T2" y="T3"/>
                  </a:cxn>
                  <a:cxn ang="0">
                    <a:pos x="T4" y="T5"/>
                  </a:cxn>
                  <a:cxn ang="0">
                    <a:pos x="T6" y="T7"/>
                  </a:cxn>
                  <a:cxn ang="0">
                    <a:pos x="T8" y="T9"/>
                  </a:cxn>
                </a:cxnLst>
                <a:rect l="0" t="0" r="r" b="b"/>
                <a:pathLst>
                  <a:path w="42" h="51">
                    <a:moveTo>
                      <a:pt x="6" y="48"/>
                    </a:moveTo>
                    <a:cubicBezTo>
                      <a:pt x="16" y="51"/>
                      <a:pt x="28" y="48"/>
                      <a:pt x="34" y="39"/>
                    </a:cubicBezTo>
                    <a:cubicBezTo>
                      <a:pt x="41" y="31"/>
                      <a:pt x="40" y="5"/>
                      <a:pt x="41" y="2"/>
                    </a:cubicBezTo>
                    <a:cubicBezTo>
                      <a:pt x="42" y="0"/>
                      <a:pt x="13" y="9"/>
                      <a:pt x="7" y="18"/>
                    </a:cubicBezTo>
                    <a:cubicBezTo>
                      <a:pt x="0" y="27"/>
                      <a:pt x="0" y="39"/>
                      <a:pt x="6" y="48"/>
                    </a:cubicBezTo>
                    <a:close/>
                  </a:path>
                </a:pathLst>
              </a:custGeom>
              <a:grpFill/>
              <a:ln>
                <a:noFill/>
              </a:ln>
            </p:spPr>
            <p:txBody>
              <a:bodyPr vert="horz" wrap="square" lIns="91440" tIns="45720" rIns="91440" bIns="45720" numCol="1" anchor="t" anchorCtr="0" compatLnSpc="1"/>
              <a:lstStyle/>
              <a:p>
                <a:endParaRPr lang="en-US" sz="1350"/>
              </a:p>
            </p:txBody>
          </p:sp>
          <p:sp>
            <p:nvSpPr>
              <p:cNvPr id="125" name="íşḻîďê"/>
              <p:cNvSpPr/>
              <p:nvPr/>
            </p:nvSpPr>
            <p:spPr bwMode="auto">
              <a:xfrm>
                <a:off x="2074679" y="5812075"/>
                <a:ext cx="83793" cy="93673"/>
              </a:xfrm>
              <a:custGeom>
                <a:avLst/>
                <a:gdLst>
                  <a:gd name="T0" fmla="*/ 6 w 63"/>
                  <a:gd name="T1" fmla="*/ 7 h 59"/>
                  <a:gd name="T2" fmla="*/ 13 w 63"/>
                  <a:gd name="T3" fmla="*/ 45 h 59"/>
                  <a:gd name="T4" fmla="*/ 60 w 63"/>
                  <a:gd name="T5" fmla="*/ 57 h 59"/>
                  <a:gd name="T6" fmla="*/ 44 w 63"/>
                  <a:gd name="T7" fmla="*/ 11 h 59"/>
                  <a:gd name="T8" fmla="*/ 6 w 63"/>
                  <a:gd name="T9" fmla="*/ 7 h 59"/>
                </a:gdLst>
                <a:ahLst/>
                <a:cxnLst>
                  <a:cxn ang="0">
                    <a:pos x="T0" y="T1"/>
                  </a:cxn>
                  <a:cxn ang="0">
                    <a:pos x="T2" y="T3"/>
                  </a:cxn>
                  <a:cxn ang="0">
                    <a:pos x="T4" y="T5"/>
                  </a:cxn>
                  <a:cxn ang="0">
                    <a:pos x="T6" y="T7"/>
                  </a:cxn>
                  <a:cxn ang="0">
                    <a:pos x="T8" y="T9"/>
                  </a:cxn>
                </a:cxnLst>
                <a:rect l="0" t="0" r="r" b="b"/>
                <a:pathLst>
                  <a:path w="63" h="59">
                    <a:moveTo>
                      <a:pt x="6" y="7"/>
                    </a:moveTo>
                    <a:cubicBezTo>
                      <a:pt x="0" y="20"/>
                      <a:pt x="2" y="35"/>
                      <a:pt x="13" y="45"/>
                    </a:cubicBezTo>
                    <a:cubicBezTo>
                      <a:pt x="24" y="55"/>
                      <a:pt x="57" y="55"/>
                      <a:pt x="60" y="57"/>
                    </a:cubicBezTo>
                    <a:cubicBezTo>
                      <a:pt x="63" y="59"/>
                      <a:pt x="55" y="21"/>
                      <a:pt x="44" y="11"/>
                    </a:cubicBezTo>
                    <a:cubicBezTo>
                      <a:pt x="33" y="2"/>
                      <a:pt x="18" y="0"/>
                      <a:pt x="6" y="7"/>
                    </a:cubicBezTo>
                    <a:close/>
                  </a:path>
                </a:pathLst>
              </a:custGeom>
              <a:grpFill/>
              <a:ln>
                <a:noFill/>
              </a:ln>
            </p:spPr>
            <p:txBody>
              <a:bodyPr vert="horz" wrap="square" lIns="91440" tIns="45720" rIns="91440" bIns="45720" numCol="1" anchor="t" anchorCtr="0" compatLnSpc="1"/>
              <a:lstStyle/>
              <a:p>
                <a:endParaRPr lang="en-US" sz="1350"/>
              </a:p>
            </p:txBody>
          </p:sp>
          <p:sp>
            <p:nvSpPr>
              <p:cNvPr id="126" name="ísļîḑe"/>
              <p:cNvSpPr/>
              <p:nvPr/>
            </p:nvSpPr>
            <p:spPr bwMode="auto">
              <a:xfrm>
                <a:off x="1619053" y="5607556"/>
                <a:ext cx="79866" cy="159244"/>
              </a:xfrm>
              <a:custGeom>
                <a:avLst/>
                <a:gdLst>
                  <a:gd name="T0" fmla="*/ 30 w 61"/>
                  <a:gd name="T1" fmla="*/ 101 h 101"/>
                  <a:gd name="T2" fmla="*/ 1 w 61"/>
                  <a:gd name="T3" fmla="*/ 60 h 101"/>
                  <a:gd name="T4" fmla="*/ 31 w 61"/>
                  <a:gd name="T5" fmla="*/ 4 h 101"/>
                  <a:gd name="T6" fmla="*/ 61 w 61"/>
                  <a:gd name="T7" fmla="*/ 61 h 101"/>
                  <a:gd name="T8" fmla="*/ 30 w 61"/>
                  <a:gd name="T9" fmla="*/ 101 h 101"/>
                </a:gdLst>
                <a:ahLst/>
                <a:cxnLst>
                  <a:cxn ang="0">
                    <a:pos x="T0" y="T1"/>
                  </a:cxn>
                  <a:cxn ang="0">
                    <a:pos x="T2" y="T3"/>
                  </a:cxn>
                  <a:cxn ang="0">
                    <a:pos x="T4" y="T5"/>
                  </a:cxn>
                  <a:cxn ang="0">
                    <a:pos x="T6" y="T7"/>
                  </a:cxn>
                  <a:cxn ang="0">
                    <a:pos x="T8" y="T9"/>
                  </a:cxn>
                </a:cxnLst>
                <a:rect l="0" t="0" r="r" b="b"/>
                <a:pathLst>
                  <a:path w="61" h="101">
                    <a:moveTo>
                      <a:pt x="30" y="101"/>
                    </a:moveTo>
                    <a:cubicBezTo>
                      <a:pt x="13" y="96"/>
                      <a:pt x="0" y="79"/>
                      <a:pt x="1" y="60"/>
                    </a:cubicBezTo>
                    <a:cubicBezTo>
                      <a:pt x="1" y="41"/>
                      <a:pt x="31" y="9"/>
                      <a:pt x="31" y="4"/>
                    </a:cubicBezTo>
                    <a:cubicBezTo>
                      <a:pt x="32" y="0"/>
                      <a:pt x="61" y="42"/>
                      <a:pt x="61" y="61"/>
                    </a:cubicBezTo>
                    <a:cubicBezTo>
                      <a:pt x="60" y="80"/>
                      <a:pt x="47" y="96"/>
                      <a:pt x="30" y="101"/>
                    </a:cubicBezTo>
                    <a:close/>
                  </a:path>
                </a:pathLst>
              </a:custGeom>
              <a:grpFill/>
              <a:ln>
                <a:noFill/>
              </a:ln>
            </p:spPr>
            <p:txBody>
              <a:bodyPr vert="horz" wrap="square" lIns="91440" tIns="45720" rIns="91440" bIns="45720" numCol="1" anchor="t" anchorCtr="0" compatLnSpc="1"/>
              <a:lstStyle/>
              <a:p>
                <a:endParaRPr lang="en-US" sz="1350"/>
              </a:p>
            </p:txBody>
          </p:sp>
          <p:sp>
            <p:nvSpPr>
              <p:cNvPr id="127" name="íSļiďe"/>
              <p:cNvSpPr/>
              <p:nvPr/>
            </p:nvSpPr>
            <p:spPr bwMode="auto">
              <a:xfrm>
                <a:off x="1530022" y="5577892"/>
                <a:ext cx="91649" cy="153000"/>
              </a:xfrm>
              <a:custGeom>
                <a:avLst/>
                <a:gdLst>
                  <a:gd name="T0" fmla="*/ 48 w 69"/>
                  <a:gd name="T1" fmla="*/ 95 h 96"/>
                  <a:gd name="T2" fmla="*/ 7 w 69"/>
                  <a:gd name="T3" fmla="*/ 67 h 96"/>
                  <a:gd name="T4" fmla="*/ 16 w 69"/>
                  <a:gd name="T5" fmla="*/ 4 h 96"/>
                  <a:gd name="T6" fmla="*/ 63 w 69"/>
                  <a:gd name="T7" fmla="*/ 47 h 96"/>
                  <a:gd name="T8" fmla="*/ 48 w 69"/>
                  <a:gd name="T9" fmla="*/ 95 h 96"/>
                </a:gdLst>
                <a:ahLst/>
                <a:cxnLst>
                  <a:cxn ang="0">
                    <a:pos x="T0" y="T1"/>
                  </a:cxn>
                  <a:cxn ang="0">
                    <a:pos x="T2" y="T3"/>
                  </a:cxn>
                  <a:cxn ang="0">
                    <a:pos x="T4" y="T5"/>
                  </a:cxn>
                  <a:cxn ang="0">
                    <a:pos x="T6" y="T7"/>
                  </a:cxn>
                  <a:cxn ang="0">
                    <a:pos x="T8" y="T9"/>
                  </a:cxn>
                </a:cxnLst>
                <a:rect l="0" t="0" r="r" b="b"/>
                <a:pathLst>
                  <a:path w="69" h="96">
                    <a:moveTo>
                      <a:pt x="48" y="95"/>
                    </a:moveTo>
                    <a:cubicBezTo>
                      <a:pt x="30" y="96"/>
                      <a:pt x="13" y="85"/>
                      <a:pt x="7" y="67"/>
                    </a:cubicBezTo>
                    <a:cubicBezTo>
                      <a:pt x="0" y="49"/>
                      <a:pt x="17" y="8"/>
                      <a:pt x="16" y="4"/>
                    </a:cubicBezTo>
                    <a:cubicBezTo>
                      <a:pt x="15" y="0"/>
                      <a:pt x="57" y="29"/>
                      <a:pt x="63" y="47"/>
                    </a:cubicBezTo>
                    <a:cubicBezTo>
                      <a:pt x="69" y="65"/>
                      <a:pt x="63" y="85"/>
                      <a:pt x="48" y="95"/>
                    </a:cubicBezTo>
                    <a:close/>
                  </a:path>
                </a:pathLst>
              </a:custGeom>
              <a:grpFill/>
              <a:ln>
                <a:noFill/>
              </a:ln>
            </p:spPr>
            <p:txBody>
              <a:bodyPr vert="horz" wrap="square" lIns="91440" tIns="45720" rIns="91440" bIns="45720" numCol="1" anchor="t" anchorCtr="0" compatLnSpc="1"/>
              <a:lstStyle/>
              <a:p>
                <a:endParaRPr lang="en-US" sz="1350"/>
              </a:p>
            </p:txBody>
          </p:sp>
          <p:sp>
            <p:nvSpPr>
              <p:cNvPr id="128" name="išḻíḍe"/>
              <p:cNvSpPr/>
              <p:nvPr/>
            </p:nvSpPr>
            <p:spPr bwMode="auto">
              <a:xfrm>
                <a:off x="1641311" y="5349954"/>
                <a:ext cx="141401" cy="120214"/>
              </a:xfrm>
              <a:custGeom>
                <a:avLst/>
                <a:gdLst>
                  <a:gd name="T0" fmla="*/ 89 w 107"/>
                  <a:gd name="T1" fmla="*/ 2 h 76"/>
                  <a:gd name="T2" fmla="*/ 71 w 107"/>
                  <a:gd name="T3" fmla="*/ 23 h 76"/>
                  <a:gd name="T4" fmla="*/ 64 w 107"/>
                  <a:gd name="T5" fmla="*/ 18 h 76"/>
                  <a:gd name="T6" fmla="*/ 4 w 107"/>
                  <a:gd name="T7" fmla="*/ 15 h 76"/>
                  <a:gd name="T8" fmla="*/ 35 w 107"/>
                  <a:gd name="T9" fmla="*/ 67 h 76"/>
                  <a:gd name="T10" fmla="*/ 80 w 107"/>
                  <a:gd name="T11" fmla="*/ 65 h 76"/>
                  <a:gd name="T12" fmla="*/ 83 w 107"/>
                  <a:gd name="T13" fmla="*/ 66 h 76"/>
                  <a:gd name="T14" fmla="*/ 105 w 107"/>
                  <a:gd name="T15" fmla="*/ 41 h 76"/>
                  <a:gd name="T16" fmla="*/ 89 w 107"/>
                  <a:gd name="T17" fmla="*/ 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76">
                    <a:moveTo>
                      <a:pt x="89" y="2"/>
                    </a:moveTo>
                    <a:cubicBezTo>
                      <a:pt x="89" y="0"/>
                      <a:pt x="78" y="12"/>
                      <a:pt x="71" y="23"/>
                    </a:cubicBezTo>
                    <a:cubicBezTo>
                      <a:pt x="69" y="21"/>
                      <a:pt x="66" y="20"/>
                      <a:pt x="64" y="18"/>
                    </a:cubicBezTo>
                    <a:cubicBezTo>
                      <a:pt x="48" y="9"/>
                      <a:pt x="0" y="13"/>
                      <a:pt x="4" y="15"/>
                    </a:cubicBezTo>
                    <a:cubicBezTo>
                      <a:pt x="7" y="18"/>
                      <a:pt x="19" y="58"/>
                      <a:pt x="35" y="67"/>
                    </a:cubicBezTo>
                    <a:cubicBezTo>
                      <a:pt x="49" y="76"/>
                      <a:pt x="67" y="74"/>
                      <a:pt x="80" y="65"/>
                    </a:cubicBezTo>
                    <a:cubicBezTo>
                      <a:pt x="81" y="65"/>
                      <a:pt x="82" y="66"/>
                      <a:pt x="83" y="66"/>
                    </a:cubicBezTo>
                    <a:cubicBezTo>
                      <a:pt x="95" y="64"/>
                      <a:pt x="104" y="54"/>
                      <a:pt x="105" y="41"/>
                    </a:cubicBezTo>
                    <a:cubicBezTo>
                      <a:pt x="107" y="28"/>
                      <a:pt x="89" y="5"/>
                      <a:pt x="89" y="2"/>
                    </a:cubicBezTo>
                    <a:close/>
                  </a:path>
                </a:pathLst>
              </a:custGeom>
              <a:grpFill/>
              <a:ln>
                <a:noFill/>
              </a:ln>
            </p:spPr>
            <p:txBody>
              <a:bodyPr vert="horz" wrap="square" lIns="91440" tIns="45720" rIns="91440" bIns="45720" numCol="1" anchor="t" anchorCtr="0" compatLnSpc="1"/>
              <a:lstStyle/>
              <a:p>
                <a:endParaRPr lang="en-US" sz="1350"/>
              </a:p>
            </p:txBody>
          </p:sp>
          <p:sp>
            <p:nvSpPr>
              <p:cNvPr id="129" name="íṡḻïḓè"/>
              <p:cNvSpPr/>
              <p:nvPr/>
            </p:nvSpPr>
            <p:spPr bwMode="auto">
              <a:xfrm>
                <a:off x="1535260" y="5421770"/>
                <a:ext cx="140092" cy="129582"/>
              </a:xfrm>
              <a:custGeom>
                <a:avLst/>
                <a:gdLst>
                  <a:gd name="T0" fmla="*/ 104 w 106"/>
                  <a:gd name="T1" fmla="*/ 37 h 82"/>
                  <a:gd name="T2" fmla="*/ 79 w 106"/>
                  <a:gd name="T3" fmla="*/ 2 h 82"/>
                  <a:gd name="T4" fmla="*/ 67 w 106"/>
                  <a:gd name="T5" fmla="*/ 26 h 82"/>
                  <a:gd name="T6" fmla="*/ 64 w 106"/>
                  <a:gd name="T7" fmla="*/ 23 h 82"/>
                  <a:gd name="T8" fmla="*/ 3 w 106"/>
                  <a:gd name="T9" fmla="*/ 21 h 82"/>
                  <a:gd name="T10" fmla="*/ 35 w 106"/>
                  <a:gd name="T11" fmla="*/ 72 h 82"/>
                  <a:gd name="T12" fmla="*/ 82 w 106"/>
                  <a:gd name="T13" fmla="*/ 68 h 82"/>
                  <a:gd name="T14" fmla="*/ 83 w 106"/>
                  <a:gd name="T15" fmla="*/ 66 h 82"/>
                  <a:gd name="T16" fmla="*/ 88 w 106"/>
                  <a:gd name="T17" fmla="*/ 67 h 82"/>
                  <a:gd name="T18" fmla="*/ 104 w 106"/>
                  <a:gd name="T19" fmla="*/ 3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82">
                    <a:moveTo>
                      <a:pt x="104" y="37"/>
                    </a:moveTo>
                    <a:cubicBezTo>
                      <a:pt x="103" y="24"/>
                      <a:pt x="80" y="5"/>
                      <a:pt x="79" y="2"/>
                    </a:cubicBezTo>
                    <a:cubicBezTo>
                      <a:pt x="78" y="0"/>
                      <a:pt x="71" y="13"/>
                      <a:pt x="67" y="26"/>
                    </a:cubicBezTo>
                    <a:cubicBezTo>
                      <a:pt x="66" y="25"/>
                      <a:pt x="65" y="24"/>
                      <a:pt x="64" y="23"/>
                    </a:cubicBezTo>
                    <a:cubicBezTo>
                      <a:pt x="48" y="14"/>
                      <a:pt x="0" y="18"/>
                      <a:pt x="3" y="21"/>
                    </a:cubicBezTo>
                    <a:cubicBezTo>
                      <a:pt x="7" y="23"/>
                      <a:pt x="19" y="63"/>
                      <a:pt x="35" y="72"/>
                    </a:cubicBezTo>
                    <a:cubicBezTo>
                      <a:pt x="50" y="82"/>
                      <a:pt x="69" y="79"/>
                      <a:pt x="82" y="68"/>
                    </a:cubicBezTo>
                    <a:cubicBezTo>
                      <a:pt x="82" y="67"/>
                      <a:pt x="83" y="66"/>
                      <a:pt x="83" y="66"/>
                    </a:cubicBezTo>
                    <a:cubicBezTo>
                      <a:pt x="84" y="66"/>
                      <a:pt x="86" y="67"/>
                      <a:pt x="88" y="67"/>
                    </a:cubicBezTo>
                    <a:cubicBezTo>
                      <a:pt x="99" y="62"/>
                      <a:pt x="106" y="50"/>
                      <a:pt x="104" y="37"/>
                    </a:cubicBezTo>
                    <a:close/>
                  </a:path>
                </a:pathLst>
              </a:custGeom>
              <a:grpFill/>
              <a:ln>
                <a:noFill/>
              </a:ln>
            </p:spPr>
            <p:txBody>
              <a:bodyPr vert="horz" wrap="square" lIns="91440" tIns="45720" rIns="91440" bIns="45720" numCol="1" anchor="t" anchorCtr="0" compatLnSpc="1"/>
              <a:lstStyle/>
              <a:p>
                <a:endParaRPr lang="en-US" sz="1350"/>
              </a:p>
            </p:txBody>
          </p:sp>
          <p:sp>
            <p:nvSpPr>
              <p:cNvPr id="130" name="iSḷiḑè"/>
              <p:cNvSpPr/>
              <p:nvPr/>
            </p:nvSpPr>
            <p:spPr bwMode="auto">
              <a:xfrm>
                <a:off x="1395168" y="5562280"/>
                <a:ext cx="142711" cy="232622"/>
              </a:xfrm>
              <a:custGeom>
                <a:avLst/>
                <a:gdLst>
                  <a:gd name="T0" fmla="*/ 102 w 108"/>
                  <a:gd name="T1" fmla="*/ 48 h 147"/>
                  <a:gd name="T2" fmla="*/ 55 w 108"/>
                  <a:gd name="T3" fmla="*/ 5 h 147"/>
                  <a:gd name="T4" fmla="*/ 45 w 108"/>
                  <a:gd name="T5" fmla="*/ 68 h 147"/>
                  <a:gd name="T6" fmla="*/ 55 w 108"/>
                  <a:gd name="T7" fmla="*/ 83 h 147"/>
                  <a:gd name="T8" fmla="*/ 35 w 108"/>
                  <a:gd name="T9" fmla="*/ 89 h 147"/>
                  <a:gd name="T10" fmla="*/ 4 w 108"/>
                  <a:gd name="T11" fmla="*/ 140 h 147"/>
                  <a:gd name="T12" fmla="*/ 64 w 108"/>
                  <a:gd name="T13" fmla="*/ 138 h 147"/>
                  <a:gd name="T14" fmla="*/ 84 w 108"/>
                  <a:gd name="T15" fmla="*/ 96 h 147"/>
                  <a:gd name="T16" fmla="*/ 87 w 108"/>
                  <a:gd name="T17" fmla="*/ 96 h 147"/>
                  <a:gd name="T18" fmla="*/ 102 w 108"/>
                  <a:gd name="T19" fmla="*/ 48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47">
                    <a:moveTo>
                      <a:pt x="102" y="48"/>
                    </a:moveTo>
                    <a:cubicBezTo>
                      <a:pt x="95" y="30"/>
                      <a:pt x="54" y="0"/>
                      <a:pt x="55" y="5"/>
                    </a:cubicBezTo>
                    <a:cubicBezTo>
                      <a:pt x="56" y="9"/>
                      <a:pt x="39" y="50"/>
                      <a:pt x="45" y="68"/>
                    </a:cubicBezTo>
                    <a:cubicBezTo>
                      <a:pt x="47" y="74"/>
                      <a:pt x="51" y="79"/>
                      <a:pt x="55" y="83"/>
                    </a:cubicBezTo>
                    <a:cubicBezTo>
                      <a:pt x="48" y="83"/>
                      <a:pt x="42" y="85"/>
                      <a:pt x="35" y="89"/>
                    </a:cubicBezTo>
                    <a:cubicBezTo>
                      <a:pt x="20" y="98"/>
                      <a:pt x="0" y="142"/>
                      <a:pt x="4" y="140"/>
                    </a:cubicBezTo>
                    <a:cubicBezTo>
                      <a:pt x="8" y="138"/>
                      <a:pt x="48" y="147"/>
                      <a:pt x="64" y="138"/>
                    </a:cubicBezTo>
                    <a:cubicBezTo>
                      <a:pt x="79" y="129"/>
                      <a:pt x="86" y="112"/>
                      <a:pt x="84" y="96"/>
                    </a:cubicBezTo>
                    <a:cubicBezTo>
                      <a:pt x="85" y="96"/>
                      <a:pt x="86" y="96"/>
                      <a:pt x="87" y="96"/>
                    </a:cubicBezTo>
                    <a:cubicBezTo>
                      <a:pt x="102" y="85"/>
                      <a:pt x="108" y="66"/>
                      <a:pt x="102" y="48"/>
                    </a:cubicBezTo>
                    <a:close/>
                  </a:path>
                </a:pathLst>
              </a:custGeom>
              <a:grpFill/>
              <a:ln>
                <a:noFill/>
              </a:ln>
            </p:spPr>
            <p:txBody>
              <a:bodyPr vert="horz" wrap="square" lIns="91440" tIns="45720" rIns="91440" bIns="45720" numCol="1" anchor="t" anchorCtr="0" compatLnSpc="1"/>
              <a:lstStyle/>
              <a:p>
                <a:endParaRPr lang="en-US" sz="1350"/>
              </a:p>
            </p:txBody>
          </p:sp>
          <p:sp>
            <p:nvSpPr>
              <p:cNvPr id="131" name="îṧḻíḓé"/>
              <p:cNvSpPr/>
              <p:nvPr/>
            </p:nvSpPr>
            <p:spPr bwMode="auto">
              <a:xfrm>
                <a:off x="1725104" y="5534178"/>
                <a:ext cx="83793" cy="78061"/>
              </a:xfrm>
              <a:custGeom>
                <a:avLst/>
                <a:gdLst>
                  <a:gd name="T0" fmla="*/ 62 w 64"/>
                  <a:gd name="T1" fmla="*/ 38 h 49"/>
                  <a:gd name="T2" fmla="*/ 27 w 64"/>
                  <a:gd name="T3" fmla="*/ 43 h 49"/>
                  <a:gd name="T4" fmla="*/ 2 w 64"/>
                  <a:gd name="T5" fmla="*/ 6 h 49"/>
                  <a:gd name="T6" fmla="*/ 47 w 64"/>
                  <a:gd name="T7" fmla="*/ 6 h 49"/>
                  <a:gd name="T8" fmla="*/ 62 w 64"/>
                  <a:gd name="T9" fmla="*/ 38 h 49"/>
                </a:gdLst>
                <a:ahLst/>
                <a:cxnLst>
                  <a:cxn ang="0">
                    <a:pos x="T0" y="T1"/>
                  </a:cxn>
                  <a:cxn ang="0">
                    <a:pos x="T2" y="T3"/>
                  </a:cxn>
                  <a:cxn ang="0">
                    <a:pos x="T4" y="T5"/>
                  </a:cxn>
                  <a:cxn ang="0">
                    <a:pos x="T6" y="T7"/>
                  </a:cxn>
                  <a:cxn ang="0">
                    <a:pos x="T8" y="T9"/>
                  </a:cxn>
                </a:cxnLst>
                <a:rect l="0" t="0" r="r" b="b"/>
                <a:pathLst>
                  <a:path w="64" h="49">
                    <a:moveTo>
                      <a:pt x="62" y="38"/>
                    </a:moveTo>
                    <a:cubicBezTo>
                      <a:pt x="53" y="47"/>
                      <a:pt x="39" y="49"/>
                      <a:pt x="27" y="43"/>
                    </a:cubicBezTo>
                    <a:cubicBezTo>
                      <a:pt x="15" y="37"/>
                      <a:pt x="5" y="8"/>
                      <a:pt x="2" y="6"/>
                    </a:cubicBezTo>
                    <a:cubicBezTo>
                      <a:pt x="0" y="4"/>
                      <a:pt x="35" y="0"/>
                      <a:pt x="47" y="6"/>
                    </a:cubicBezTo>
                    <a:cubicBezTo>
                      <a:pt x="58" y="12"/>
                      <a:pt x="64" y="26"/>
                      <a:pt x="62" y="38"/>
                    </a:cubicBezTo>
                    <a:close/>
                  </a:path>
                </a:pathLst>
              </a:custGeom>
              <a:grpFill/>
              <a:ln>
                <a:noFill/>
              </a:ln>
            </p:spPr>
            <p:txBody>
              <a:bodyPr vert="horz" wrap="square" lIns="91440" tIns="45720" rIns="91440" bIns="45720" numCol="1" anchor="t" anchorCtr="0" compatLnSpc="1"/>
              <a:lstStyle/>
              <a:p>
                <a:endParaRPr lang="en-US" sz="1350"/>
              </a:p>
            </p:txBody>
          </p:sp>
          <p:sp>
            <p:nvSpPr>
              <p:cNvPr id="132" name="ïŝḻiḍé"/>
              <p:cNvSpPr/>
              <p:nvPr/>
            </p:nvSpPr>
            <p:spPr bwMode="auto">
              <a:xfrm>
                <a:off x="1691063" y="5460801"/>
                <a:ext cx="90340" cy="73378"/>
              </a:xfrm>
              <a:custGeom>
                <a:avLst/>
                <a:gdLst>
                  <a:gd name="T0" fmla="*/ 68 w 68"/>
                  <a:gd name="T1" fmla="*/ 32 h 47"/>
                  <a:gd name="T2" fmla="*/ 34 w 68"/>
                  <a:gd name="T3" fmla="*/ 44 h 47"/>
                  <a:gd name="T4" fmla="*/ 3 w 68"/>
                  <a:gd name="T5" fmla="*/ 12 h 47"/>
                  <a:gd name="T6" fmla="*/ 46 w 68"/>
                  <a:gd name="T7" fmla="*/ 4 h 47"/>
                  <a:gd name="T8" fmla="*/ 68 w 68"/>
                  <a:gd name="T9" fmla="*/ 32 h 47"/>
                </a:gdLst>
                <a:ahLst/>
                <a:cxnLst>
                  <a:cxn ang="0">
                    <a:pos x="T0" y="T1"/>
                  </a:cxn>
                  <a:cxn ang="0">
                    <a:pos x="T2" y="T3"/>
                  </a:cxn>
                  <a:cxn ang="0">
                    <a:pos x="T4" y="T5"/>
                  </a:cxn>
                  <a:cxn ang="0">
                    <a:pos x="T6" y="T7"/>
                  </a:cxn>
                  <a:cxn ang="0">
                    <a:pos x="T8" y="T9"/>
                  </a:cxn>
                </a:cxnLst>
                <a:rect l="0" t="0" r="r" b="b"/>
                <a:pathLst>
                  <a:path w="68" h="47">
                    <a:moveTo>
                      <a:pt x="68" y="32"/>
                    </a:moveTo>
                    <a:cubicBezTo>
                      <a:pt x="60" y="42"/>
                      <a:pt x="47" y="47"/>
                      <a:pt x="34" y="44"/>
                    </a:cubicBezTo>
                    <a:cubicBezTo>
                      <a:pt x="22" y="40"/>
                      <a:pt x="6" y="14"/>
                      <a:pt x="3" y="12"/>
                    </a:cubicBezTo>
                    <a:cubicBezTo>
                      <a:pt x="0" y="11"/>
                      <a:pt x="34" y="0"/>
                      <a:pt x="46" y="4"/>
                    </a:cubicBezTo>
                    <a:cubicBezTo>
                      <a:pt x="59" y="7"/>
                      <a:pt x="67" y="19"/>
                      <a:pt x="68" y="32"/>
                    </a:cubicBezTo>
                    <a:close/>
                  </a:path>
                </a:pathLst>
              </a:custGeom>
              <a:grpFill/>
              <a:ln>
                <a:noFill/>
              </a:ln>
            </p:spPr>
            <p:txBody>
              <a:bodyPr vert="horz" wrap="square" lIns="91440" tIns="45720" rIns="91440" bIns="45720" numCol="1" anchor="t" anchorCtr="0" compatLnSpc="1"/>
              <a:lstStyle/>
              <a:p>
                <a:endParaRPr lang="en-US" sz="1350"/>
              </a:p>
            </p:txBody>
          </p:sp>
          <p:sp>
            <p:nvSpPr>
              <p:cNvPr id="133" name="ïŝļiḑê"/>
              <p:cNvSpPr/>
              <p:nvPr/>
            </p:nvSpPr>
            <p:spPr bwMode="auto">
              <a:xfrm>
                <a:off x="1873051" y="5424893"/>
                <a:ext cx="70701" cy="118653"/>
              </a:xfrm>
              <a:custGeom>
                <a:avLst/>
                <a:gdLst>
                  <a:gd name="T0" fmla="*/ 18 w 53"/>
                  <a:gd name="T1" fmla="*/ 75 h 75"/>
                  <a:gd name="T2" fmla="*/ 5 w 53"/>
                  <a:gd name="T3" fmla="*/ 38 h 75"/>
                  <a:gd name="T4" fmla="*/ 40 w 53"/>
                  <a:gd name="T5" fmla="*/ 3 h 75"/>
                  <a:gd name="T6" fmla="*/ 49 w 53"/>
                  <a:gd name="T7" fmla="*/ 51 h 75"/>
                  <a:gd name="T8" fmla="*/ 18 w 53"/>
                  <a:gd name="T9" fmla="*/ 75 h 75"/>
                </a:gdLst>
                <a:ahLst/>
                <a:cxnLst>
                  <a:cxn ang="0">
                    <a:pos x="T0" y="T1"/>
                  </a:cxn>
                  <a:cxn ang="0">
                    <a:pos x="T2" y="T3"/>
                  </a:cxn>
                  <a:cxn ang="0">
                    <a:pos x="T4" y="T5"/>
                  </a:cxn>
                  <a:cxn ang="0">
                    <a:pos x="T6" y="T7"/>
                  </a:cxn>
                  <a:cxn ang="0">
                    <a:pos x="T8" y="T9"/>
                  </a:cxn>
                </a:cxnLst>
                <a:rect l="0" t="0" r="r" b="b"/>
                <a:pathLst>
                  <a:path w="53" h="75">
                    <a:moveTo>
                      <a:pt x="18" y="75"/>
                    </a:moveTo>
                    <a:cubicBezTo>
                      <a:pt x="6" y="67"/>
                      <a:pt x="0" y="52"/>
                      <a:pt x="5" y="38"/>
                    </a:cubicBezTo>
                    <a:cubicBezTo>
                      <a:pt x="9" y="24"/>
                      <a:pt x="38" y="6"/>
                      <a:pt x="40" y="3"/>
                    </a:cubicBezTo>
                    <a:cubicBezTo>
                      <a:pt x="41" y="0"/>
                      <a:pt x="53" y="37"/>
                      <a:pt x="49" y="51"/>
                    </a:cubicBezTo>
                    <a:cubicBezTo>
                      <a:pt x="45" y="65"/>
                      <a:pt x="32" y="74"/>
                      <a:pt x="18" y="75"/>
                    </a:cubicBezTo>
                    <a:close/>
                  </a:path>
                </a:pathLst>
              </a:custGeom>
              <a:grpFill/>
              <a:ln>
                <a:noFill/>
              </a:ln>
            </p:spPr>
            <p:txBody>
              <a:bodyPr vert="horz" wrap="square" lIns="91440" tIns="45720" rIns="91440" bIns="45720" numCol="1" anchor="t" anchorCtr="0" compatLnSpc="1"/>
              <a:lstStyle/>
              <a:p>
                <a:endParaRPr lang="en-US" sz="1350"/>
              </a:p>
            </p:txBody>
          </p:sp>
          <p:sp>
            <p:nvSpPr>
              <p:cNvPr id="134" name="íşļîdè"/>
              <p:cNvSpPr/>
              <p:nvPr/>
            </p:nvSpPr>
            <p:spPr bwMode="auto">
              <a:xfrm>
                <a:off x="1518239" y="5735576"/>
                <a:ext cx="116526" cy="104602"/>
              </a:xfrm>
              <a:custGeom>
                <a:avLst/>
                <a:gdLst>
                  <a:gd name="T0" fmla="*/ 84 w 88"/>
                  <a:gd name="T1" fmla="*/ 14 h 67"/>
                  <a:gd name="T2" fmla="*/ 65 w 88"/>
                  <a:gd name="T3" fmla="*/ 58 h 67"/>
                  <a:gd name="T4" fmla="*/ 4 w 88"/>
                  <a:gd name="T5" fmla="*/ 60 h 67"/>
                  <a:gd name="T6" fmla="*/ 36 w 88"/>
                  <a:gd name="T7" fmla="*/ 9 h 67"/>
                  <a:gd name="T8" fmla="*/ 84 w 88"/>
                  <a:gd name="T9" fmla="*/ 14 h 67"/>
                </a:gdLst>
                <a:ahLst/>
                <a:cxnLst>
                  <a:cxn ang="0">
                    <a:pos x="T0" y="T1"/>
                  </a:cxn>
                  <a:cxn ang="0">
                    <a:pos x="T2" y="T3"/>
                  </a:cxn>
                  <a:cxn ang="0">
                    <a:pos x="T4" y="T5"/>
                  </a:cxn>
                  <a:cxn ang="0">
                    <a:pos x="T6" y="T7"/>
                  </a:cxn>
                  <a:cxn ang="0">
                    <a:pos x="T8" y="T9"/>
                  </a:cxn>
                </a:cxnLst>
                <a:rect l="0" t="0" r="r" b="b"/>
                <a:pathLst>
                  <a:path w="88" h="67">
                    <a:moveTo>
                      <a:pt x="84" y="14"/>
                    </a:moveTo>
                    <a:cubicBezTo>
                      <a:pt x="88" y="31"/>
                      <a:pt x="80" y="49"/>
                      <a:pt x="65" y="58"/>
                    </a:cubicBezTo>
                    <a:cubicBezTo>
                      <a:pt x="49" y="67"/>
                      <a:pt x="8" y="59"/>
                      <a:pt x="4" y="60"/>
                    </a:cubicBezTo>
                    <a:cubicBezTo>
                      <a:pt x="0" y="62"/>
                      <a:pt x="20" y="18"/>
                      <a:pt x="36" y="9"/>
                    </a:cubicBezTo>
                    <a:cubicBezTo>
                      <a:pt x="52" y="0"/>
                      <a:pt x="71" y="3"/>
                      <a:pt x="84" y="14"/>
                    </a:cubicBezTo>
                    <a:close/>
                  </a:path>
                </a:pathLst>
              </a:custGeom>
              <a:grpFill/>
              <a:ln>
                <a:noFill/>
              </a:ln>
            </p:spPr>
            <p:txBody>
              <a:bodyPr vert="horz" wrap="square" lIns="91440" tIns="45720" rIns="91440" bIns="45720" numCol="1" anchor="t" anchorCtr="0" compatLnSpc="1"/>
              <a:lstStyle/>
              <a:p>
                <a:endParaRPr lang="en-US" sz="1350"/>
              </a:p>
            </p:txBody>
          </p:sp>
          <p:sp>
            <p:nvSpPr>
              <p:cNvPr id="135" name="iṩliḑé"/>
              <p:cNvSpPr/>
              <p:nvPr/>
            </p:nvSpPr>
            <p:spPr bwMode="auto">
              <a:xfrm>
                <a:off x="1613816" y="5549790"/>
                <a:ext cx="73319" cy="68694"/>
              </a:xfrm>
              <a:custGeom>
                <a:avLst/>
                <a:gdLst>
                  <a:gd name="T0" fmla="*/ 54 w 56"/>
                  <a:gd name="T1" fmla="*/ 10 h 43"/>
                  <a:gd name="T2" fmla="*/ 41 w 56"/>
                  <a:gd name="T3" fmla="*/ 38 h 43"/>
                  <a:gd name="T4" fmla="*/ 3 w 56"/>
                  <a:gd name="T5" fmla="*/ 39 h 43"/>
                  <a:gd name="T6" fmla="*/ 23 w 56"/>
                  <a:gd name="T7" fmla="*/ 6 h 43"/>
                  <a:gd name="T8" fmla="*/ 54 w 56"/>
                  <a:gd name="T9" fmla="*/ 10 h 43"/>
                </a:gdLst>
                <a:ahLst/>
                <a:cxnLst>
                  <a:cxn ang="0">
                    <a:pos x="T0" y="T1"/>
                  </a:cxn>
                  <a:cxn ang="0">
                    <a:pos x="T2" y="T3"/>
                  </a:cxn>
                  <a:cxn ang="0">
                    <a:pos x="T4" y="T5"/>
                  </a:cxn>
                  <a:cxn ang="0">
                    <a:pos x="T6" y="T7"/>
                  </a:cxn>
                  <a:cxn ang="0">
                    <a:pos x="T8" y="T9"/>
                  </a:cxn>
                </a:cxnLst>
                <a:rect l="0" t="0" r="r" b="b"/>
                <a:pathLst>
                  <a:path w="56" h="43">
                    <a:moveTo>
                      <a:pt x="54" y="10"/>
                    </a:moveTo>
                    <a:cubicBezTo>
                      <a:pt x="56" y="20"/>
                      <a:pt x="51" y="32"/>
                      <a:pt x="41" y="38"/>
                    </a:cubicBezTo>
                    <a:cubicBezTo>
                      <a:pt x="31" y="43"/>
                      <a:pt x="5" y="38"/>
                      <a:pt x="3" y="39"/>
                    </a:cubicBezTo>
                    <a:cubicBezTo>
                      <a:pt x="0" y="40"/>
                      <a:pt x="13" y="12"/>
                      <a:pt x="23" y="6"/>
                    </a:cubicBezTo>
                    <a:cubicBezTo>
                      <a:pt x="33" y="0"/>
                      <a:pt x="45" y="2"/>
                      <a:pt x="54" y="10"/>
                    </a:cubicBezTo>
                    <a:close/>
                  </a:path>
                </a:pathLst>
              </a:custGeom>
              <a:grpFill/>
              <a:ln>
                <a:noFill/>
              </a:ln>
            </p:spPr>
            <p:txBody>
              <a:bodyPr vert="horz" wrap="square" lIns="91440" tIns="45720" rIns="91440" bIns="45720" numCol="1" anchor="t" anchorCtr="0" compatLnSpc="1"/>
              <a:lstStyle/>
              <a:p>
                <a:endParaRPr lang="en-US" sz="1350"/>
              </a:p>
            </p:txBody>
          </p:sp>
          <p:sp>
            <p:nvSpPr>
              <p:cNvPr id="136" name="íṩľiḋe"/>
              <p:cNvSpPr/>
              <p:nvPr/>
            </p:nvSpPr>
            <p:spPr bwMode="auto">
              <a:xfrm>
                <a:off x="1694991" y="5615361"/>
                <a:ext cx="74629" cy="67133"/>
              </a:xfrm>
              <a:custGeom>
                <a:avLst/>
                <a:gdLst>
                  <a:gd name="T0" fmla="*/ 54 w 56"/>
                  <a:gd name="T1" fmla="*/ 9 h 43"/>
                  <a:gd name="T2" fmla="*/ 41 w 56"/>
                  <a:gd name="T3" fmla="*/ 38 h 43"/>
                  <a:gd name="T4" fmla="*/ 3 w 56"/>
                  <a:gd name="T5" fmla="*/ 39 h 43"/>
                  <a:gd name="T6" fmla="*/ 23 w 56"/>
                  <a:gd name="T7" fmla="*/ 6 h 43"/>
                  <a:gd name="T8" fmla="*/ 54 w 56"/>
                  <a:gd name="T9" fmla="*/ 9 h 43"/>
                </a:gdLst>
                <a:ahLst/>
                <a:cxnLst>
                  <a:cxn ang="0">
                    <a:pos x="T0" y="T1"/>
                  </a:cxn>
                  <a:cxn ang="0">
                    <a:pos x="T2" y="T3"/>
                  </a:cxn>
                  <a:cxn ang="0">
                    <a:pos x="T4" y="T5"/>
                  </a:cxn>
                  <a:cxn ang="0">
                    <a:pos x="T6" y="T7"/>
                  </a:cxn>
                  <a:cxn ang="0">
                    <a:pos x="T8" y="T9"/>
                  </a:cxn>
                </a:cxnLst>
                <a:rect l="0" t="0" r="r" b="b"/>
                <a:pathLst>
                  <a:path w="56" h="43">
                    <a:moveTo>
                      <a:pt x="54" y="9"/>
                    </a:moveTo>
                    <a:cubicBezTo>
                      <a:pt x="56" y="20"/>
                      <a:pt x="51" y="32"/>
                      <a:pt x="41" y="38"/>
                    </a:cubicBezTo>
                    <a:cubicBezTo>
                      <a:pt x="31" y="43"/>
                      <a:pt x="6" y="38"/>
                      <a:pt x="3" y="39"/>
                    </a:cubicBezTo>
                    <a:cubicBezTo>
                      <a:pt x="0" y="40"/>
                      <a:pt x="13" y="12"/>
                      <a:pt x="23" y="6"/>
                    </a:cubicBezTo>
                    <a:cubicBezTo>
                      <a:pt x="33" y="0"/>
                      <a:pt x="46" y="2"/>
                      <a:pt x="54" y="9"/>
                    </a:cubicBezTo>
                    <a:close/>
                  </a:path>
                </a:pathLst>
              </a:custGeom>
              <a:grpFill/>
              <a:ln>
                <a:noFill/>
              </a:ln>
            </p:spPr>
            <p:txBody>
              <a:bodyPr vert="horz" wrap="square" lIns="91440" tIns="45720" rIns="91440" bIns="45720" numCol="1" anchor="t" anchorCtr="0" compatLnSpc="1"/>
              <a:lstStyle/>
              <a:p>
                <a:endParaRPr lang="en-US" sz="1350"/>
              </a:p>
            </p:txBody>
          </p:sp>
          <p:sp>
            <p:nvSpPr>
              <p:cNvPr id="137" name="íṧ1iḑé"/>
              <p:cNvSpPr/>
              <p:nvPr/>
            </p:nvSpPr>
            <p:spPr bwMode="auto">
              <a:xfrm>
                <a:off x="1615125" y="5688739"/>
                <a:ext cx="171515" cy="226377"/>
              </a:xfrm>
              <a:custGeom>
                <a:avLst/>
                <a:gdLst>
                  <a:gd name="T0" fmla="*/ 100 w 130"/>
                  <a:gd name="T1" fmla="*/ 5 h 143"/>
                  <a:gd name="T2" fmla="*/ 70 w 130"/>
                  <a:gd name="T3" fmla="*/ 60 h 143"/>
                  <a:gd name="T4" fmla="*/ 76 w 130"/>
                  <a:gd name="T5" fmla="*/ 84 h 143"/>
                  <a:gd name="T6" fmla="*/ 36 w 130"/>
                  <a:gd name="T7" fmla="*/ 84 h 143"/>
                  <a:gd name="T8" fmla="*/ 4 w 130"/>
                  <a:gd name="T9" fmla="*/ 136 h 143"/>
                  <a:gd name="T10" fmla="*/ 64 w 130"/>
                  <a:gd name="T11" fmla="*/ 134 h 143"/>
                  <a:gd name="T12" fmla="*/ 84 w 130"/>
                  <a:gd name="T13" fmla="*/ 93 h 143"/>
                  <a:gd name="T14" fmla="*/ 99 w 130"/>
                  <a:gd name="T15" fmla="*/ 102 h 143"/>
                  <a:gd name="T16" fmla="*/ 130 w 130"/>
                  <a:gd name="T17" fmla="*/ 61 h 143"/>
                  <a:gd name="T18" fmla="*/ 100 w 130"/>
                  <a:gd name="T19" fmla="*/ 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143">
                    <a:moveTo>
                      <a:pt x="100" y="5"/>
                    </a:moveTo>
                    <a:cubicBezTo>
                      <a:pt x="100" y="9"/>
                      <a:pt x="70" y="41"/>
                      <a:pt x="70" y="60"/>
                    </a:cubicBezTo>
                    <a:cubicBezTo>
                      <a:pt x="69" y="69"/>
                      <a:pt x="72" y="77"/>
                      <a:pt x="76" y="84"/>
                    </a:cubicBezTo>
                    <a:cubicBezTo>
                      <a:pt x="64" y="77"/>
                      <a:pt x="49" y="77"/>
                      <a:pt x="36" y="84"/>
                    </a:cubicBezTo>
                    <a:cubicBezTo>
                      <a:pt x="20" y="93"/>
                      <a:pt x="0" y="137"/>
                      <a:pt x="4" y="136"/>
                    </a:cubicBezTo>
                    <a:cubicBezTo>
                      <a:pt x="8" y="134"/>
                      <a:pt x="49" y="143"/>
                      <a:pt x="64" y="134"/>
                    </a:cubicBezTo>
                    <a:cubicBezTo>
                      <a:pt x="79" y="125"/>
                      <a:pt x="86" y="109"/>
                      <a:pt x="84" y="93"/>
                    </a:cubicBezTo>
                    <a:cubicBezTo>
                      <a:pt x="89" y="97"/>
                      <a:pt x="94" y="100"/>
                      <a:pt x="99" y="102"/>
                    </a:cubicBezTo>
                    <a:cubicBezTo>
                      <a:pt x="116" y="97"/>
                      <a:pt x="129" y="81"/>
                      <a:pt x="130" y="61"/>
                    </a:cubicBezTo>
                    <a:cubicBezTo>
                      <a:pt x="130" y="42"/>
                      <a:pt x="101" y="0"/>
                      <a:pt x="100" y="5"/>
                    </a:cubicBezTo>
                    <a:close/>
                  </a:path>
                </a:pathLst>
              </a:custGeom>
              <a:grpFill/>
              <a:ln>
                <a:noFill/>
              </a:ln>
            </p:spPr>
            <p:txBody>
              <a:bodyPr vert="horz" wrap="square" lIns="91440" tIns="45720" rIns="91440" bIns="45720" numCol="1" anchor="t" anchorCtr="0" compatLnSpc="1"/>
              <a:lstStyle/>
              <a:p>
                <a:endParaRPr lang="en-US" sz="1350"/>
              </a:p>
            </p:txBody>
          </p:sp>
        </p:grpSp>
        <p:grpSp>
          <p:nvGrpSpPr>
            <p:cNvPr id="8" name="íṡḻïḍé"/>
            <p:cNvGrpSpPr/>
            <p:nvPr/>
          </p:nvGrpSpPr>
          <p:grpSpPr>
            <a:xfrm>
              <a:off x="3316335" y="4924721"/>
              <a:ext cx="1564543" cy="1701332"/>
              <a:chOff x="3024551" y="4924721"/>
              <a:chExt cx="1564543" cy="1701332"/>
            </a:xfrm>
            <a:solidFill>
              <a:schemeClr val="bg1">
                <a:lumMod val="85000"/>
              </a:schemeClr>
            </a:solidFill>
          </p:grpSpPr>
          <p:sp>
            <p:nvSpPr>
              <p:cNvPr id="86" name="iś1iďe"/>
              <p:cNvSpPr/>
              <p:nvPr/>
            </p:nvSpPr>
            <p:spPr bwMode="auto">
              <a:xfrm>
                <a:off x="3096278" y="5067651"/>
                <a:ext cx="1492816" cy="1558402"/>
              </a:xfrm>
              <a:custGeom>
                <a:avLst/>
                <a:gdLst>
                  <a:gd name="T0" fmla="*/ 570 w 658"/>
                  <a:gd name="T1" fmla="*/ 552 h 667"/>
                  <a:gd name="T2" fmla="*/ 408 w 658"/>
                  <a:gd name="T3" fmla="*/ 548 h 667"/>
                  <a:gd name="T4" fmla="*/ 266 w 658"/>
                  <a:gd name="T5" fmla="*/ 485 h 667"/>
                  <a:gd name="T6" fmla="*/ 269 w 658"/>
                  <a:gd name="T7" fmla="*/ 323 h 667"/>
                  <a:gd name="T8" fmla="*/ 380 w 658"/>
                  <a:gd name="T9" fmla="*/ 240 h 667"/>
                  <a:gd name="T10" fmla="*/ 552 w 658"/>
                  <a:gd name="T11" fmla="*/ 235 h 667"/>
                  <a:gd name="T12" fmla="*/ 561 w 658"/>
                  <a:gd name="T13" fmla="*/ 231 h 667"/>
                  <a:gd name="T14" fmla="*/ 491 w 658"/>
                  <a:gd name="T15" fmla="*/ 230 h 667"/>
                  <a:gd name="T16" fmla="*/ 306 w 658"/>
                  <a:gd name="T17" fmla="*/ 255 h 667"/>
                  <a:gd name="T18" fmla="*/ 346 w 658"/>
                  <a:gd name="T19" fmla="*/ 59 h 667"/>
                  <a:gd name="T20" fmla="*/ 280 w 658"/>
                  <a:gd name="T21" fmla="*/ 75 h 667"/>
                  <a:gd name="T22" fmla="*/ 256 w 658"/>
                  <a:gd name="T23" fmla="*/ 19 h 667"/>
                  <a:gd name="T24" fmla="*/ 246 w 658"/>
                  <a:gd name="T25" fmla="*/ 15 h 667"/>
                  <a:gd name="T26" fmla="*/ 272 w 658"/>
                  <a:gd name="T27" fmla="*/ 67 h 667"/>
                  <a:gd name="T28" fmla="*/ 156 w 658"/>
                  <a:gd name="T29" fmla="*/ 49 h 667"/>
                  <a:gd name="T30" fmla="*/ 265 w 658"/>
                  <a:gd name="T31" fmla="*/ 291 h 667"/>
                  <a:gd name="T32" fmla="*/ 201 w 658"/>
                  <a:gd name="T33" fmla="*/ 220 h 667"/>
                  <a:gd name="T34" fmla="*/ 121 w 658"/>
                  <a:gd name="T35" fmla="*/ 179 h 667"/>
                  <a:gd name="T36" fmla="*/ 31 w 658"/>
                  <a:gd name="T37" fmla="*/ 172 h 667"/>
                  <a:gd name="T38" fmla="*/ 135 w 658"/>
                  <a:gd name="T39" fmla="*/ 191 h 667"/>
                  <a:gd name="T40" fmla="*/ 210 w 658"/>
                  <a:gd name="T41" fmla="*/ 238 h 667"/>
                  <a:gd name="T42" fmla="*/ 248 w 658"/>
                  <a:gd name="T43" fmla="*/ 338 h 667"/>
                  <a:gd name="T44" fmla="*/ 212 w 658"/>
                  <a:gd name="T45" fmla="*/ 524 h 667"/>
                  <a:gd name="T46" fmla="*/ 122 w 658"/>
                  <a:gd name="T47" fmla="*/ 526 h 667"/>
                  <a:gd name="T48" fmla="*/ 63 w 658"/>
                  <a:gd name="T49" fmla="*/ 524 h 667"/>
                  <a:gd name="T50" fmla="*/ 16 w 658"/>
                  <a:gd name="T51" fmla="*/ 529 h 667"/>
                  <a:gd name="T52" fmla="*/ 15 w 658"/>
                  <a:gd name="T53" fmla="*/ 530 h 667"/>
                  <a:gd name="T54" fmla="*/ 64 w 658"/>
                  <a:gd name="T55" fmla="*/ 526 h 667"/>
                  <a:gd name="T56" fmla="*/ 120 w 658"/>
                  <a:gd name="T57" fmla="*/ 530 h 667"/>
                  <a:gd name="T58" fmla="*/ 195 w 658"/>
                  <a:gd name="T59" fmla="*/ 535 h 667"/>
                  <a:gd name="T60" fmla="*/ 180 w 658"/>
                  <a:gd name="T61" fmla="*/ 560 h 667"/>
                  <a:gd name="T62" fmla="*/ 152 w 658"/>
                  <a:gd name="T63" fmla="*/ 568 h 667"/>
                  <a:gd name="T64" fmla="*/ 135 w 658"/>
                  <a:gd name="T65" fmla="*/ 578 h 667"/>
                  <a:gd name="T66" fmla="*/ 176 w 658"/>
                  <a:gd name="T67" fmla="*/ 566 h 667"/>
                  <a:gd name="T68" fmla="*/ 186 w 658"/>
                  <a:gd name="T69" fmla="*/ 565 h 667"/>
                  <a:gd name="T70" fmla="*/ 218 w 658"/>
                  <a:gd name="T71" fmla="*/ 602 h 667"/>
                  <a:gd name="T72" fmla="*/ 213 w 658"/>
                  <a:gd name="T73" fmla="*/ 606 h 667"/>
                  <a:gd name="T74" fmla="*/ 201 w 658"/>
                  <a:gd name="T75" fmla="*/ 621 h 667"/>
                  <a:gd name="T76" fmla="*/ 218 w 658"/>
                  <a:gd name="T77" fmla="*/ 606 h 667"/>
                  <a:gd name="T78" fmla="*/ 239 w 658"/>
                  <a:gd name="T79" fmla="*/ 607 h 667"/>
                  <a:gd name="T80" fmla="*/ 234 w 658"/>
                  <a:gd name="T81" fmla="*/ 637 h 667"/>
                  <a:gd name="T82" fmla="*/ 239 w 658"/>
                  <a:gd name="T83" fmla="*/ 634 h 667"/>
                  <a:gd name="T84" fmla="*/ 247 w 658"/>
                  <a:gd name="T85" fmla="*/ 628 h 667"/>
                  <a:gd name="T86" fmla="*/ 248 w 658"/>
                  <a:gd name="T87" fmla="*/ 629 h 667"/>
                  <a:gd name="T88" fmla="*/ 259 w 658"/>
                  <a:gd name="T89" fmla="*/ 661 h 667"/>
                  <a:gd name="T90" fmla="*/ 256 w 658"/>
                  <a:gd name="T91" fmla="*/ 623 h 667"/>
                  <a:gd name="T92" fmla="*/ 254 w 658"/>
                  <a:gd name="T93" fmla="*/ 618 h 667"/>
                  <a:gd name="T94" fmla="*/ 271 w 658"/>
                  <a:gd name="T95" fmla="*/ 596 h 667"/>
                  <a:gd name="T96" fmla="*/ 303 w 658"/>
                  <a:gd name="T97" fmla="*/ 603 h 667"/>
                  <a:gd name="T98" fmla="*/ 303 w 658"/>
                  <a:gd name="T99" fmla="*/ 602 h 667"/>
                  <a:gd name="T100" fmla="*/ 272 w 658"/>
                  <a:gd name="T101" fmla="*/ 591 h 667"/>
                  <a:gd name="T102" fmla="*/ 263 w 658"/>
                  <a:gd name="T103" fmla="*/ 538 h 667"/>
                  <a:gd name="T104" fmla="*/ 283 w 658"/>
                  <a:gd name="T105" fmla="*/ 547 h 667"/>
                  <a:gd name="T106" fmla="*/ 330 w 658"/>
                  <a:gd name="T107" fmla="*/ 559 h 667"/>
                  <a:gd name="T108" fmla="*/ 285 w 658"/>
                  <a:gd name="T109" fmla="*/ 538 h 667"/>
                  <a:gd name="T110" fmla="*/ 282 w 658"/>
                  <a:gd name="T111" fmla="*/ 537 h 667"/>
                  <a:gd name="T112" fmla="*/ 356 w 658"/>
                  <a:gd name="T113" fmla="*/ 551 h 667"/>
                  <a:gd name="T114" fmla="*/ 463 w 658"/>
                  <a:gd name="T115" fmla="*/ 557 h 667"/>
                  <a:gd name="T116" fmla="*/ 642 w 658"/>
                  <a:gd name="T117" fmla="*/ 569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58" h="667">
                    <a:moveTo>
                      <a:pt x="654" y="566"/>
                    </a:moveTo>
                    <a:cubicBezTo>
                      <a:pt x="651" y="567"/>
                      <a:pt x="647" y="568"/>
                      <a:pt x="642" y="568"/>
                    </a:cubicBezTo>
                    <a:cubicBezTo>
                      <a:pt x="636" y="569"/>
                      <a:pt x="630" y="570"/>
                      <a:pt x="622" y="569"/>
                    </a:cubicBezTo>
                    <a:cubicBezTo>
                      <a:pt x="619" y="568"/>
                      <a:pt x="615" y="567"/>
                      <a:pt x="611" y="566"/>
                    </a:cubicBezTo>
                    <a:cubicBezTo>
                      <a:pt x="607" y="564"/>
                      <a:pt x="604" y="561"/>
                      <a:pt x="599" y="559"/>
                    </a:cubicBezTo>
                    <a:cubicBezTo>
                      <a:pt x="591" y="555"/>
                      <a:pt x="580" y="553"/>
                      <a:pt x="570" y="552"/>
                    </a:cubicBezTo>
                    <a:cubicBezTo>
                      <a:pt x="559" y="550"/>
                      <a:pt x="548" y="550"/>
                      <a:pt x="536" y="550"/>
                    </a:cubicBezTo>
                    <a:cubicBezTo>
                      <a:pt x="513" y="549"/>
                      <a:pt x="488" y="550"/>
                      <a:pt x="463" y="550"/>
                    </a:cubicBezTo>
                    <a:cubicBezTo>
                      <a:pt x="457" y="550"/>
                      <a:pt x="451" y="550"/>
                      <a:pt x="445" y="550"/>
                    </a:cubicBezTo>
                    <a:cubicBezTo>
                      <a:pt x="438" y="550"/>
                      <a:pt x="432" y="550"/>
                      <a:pt x="426" y="549"/>
                    </a:cubicBezTo>
                    <a:cubicBezTo>
                      <a:pt x="423" y="549"/>
                      <a:pt x="420" y="549"/>
                      <a:pt x="417" y="548"/>
                    </a:cubicBezTo>
                    <a:cubicBezTo>
                      <a:pt x="414" y="548"/>
                      <a:pt x="411" y="548"/>
                      <a:pt x="408" y="548"/>
                    </a:cubicBezTo>
                    <a:cubicBezTo>
                      <a:pt x="402" y="547"/>
                      <a:pt x="397" y="546"/>
                      <a:pt x="391" y="545"/>
                    </a:cubicBezTo>
                    <a:cubicBezTo>
                      <a:pt x="380" y="544"/>
                      <a:pt x="369" y="542"/>
                      <a:pt x="358" y="540"/>
                    </a:cubicBezTo>
                    <a:cubicBezTo>
                      <a:pt x="348" y="537"/>
                      <a:pt x="338" y="535"/>
                      <a:pt x="329" y="533"/>
                    </a:cubicBezTo>
                    <a:cubicBezTo>
                      <a:pt x="323" y="531"/>
                      <a:pt x="318" y="530"/>
                      <a:pt x="313" y="529"/>
                    </a:cubicBezTo>
                    <a:cubicBezTo>
                      <a:pt x="306" y="525"/>
                      <a:pt x="278" y="509"/>
                      <a:pt x="274" y="506"/>
                    </a:cubicBezTo>
                    <a:cubicBezTo>
                      <a:pt x="272" y="503"/>
                      <a:pt x="267" y="493"/>
                      <a:pt x="266" y="485"/>
                    </a:cubicBezTo>
                    <a:cubicBezTo>
                      <a:pt x="265" y="478"/>
                      <a:pt x="256" y="470"/>
                      <a:pt x="255" y="460"/>
                    </a:cubicBezTo>
                    <a:cubicBezTo>
                      <a:pt x="254" y="450"/>
                      <a:pt x="253" y="438"/>
                      <a:pt x="253" y="426"/>
                    </a:cubicBezTo>
                    <a:cubicBezTo>
                      <a:pt x="252" y="414"/>
                      <a:pt x="253" y="400"/>
                      <a:pt x="254" y="386"/>
                    </a:cubicBezTo>
                    <a:cubicBezTo>
                      <a:pt x="255" y="372"/>
                      <a:pt x="258" y="357"/>
                      <a:pt x="262" y="343"/>
                    </a:cubicBezTo>
                    <a:cubicBezTo>
                      <a:pt x="264" y="336"/>
                      <a:pt x="266" y="329"/>
                      <a:pt x="269" y="323"/>
                    </a:cubicBezTo>
                    <a:cubicBezTo>
                      <a:pt x="269" y="323"/>
                      <a:pt x="269" y="323"/>
                      <a:pt x="269" y="323"/>
                    </a:cubicBezTo>
                    <a:cubicBezTo>
                      <a:pt x="269" y="323"/>
                      <a:pt x="269" y="323"/>
                      <a:pt x="269" y="323"/>
                    </a:cubicBezTo>
                    <a:cubicBezTo>
                      <a:pt x="272" y="315"/>
                      <a:pt x="276" y="307"/>
                      <a:pt x="281" y="300"/>
                    </a:cubicBezTo>
                    <a:cubicBezTo>
                      <a:pt x="289" y="287"/>
                      <a:pt x="300" y="275"/>
                      <a:pt x="313" y="265"/>
                    </a:cubicBezTo>
                    <a:cubicBezTo>
                      <a:pt x="326" y="256"/>
                      <a:pt x="341" y="249"/>
                      <a:pt x="357" y="245"/>
                    </a:cubicBezTo>
                    <a:cubicBezTo>
                      <a:pt x="361" y="244"/>
                      <a:pt x="365" y="243"/>
                      <a:pt x="369" y="242"/>
                    </a:cubicBezTo>
                    <a:cubicBezTo>
                      <a:pt x="373" y="241"/>
                      <a:pt x="377" y="241"/>
                      <a:pt x="380" y="240"/>
                    </a:cubicBezTo>
                    <a:cubicBezTo>
                      <a:pt x="388" y="239"/>
                      <a:pt x="396" y="239"/>
                      <a:pt x="404" y="238"/>
                    </a:cubicBezTo>
                    <a:cubicBezTo>
                      <a:pt x="420" y="237"/>
                      <a:pt x="435" y="237"/>
                      <a:pt x="450" y="237"/>
                    </a:cubicBezTo>
                    <a:cubicBezTo>
                      <a:pt x="464" y="237"/>
                      <a:pt x="478" y="236"/>
                      <a:pt x="491" y="236"/>
                    </a:cubicBezTo>
                    <a:cubicBezTo>
                      <a:pt x="513" y="236"/>
                      <a:pt x="531" y="235"/>
                      <a:pt x="546" y="235"/>
                    </a:cubicBezTo>
                    <a:cubicBezTo>
                      <a:pt x="546" y="235"/>
                      <a:pt x="546" y="235"/>
                      <a:pt x="546" y="235"/>
                    </a:cubicBezTo>
                    <a:cubicBezTo>
                      <a:pt x="546" y="235"/>
                      <a:pt x="548" y="235"/>
                      <a:pt x="552" y="235"/>
                    </a:cubicBezTo>
                    <a:cubicBezTo>
                      <a:pt x="554" y="235"/>
                      <a:pt x="556" y="235"/>
                      <a:pt x="559" y="235"/>
                    </a:cubicBezTo>
                    <a:cubicBezTo>
                      <a:pt x="559" y="235"/>
                      <a:pt x="560" y="235"/>
                      <a:pt x="560" y="235"/>
                    </a:cubicBezTo>
                    <a:cubicBezTo>
                      <a:pt x="561" y="235"/>
                      <a:pt x="561" y="235"/>
                      <a:pt x="561" y="235"/>
                    </a:cubicBezTo>
                    <a:cubicBezTo>
                      <a:pt x="560" y="235"/>
                      <a:pt x="561" y="235"/>
                      <a:pt x="561" y="235"/>
                    </a:cubicBezTo>
                    <a:cubicBezTo>
                      <a:pt x="561" y="234"/>
                      <a:pt x="563" y="237"/>
                      <a:pt x="562" y="231"/>
                    </a:cubicBezTo>
                    <a:cubicBezTo>
                      <a:pt x="560" y="230"/>
                      <a:pt x="561" y="231"/>
                      <a:pt x="561" y="231"/>
                    </a:cubicBezTo>
                    <a:cubicBezTo>
                      <a:pt x="560" y="231"/>
                      <a:pt x="560" y="231"/>
                      <a:pt x="560" y="231"/>
                    </a:cubicBezTo>
                    <a:cubicBezTo>
                      <a:pt x="560" y="231"/>
                      <a:pt x="560" y="231"/>
                      <a:pt x="560" y="231"/>
                    </a:cubicBezTo>
                    <a:cubicBezTo>
                      <a:pt x="560" y="231"/>
                      <a:pt x="560" y="231"/>
                      <a:pt x="560" y="231"/>
                    </a:cubicBezTo>
                    <a:cubicBezTo>
                      <a:pt x="559" y="231"/>
                      <a:pt x="558" y="231"/>
                      <a:pt x="557" y="231"/>
                    </a:cubicBezTo>
                    <a:cubicBezTo>
                      <a:pt x="555" y="230"/>
                      <a:pt x="554" y="230"/>
                      <a:pt x="552" y="230"/>
                    </a:cubicBezTo>
                    <a:cubicBezTo>
                      <a:pt x="537" y="230"/>
                      <a:pt x="516" y="230"/>
                      <a:pt x="491" y="230"/>
                    </a:cubicBezTo>
                    <a:cubicBezTo>
                      <a:pt x="478" y="229"/>
                      <a:pt x="464" y="229"/>
                      <a:pt x="450" y="229"/>
                    </a:cubicBezTo>
                    <a:cubicBezTo>
                      <a:pt x="435" y="229"/>
                      <a:pt x="420" y="229"/>
                      <a:pt x="404" y="229"/>
                    </a:cubicBezTo>
                    <a:cubicBezTo>
                      <a:pt x="396" y="229"/>
                      <a:pt x="388" y="229"/>
                      <a:pt x="379" y="230"/>
                    </a:cubicBezTo>
                    <a:cubicBezTo>
                      <a:pt x="375" y="231"/>
                      <a:pt x="371" y="231"/>
                      <a:pt x="367" y="232"/>
                    </a:cubicBezTo>
                    <a:cubicBezTo>
                      <a:pt x="363" y="233"/>
                      <a:pt x="358" y="234"/>
                      <a:pt x="354" y="234"/>
                    </a:cubicBezTo>
                    <a:cubicBezTo>
                      <a:pt x="338" y="239"/>
                      <a:pt x="321" y="245"/>
                      <a:pt x="306" y="255"/>
                    </a:cubicBezTo>
                    <a:cubicBezTo>
                      <a:pt x="295" y="263"/>
                      <a:pt x="285" y="272"/>
                      <a:pt x="276" y="283"/>
                    </a:cubicBezTo>
                    <a:cubicBezTo>
                      <a:pt x="277" y="278"/>
                      <a:pt x="278" y="272"/>
                      <a:pt x="279" y="267"/>
                    </a:cubicBezTo>
                    <a:cubicBezTo>
                      <a:pt x="281" y="254"/>
                      <a:pt x="282" y="240"/>
                      <a:pt x="284" y="227"/>
                    </a:cubicBezTo>
                    <a:cubicBezTo>
                      <a:pt x="285" y="214"/>
                      <a:pt x="286" y="200"/>
                      <a:pt x="287" y="187"/>
                    </a:cubicBezTo>
                    <a:cubicBezTo>
                      <a:pt x="301" y="167"/>
                      <a:pt x="346" y="104"/>
                      <a:pt x="350" y="59"/>
                    </a:cubicBezTo>
                    <a:cubicBezTo>
                      <a:pt x="346" y="59"/>
                      <a:pt x="346" y="59"/>
                      <a:pt x="346" y="59"/>
                    </a:cubicBezTo>
                    <a:cubicBezTo>
                      <a:pt x="343" y="99"/>
                      <a:pt x="304" y="156"/>
                      <a:pt x="287" y="180"/>
                    </a:cubicBezTo>
                    <a:cubicBezTo>
                      <a:pt x="287" y="168"/>
                      <a:pt x="288" y="157"/>
                      <a:pt x="287" y="146"/>
                    </a:cubicBezTo>
                    <a:cubicBezTo>
                      <a:pt x="287" y="139"/>
                      <a:pt x="287" y="132"/>
                      <a:pt x="287" y="126"/>
                    </a:cubicBezTo>
                    <a:cubicBezTo>
                      <a:pt x="286" y="119"/>
                      <a:pt x="286" y="112"/>
                      <a:pt x="285" y="105"/>
                    </a:cubicBezTo>
                    <a:cubicBezTo>
                      <a:pt x="284" y="99"/>
                      <a:pt x="283" y="92"/>
                      <a:pt x="282" y="85"/>
                    </a:cubicBezTo>
                    <a:cubicBezTo>
                      <a:pt x="281" y="82"/>
                      <a:pt x="281" y="79"/>
                      <a:pt x="280" y="75"/>
                    </a:cubicBezTo>
                    <a:cubicBezTo>
                      <a:pt x="279" y="72"/>
                      <a:pt x="278" y="69"/>
                      <a:pt x="277" y="65"/>
                    </a:cubicBezTo>
                    <a:cubicBezTo>
                      <a:pt x="276" y="62"/>
                      <a:pt x="276" y="59"/>
                      <a:pt x="275" y="56"/>
                    </a:cubicBezTo>
                    <a:cubicBezTo>
                      <a:pt x="271" y="46"/>
                      <a:pt x="271" y="46"/>
                      <a:pt x="271" y="46"/>
                    </a:cubicBezTo>
                    <a:cubicBezTo>
                      <a:pt x="270" y="43"/>
                      <a:pt x="268" y="40"/>
                      <a:pt x="267" y="37"/>
                    </a:cubicBezTo>
                    <a:cubicBezTo>
                      <a:pt x="265" y="34"/>
                      <a:pt x="263" y="31"/>
                      <a:pt x="262" y="28"/>
                    </a:cubicBezTo>
                    <a:cubicBezTo>
                      <a:pt x="260" y="25"/>
                      <a:pt x="258" y="22"/>
                      <a:pt x="256" y="19"/>
                    </a:cubicBezTo>
                    <a:cubicBezTo>
                      <a:pt x="254" y="17"/>
                      <a:pt x="251" y="14"/>
                      <a:pt x="249" y="12"/>
                    </a:cubicBezTo>
                    <a:cubicBezTo>
                      <a:pt x="246" y="9"/>
                      <a:pt x="243" y="7"/>
                      <a:pt x="241" y="5"/>
                    </a:cubicBezTo>
                    <a:cubicBezTo>
                      <a:pt x="238" y="3"/>
                      <a:pt x="235" y="2"/>
                      <a:pt x="232" y="0"/>
                    </a:cubicBezTo>
                    <a:cubicBezTo>
                      <a:pt x="230" y="3"/>
                      <a:pt x="230" y="3"/>
                      <a:pt x="230" y="3"/>
                    </a:cubicBezTo>
                    <a:cubicBezTo>
                      <a:pt x="233" y="5"/>
                      <a:pt x="236" y="7"/>
                      <a:pt x="238" y="8"/>
                    </a:cubicBezTo>
                    <a:cubicBezTo>
                      <a:pt x="241" y="11"/>
                      <a:pt x="243" y="13"/>
                      <a:pt x="246" y="15"/>
                    </a:cubicBezTo>
                    <a:cubicBezTo>
                      <a:pt x="248" y="17"/>
                      <a:pt x="250" y="20"/>
                      <a:pt x="252" y="22"/>
                    </a:cubicBezTo>
                    <a:cubicBezTo>
                      <a:pt x="254" y="25"/>
                      <a:pt x="256" y="27"/>
                      <a:pt x="258" y="30"/>
                    </a:cubicBezTo>
                    <a:cubicBezTo>
                      <a:pt x="259" y="33"/>
                      <a:pt x="261" y="36"/>
                      <a:pt x="262" y="39"/>
                    </a:cubicBezTo>
                    <a:cubicBezTo>
                      <a:pt x="264" y="42"/>
                      <a:pt x="265" y="45"/>
                      <a:pt x="266" y="48"/>
                    </a:cubicBezTo>
                    <a:cubicBezTo>
                      <a:pt x="269" y="57"/>
                      <a:pt x="269" y="57"/>
                      <a:pt x="269" y="57"/>
                    </a:cubicBezTo>
                    <a:cubicBezTo>
                      <a:pt x="270" y="61"/>
                      <a:pt x="271" y="64"/>
                      <a:pt x="272" y="67"/>
                    </a:cubicBezTo>
                    <a:cubicBezTo>
                      <a:pt x="273" y="70"/>
                      <a:pt x="273" y="73"/>
                      <a:pt x="274" y="77"/>
                    </a:cubicBezTo>
                    <a:cubicBezTo>
                      <a:pt x="275" y="80"/>
                      <a:pt x="275" y="83"/>
                      <a:pt x="276" y="86"/>
                    </a:cubicBezTo>
                    <a:cubicBezTo>
                      <a:pt x="277" y="93"/>
                      <a:pt x="278" y="100"/>
                      <a:pt x="278" y="106"/>
                    </a:cubicBezTo>
                    <a:cubicBezTo>
                      <a:pt x="279" y="110"/>
                      <a:pt x="279" y="114"/>
                      <a:pt x="279" y="119"/>
                    </a:cubicBezTo>
                    <a:cubicBezTo>
                      <a:pt x="214" y="111"/>
                      <a:pt x="159" y="47"/>
                      <a:pt x="159" y="47"/>
                    </a:cubicBezTo>
                    <a:cubicBezTo>
                      <a:pt x="156" y="49"/>
                      <a:pt x="156" y="49"/>
                      <a:pt x="156" y="49"/>
                    </a:cubicBezTo>
                    <a:cubicBezTo>
                      <a:pt x="156" y="50"/>
                      <a:pt x="213" y="115"/>
                      <a:pt x="280" y="123"/>
                    </a:cubicBezTo>
                    <a:cubicBezTo>
                      <a:pt x="280" y="124"/>
                      <a:pt x="280" y="125"/>
                      <a:pt x="280" y="126"/>
                    </a:cubicBezTo>
                    <a:cubicBezTo>
                      <a:pt x="280" y="133"/>
                      <a:pt x="280" y="139"/>
                      <a:pt x="280" y="146"/>
                    </a:cubicBezTo>
                    <a:cubicBezTo>
                      <a:pt x="280" y="173"/>
                      <a:pt x="278" y="199"/>
                      <a:pt x="275" y="226"/>
                    </a:cubicBezTo>
                    <a:cubicBezTo>
                      <a:pt x="273" y="239"/>
                      <a:pt x="271" y="252"/>
                      <a:pt x="269" y="266"/>
                    </a:cubicBezTo>
                    <a:cubicBezTo>
                      <a:pt x="268" y="274"/>
                      <a:pt x="266" y="282"/>
                      <a:pt x="265" y="291"/>
                    </a:cubicBezTo>
                    <a:cubicBezTo>
                      <a:pt x="264" y="290"/>
                      <a:pt x="263" y="289"/>
                      <a:pt x="263" y="288"/>
                    </a:cubicBezTo>
                    <a:cubicBezTo>
                      <a:pt x="260" y="282"/>
                      <a:pt x="256" y="277"/>
                      <a:pt x="252" y="272"/>
                    </a:cubicBezTo>
                    <a:cubicBezTo>
                      <a:pt x="249" y="267"/>
                      <a:pt x="245" y="263"/>
                      <a:pt x="241" y="258"/>
                    </a:cubicBezTo>
                    <a:cubicBezTo>
                      <a:pt x="237" y="253"/>
                      <a:pt x="233" y="249"/>
                      <a:pt x="229" y="245"/>
                    </a:cubicBezTo>
                    <a:cubicBezTo>
                      <a:pt x="224" y="240"/>
                      <a:pt x="220" y="236"/>
                      <a:pt x="215" y="232"/>
                    </a:cubicBezTo>
                    <a:cubicBezTo>
                      <a:pt x="211" y="228"/>
                      <a:pt x="206" y="224"/>
                      <a:pt x="201" y="220"/>
                    </a:cubicBezTo>
                    <a:cubicBezTo>
                      <a:pt x="194" y="215"/>
                      <a:pt x="194" y="215"/>
                      <a:pt x="194" y="215"/>
                    </a:cubicBezTo>
                    <a:cubicBezTo>
                      <a:pt x="186" y="210"/>
                      <a:pt x="186" y="210"/>
                      <a:pt x="186" y="210"/>
                    </a:cubicBezTo>
                    <a:cubicBezTo>
                      <a:pt x="181" y="207"/>
                      <a:pt x="176" y="203"/>
                      <a:pt x="171" y="200"/>
                    </a:cubicBezTo>
                    <a:cubicBezTo>
                      <a:pt x="166" y="197"/>
                      <a:pt x="160" y="195"/>
                      <a:pt x="155" y="192"/>
                    </a:cubicBezTo>
                    <a:cubicBezTo>
                      <a:pt x="149" y="190"/>
                      <a:pt x="143" y="187"/>
                      <a:pt x="138" y="185"/>
                    </a:cubicBezTo>
                    <a:cubicBezTo>
                      <a:pt x="132" y="183"/>
                      <a:pt x="126" y="181"/>
                      <a:pt x="121" y="179"/>
                    </a:cubicBezTo>
                    <a:cubicBezTo>
                      <a:pt x="115" y="178"/>
                      <a:pt x="109" y="176"/>
                      <a:pt x="103" y="175"/>
                    </a:cubicBezTo>
                    <a:cubicBezTo>
                      <a:pt x="97" y="174"/>
                      <a:pt x="91" y="172"/>
                      <a:pt x="85" y="172"/>
                    </a:cubicBezTo>
                    <a:cubicBezTo>
                      <a:pt x="79" y="171"/>
                      <a:pt x="73" y="170"/>
                      <a:pt x="67" y="169"/>
                    </a:cubicBezTo>
                    <a:cubicBezTo>
                      <a:pt x="61" y="169"/>
                      <a:pt x="55" y="169"/>
                      <a:pt x="49" y="168"/>
                    </a:cubicBezTo>
                    <a:cubicBezTo>
                      <a:pt x="43" y="168"/>
                      <a:pt x="37" y="168"/>
                      <a:pt x="31" y="168"/>
                    </a:cubicBezTo>
                    <a:cubicBezTo>
                      <a:pt x="31" y="172"/>
                      <a:pt x="31" y="172"/>
                      <a:pt x="31" y="172"/>
                    </a:cubicBezTo>
                    <a:cubicBezTo>
                      <a:pt x="37" y="172"/>
                      <a:pt x="43" y="172"/>
                      <a:pt x="49" y="173"/>
                    </a:cubicBezTo>
                    <a:cubicBezTo>
                      <a:pt x="55" y="173"/>
                      <a:pt x="61" y="173"/>
                      <a:pt x="67" y="174"/>
                    </a:cubicBezTo>
                    <a:cubicBezTo>
                      <a:pt x="73" y="175"/>
                      <a:pt x="78" y="176"/>
                      <a:pt x="84" y="177"/>
                    </a:cubicBezTo>
                    <a:cubicBezTo>
                      <a:pt x="90" y="178"/>
                      <a:pt x="96" y="179"/>
                      <a:pt x="102" y="180"/>
                    </a:cubicBezTo>
                    <a:cubicBezTo>
                      <a:pt x="107" y="182"/>
                      <a:pt x="113" y="184"/>
                      <a:pt x="119" y="185"/>
                    </a:cubicBezTo>
                    <a:cubicBezTo>
                      <a:pt x="124" y="187"/>
                      <a:pt x="130" y="189"/>
                      <a:pt x="135" y="191"/>
                    </a:cubicBezTo>
                    <a:cubicBezTo>
                      <a:pt x="141" y="193"/>
                      <a:pt x="146" y="196"/>
                      <a:pt x="152" y="198"/>
                    </a:cubicBezTo>
                    <a:cubicBezTo>
                      <a:pt x="157" y="201"/>
                      <a:pt x="162" y="204"/>
                      <a:pt x="167" y="207"/>
                    </a:cubicBezTo>
                    <a:cubicBezTo>
                      <a:pt x="172" y="210"/>
                      <a:pt x="177" y="213"/>
                      <a:pt x="182" y="216"/>
                    </a:cubicBezTo>
                    <a:cubicBezTo>
                      <a:pt x="189" y="221"/>
                      <a:pt x="189" y="221"/>
                      <a:pt x="189" y="221"/>
                    </a:cubicBezTo>
                    <a:cubicBezTo>
                      <a:pt x="196" y="227"/>
                      <a:pt x="196" y="227"/>
                      <a:pt x="196" y="227"/>
                    </a:cubicBezTo>
                    <a:cubicBezTo>
                      <a:pt x="201" y="230"/>
                      <a:pt x="205" y="234"/>
                      <a:pt x="210" y="238"/>
                    </a:cubicBezTo>
                    <a:cubicBezTo>
                      <a:pt x="214" y="242"/>
                      <a:pt x="218" y="246"/>
                      <a:pt x="222" y="251"/>
                    </a:cubicBezTo>
                    <a:cubicBezTo>
                      <a:pt x="226" y="255"/>
                      <a:pt x="230" y="259"/>
                      <a:pt x="234" y="264"/>
                    </a:cubicBezTo>
                    <a:cubicBezTo>
                      <a:pt x="238" y="269"/>
                      <a:pt x="241" y="273"/>
                      <a:pt x="245" y="278"/>
                    </a:cubicBezTo>
                    <a:cubicBezTo>
                      <a:pt x="248" y="283"/>
                      <a:pt x="251" y="288"/>
                      <a:pt x="254" y="293"/>
                    </a:cubicBezTo>
                    <a:cubicBezTo>
                      <a:pt x="257" y="297"/>
                      <a:pt x="259" y="302"/>
                      <a:pt x="261" y="306"/>
                    </a:cubicBezTo>
                    <a:cubicBezTo>
                      <a:pt x="255" y="317"/>
                      <a:pt x="251" y="327"/>
                      <a:pt x="248" y="338"/>
                    </a:cubicBezTo>
                    <a:cubicBezTo>
                      <a:pt x="243" y="354"/>
                      <a:pt x="239" y="370"/>
                      <a:pt x="238" y="384"/>
                    </a:cubicBezTo>
                    <a:cubicBezTo>
                      <a:pt x="236" y="399"/>
                      <a:pt x="235" y="413"/>
                      <a:pt x="235" y="426"/>
                    </a:cubicBezTo>
                    <a:cubicBezTo>
                      <a:pt x="235" y="439"/>
                      <a:pt x="235" y="451"/>
                      <a:pt x="236" y="462"/>
                    </a:cubicBezTo>
                    <a:cubicBezTo>
                      <a:pt x="237" y="472"/>
                      <a:pt x="234" y="481"/>
                      <a:pt x="235" y="489"/>
                    </a:cubicBezTo>
                    <a:cubicBezTo>
                      <a:pt x="236" y="496"/>
                      <a:pt x="234" y="505"/>
                      <a:pt x="231" y="508"/>
                    </a:cubicBezTo>
                    <a:cubicBezTo>
                      <a:pt x="229" y="511"/>
                      <a:pt x="219" y="519"/>
                      <a:pt x="212" y="524"/>
                    </a:cubicBezTo>
                    <a:cubicBezTo>
                      <a:pt x="207" y="525"/>
                      <a:pt x="201" y="526"/>
                      <a:pt x="194" y="528"/>
                    </a:cubicBezTo>
                    <a:cubicBezTo>
                      <a:pt x="183" y="530"/>
                      <a:pt x="170" y="533"/>
                      <a:pt x="157" y="534"/>
                    </a:cubicBezTo>
                    <a:cubicBezTo>
                      <a:pt x="150" y="534"/>
                      <a:pt x="143" y="535"/>
                      <a:pt x="137" y="533"/>
                    </a:cubicBezTo>
                    <a:cubicBezTo>
                      <a:pt x="135" y="533"/>
                      <a:pt x="134" y="532"/>
                      <a:pt x="132" y="531"/>
                    </a:cubicBezTo>
                    <a:cubicBezTo>
                      <a:pt x="127" y="529"/>
                      <a:pt x="127" y="529"/>
                      <a:pt x="127" y="529"/>
                    </a:cubicBezTo>
                    <a:cubicBezTo>
                      <a:pt x="126" y="528"/>
                      <a:pt x="124" y="527"/>
                      <a:pt x="122" y="526"/>
                    </a:cubicBezTo>
                    <a:cubicBezTo>
                      <a:pt x="120" y="526"/>
                      <a:pt x="119" y="525"/>
                      <a:pt x="117" y="524"/>
                    </a:cubicBezTo>
                    <a:cubicBezTo>
                      <a:pt x="113" y="523"/>
                      <a:pt x="110" y="522"/>
                      <a:pt x="106" y="522"/>
                    </a:cubicBezTo>
                    <a:cubicBezTo>
                      <a:pt x="100" y="521"/>
                      <a:pt x="100" y="521"/>
                      <a:pt x="100" y="521"/>
                    </a:cubicBezTo>
                    <a:cubicBezTo>
                      <a:pt x="95" y="521"/>
                      <a:pt x="95" y="521"/>
                      <a:pt x="95" y="521"/>
                    </a:cubicBezTo>
                    <a:cubicBezTo>
                      <a:pt x="88" y="520"/>
                      <a:pt x="80" y="521"/>
                      <a:pt x="73" y="522"/>
                    </a:cubicBezTo>
                    <a:cubicBezTo>
                      <a:pt x="70" y="522"/>
                      <a:pt x="67" y="523"/>
                      <a:pt x="63" y="524"/>
                    </a:cubicBezTo>
                    <a:cubicBezTo>
                      <a:pt x="60" y="525"/>
                      <a:pt x="57" y="525"/>
                      <a:pt x="54" y="526"/>
                    </a:cubicBezTo>
                    <a:cubicBezTo>
                      <a:pt x="51" y="527"/>
                      <a:pt x="48" y="527"/>
                      <a:pt x="45" y="528"/>
                    </a:cubicBezTo>
                    <a:cubicBezTo>
                      <a:pt x="42" y="528"/>
                      <a:pt x="39" y="529"/>
                      <a:pt x="37" y="529"/>
                    </a:cubicBezTo>
                    <a:cubicBezTo>
                      <a:pt x="34" y="529"/>
                      <a:pt x="31" y="529"/>
                      <a:pt x="29" y="529"/>
                    </a:cubicBezTo>
                    <a:cubicBezTo>
                      <a:pt x="26" y="529"/>
                      <a:pt x="24" y="530"/>
                      <a:pt x="22" y="530"/>
                    </a:cubicBezTo>
                    <a:cubicBezTo>
                      <a:pt x="20" y="529"/>
                      <a:pt x="17" y="529"/>
                      <a:pt x="16" y="529"/>
                    </a:cubicBezTo>
                    <a:cubicBezTo>
                      <a:pt x="14" y="529"/>
                      <a:pt x="12" y="529"/>
                      <a:pt x="10" y="529"/>
                    </a:cubicBezTo>
                    <a:cubicBezTo>
                      <a:pt x="7" y="528"/>
                      <a:pt x="5" y="528"/>
                      <a:pt x="3" y="528"/>
                    </a:cubicBezTo>
                    <a:cubicBezTo>
                      <a:pt x="1" y="527"/>
                      <a:pt x="0" y="527"/>
                      <a:pt x="0" y="527"/>
                    </a:cubicBezTo>
                    <a:cubicBezTo>
                      <a:pt x="0" y="527"/>
                      <a:pt x="1" y="527"/>
                      <a:pt x="3" y="528"/>
                    </a:cubicBezTo>
                    <a:cubicBezTo>
                      <a:pt x="5" y="528"/>
                      <a:pt x="7" y="529"/>
                      <a:pt x="10" y="529"/>
                    </a:cubicBezTo>
                    <a:cubicBezTo>
                      <a:pt x="12" y="529"/>
                      <a:pt x="14" y="530"/>
                      <a:pt x="15" y="530"/>
                    </a:cubicBezTo>
                    <a:cubicBezTo>
                      <a:pt x="17" y="530"/>
                      <a:pt x="19" y="530"/>
                      <a:pt x="22" y="530"/>
                    </a:cubicBezTo>
                    <a:cubicBezTo>
                      <a:pt x="24" y="530"/>
                      <a:pt x="26" y="530"/>
                      <a:pt x="29" y="530"/>
                    </a:cubicBezTo>
                    <a:cubicBezTo>
                      <a:pt x="31" y="530"/>
                      <a:pt x="34" y="530"/>
                      <a:pt x="37" y="530"/>
                    </a:cubicBezTo>
                    <a:cubicBezTo>
                      <a:pt x="40" y="530"/>
                      <a:pt x="42" y="530"/>
                      <a:pt x="45" y="529"/>
                    </a:cubicBezTo>
                    <a:cubicBezTo>
                      <a:pt x="48" y="529"/>
                      <a:pt x="51" y="529"/>
                      <a:pt x="54" y="528"/>
                    </a:cubicBezTo>
                    <a:cubicBezTo>
                      <a:pt x="58" y="527"/>
                      <a:pt x="61" y="527"/>
                      <a:pt x="64" y="526"/>
                    </a:cubicBezTo>
                    <a:cubicBezTo>
                      <a:pt x="67" y="525"/>
                      <a:pt x="70" y="524"/>
                      <a:pt x="74" y="524"/>
                    </a:cubicBezTo>
                    <a:cubicBezTo>
                      <a:pt x="81" y="523"/>
                      <a:pt x="88" y="523"/>
                      <a:pt x="95" y="524"/>
                    </a:cubicBezTo>
                    <a:cubicBezTo>
                      <a:pt x="100" y="524"/>
                      <a:pt x="100" y="524"/>
                      <a:pt x="100" y="524"/>
                    </a:cubicBezTo>
                    <a:cubicBezTo>
                      <a:pt x="105" y="525"/>
                      <a:pt x="105" y="525"/>
                      <a:pt x="105" y="525"/>
                    </a:cubicBezTo>
                    <a:cubicBezTo>
                      <a:pt x="109" y="526"/>
                      <a:pt x="112" y="527"/>
                      <a:pt x="116" y="528"/>
                    </a:cubicBezTo>
                    <a:cubicBezTo>
                      <a:pt x="117" y="529"/>
                      <a:pt x="119" y="530"/>
                      <a:pt x="120" y="530"/>
                    </a:cubicBezTo>
                    <a:cubicBezTo>
                      <a:pt x="122" y="531"/>
                      <a:pt x="124" y="531"/>
                      <a:pt x="125" y="532"/>
                    </a:cubicBezTo>
                    <a:cubicBezTo>
                      <a:pt x="130" y="535"/>
                      <a:pt x="130" y="535"/>
                      <a:pt x="130" y="535"/>
                    </a:cubicBezTo>
                    <a:cubicBezTo>
                      <a:pt x="131" y="536"/>
                      <a:pt x="133" y="537"/>
                      <a:pt x="135" y="538"/>
                    </a:cubicBezTo>
                    <a:cubicBezTo>
                      <a:pt x="139" y="539"/>
                      <a:pt x="143" y="539"/>
                      <a:pt x="146" y="539"/>
                    </a:cubicBezTo>
                    <a:cubicBezTo>
                      <a:pt x="150" y="540"/>
                      <a:pt x="154" y="540"/>
                      <a:pt x="157" y="539"/>
                    </a:cubicBezTo>
                    <a:cubicBezTo>
                      <a:pt x="171" y="539"/>
                      <a:pt x="184" y="537"/>
                      <a:pt x="195" y="535"/>
                    </a:cubicBezTo>
                    <a:cubicBezTo>
                      <a:pt x="206" y="533"/>
                      <a:pt x="215" y="531"/>
                      <a:pt x="221" y="529"/>
                    </a:cubicBezTo>
                    <a:cubicBezTo>
                      <a:pt x="223" y="529"/>
                      <a:pt x="224" y="529"/>
                      <a:pt x="225" y="528"/>
                    </a:cubicBezTo>
                    <a:cubicBezTo>
                      <a:pt x="216" y="535"/>
                      <a:pt x="205" y="544"/>
                      <a:pt x="194" y="552"/>
                    </a:cubicBezTo>
                    <a:cubicBezTo>
                      <a:pt x="190" y="554"/>
                      <a:pt x="187" y="557"/>
                      <a:pt x="183" y="558"/>
                    </a:cubicBezTo>
                    <a:cubicBezTo>
                      <a:pt x="183" y="559"/>
                      <a:pt x="182" y="559"/>
                      <a:pt x="181" y="559"/>
                    </a:cubicBezTo>
                    <a:cubicBezTo>
                      <a:pt x="181" y="559"/>
                      <a:pt x="180" y="560"/>
                      <a:pt x="180" y="560"/>
                    </a:cubicBezTo>
                    <a:cubicBezTo>
                      <a:pt x="180" y="560"/>
                      <a:pt x="180" y="560"/>
                      <a:pt x="180" y="560"/>
                    </a:cubicBezTo>
                    <a:cubicBezTo>
                      <a:pt x="180" y="560"/>
                      <a:pt x="180" y="560"/>
                      <a:pt x="180" y="560"/>
                    </a:cubicBezTo>
                    <a:cubicBezTo>
                      <a:pt x="179" y="560"/>
                      <a:pt x="179" y="560"/>
                      <a:pt x="179" y="560"/>
                    </a:cubicBezTo>
                    <a:cubicBezTo>
                      <a:pt x="178" y="560"/>
                      <a:pt x="177" y="560"/>
                      <a:pt x="176" y="560"/>
                    </a:cubicBezTo>
                    <a:cubicBezTo>
                      <a:pt x="174" y="560"/>
                      <a:pt x="174" y="561"/>
                      <a:pt x="173" y="561"/>
                    </a:cubicBezTo>
                    <a:cubicBezTo>
                      <a:pt x="165" y="563"/>
                      <a:pt x="158" y="565"/>
                      <a:pt x="152" y="568"/>
                    </a:cubicBezTo>
                    <a:cubicBezTo>
                      <a:pt x="149" y="569"/>
                      <a:pt x="146" y="570"/>
                      <a:pt x="144" y="572"/>
                    </a:cubicBezTo>
                    <a:cubicBezTo>
                      <a:pt x="142" y="573"/>
                      <a:pt x="140" y="574"/>
                      <a:pt x="138" y="575"/>
                    </a:cubicBezTo>
                    <a:cubicBezTo>
                      <a:pt x="137" y="576"/>
                      <a:pt x="137" y="576"/>
                      <a:pt x="136" y="576"/>
                    </a:cubicBezTo>
                    <a:cubicBezTo>
                      <a:pt x="136" y="577"/>
                      <a:pt x="135" y="577"/>
                      <a:pt x="135" y="578"/>
                    </a:cubicBezTo>
                    <a:cubicBezTo>
                      <a:pt x="134" y="579"/>
                      <a:pt x="134" y="579"/>
                      <a:pt x="134" y="579"/>
                    </a:cubicBezTo>
                    <a:cubicBezTo>
                      <a:pt x="134" y="579"/>
                      <a:pt x="134" y="579"/>
                      <a:pt x="135" y="578"/>
                    </a:cubicBezTo>
                    <a:cubicBezTo>
                      <a:pt x="135" y="578"/>
                      <a:pt x="136" y="577"/>
                      <a:pt x="136" y="577"/>
                    </a:cubicBezTo>
                    <a:cubicBezTo>
                      <a:pt x="137" y="577"/>
                      <a:pt x="138" y="576"/>
                      <a:pt x="139" y="576"/>
                    </a:cubicBezTo>
                    <a:cubicBezTo>
                      <a:pt x="140" y="575"/>
                      <a:pt x="142" y="574"/>
                      <a:pt x="145" y="573"/>
                    </a:cubicBezTo>
                    <a:cubicBezTo>
                      <a:pt x="147" y="572"/>
                      <a:pt x="150" y="571"/>
                      <a:pt x="153" y="571"/>
                    </a:cubicBezTo>
                    <a:cubicBezTo>
                      <a:pt x="159" y="569"/>
                      <a:pt x="166" y="567"/>
                      <a:pt x="173" y="567"/>
                    </a:cubicBezTo>
                    <a:cubicBezTo>
                      <a:pt x="174" y="567"/>
                      <a:pt x="175" y="566"/>
                      <a:pt x="176" y="566"/>
                    </a:cubicBezTo>
                    <a:cubicBezTo>
                      <a:pt x="177" y="566"/>
                      <a:pt x="178" y="566"/>
                      <a:pt x="179" y="566"/>
                    </a:cubicBezTo>
                    <a:cubicBezTo>
                      <a:pt x="180" y="567"/>
                      <a:pt x="180" y="567"/>
                      <a:pt x="180" y="567"/>
                    </a:cubicBezTo>
                    <a:cubicBezTo>
                      <a:pt x="180" y="567"/>
                      <a:pt x="180" y="567"/>
                      <a:pt x="180" y="567"/>
                    </a:cubicBezTo>
                    <a:cubicBezTo>
                      <a:pt x="181" y="567"/>
                      <a:pt x="181" y="567"/>
                      <a:pt x="181" y="567"/>
                    </a:cubicBezTo>
                    <a:cubicBezTo>
                      <a:pt x="182" y="567"/>
                      <a:pt x="182" y="566"/>
                      <a:pt x="183" y="566"/>
                    </a:cubicBezTo>
                    <a:cubicBezTo>
                      <a:pt x="184" y="566"/>
                      <a:pt x="185" y="566"/>
                      <a:pt x="186" y="565"/>
                    </a:cubicBezTo>
                    <a:cubicBezTo>
                      <a:pt x="191" y="564"/>
                      <a:pt x="194" y="562"/>
                      <a:pt x="198" y="560"/>
                    </a:cubicBezTo>
                    <a:cubicBezTo>
                      <a:pt x="211" y="554"/>
                      <a:pt x="224" y="546"/>
                      <a:pt x="234" y="540"/>
                    </a:cubicBezTo>
                    <a:cubicBezTo>
                      <a:pt x="234" y="549"/>
                      <a:pt x="234" y="559"/>
                      <a:pt x="234" y="569"/>
                    </a:cubicBezTo>
                    <a:cubicBezTo>
                      <a:pt x="234" y="570"/>
                      <a:pt x="233" y="572"/>
                      <a:pt x="232" y="575"/>
                    </a:cubicBezTo>
                    <a:cubicBezTo>
                      <a:pt x="229" y="581"/>
                      <a:pt x="226" y="589"/>
                      <a:pt x="221" y="597"/>
                    </a:cubicBezTo>
                    <a:cubicBezTo>
                      <a:pt x="220" y="599"/>
                      <a:pt x="219" y="600"/>
                      <a:pt x="218" y="602"/>
                    </a:cubicBezTo>
                    <a:cubicBezTo>
                      <a:pt x="218" y="602"/>
                      <a:pt x="217" y="603"/>
                      <a:pt x="217" y="603"/>
                    </a:cubicBezTo>
                    <a:cubicBezTo>
                      <a:pt x="217" y="603"/>
                      <a:pt x="217" y="603"/>
                      <a:pt x="217" y="604"/>
                    </a:cubicBezTo>
                    <a:cubicBezTo>
                      <a:pt x="217" y="604"/>
                      <a:pt x="217" y="604"/>
                      <a:pt x="217" y="604"/>
                    </a:cubicBezTo>
                    <a:cubicBezTo>
                      <a:pt x="216" y="604"/>
                      <a:pt x="216" y="604"/>
                      <a:pt x="216" y="604"/>
                    </a:cubicBezTo>
                    <a:cubicBezTo>
                      <a:pt x="216" y="604"/>
                      <a:pt x="216" y="604"/>
                      <a:pt x="216" y="604"/>
                    </a:cubicBezTo>
                    <a:cubicBezTo>
                      <a:pt x="215" y="605"/>
                      <a:pt x="214" y="605"/>
                      <a:pt x="213" y="606"/>
                    </a:cubicBezTo>
                    <a:cubicBezTo>
                      <a:pt x="210" y="609"/>
                      <a:pt x="208" y="612"/>
                      <a:pt x="205" y="614"/>
                    </a:cubicBezTo>
                    <a:cubicBezTo>
                      <a:pt x="203" y="617"/>
                      <a:pt x="202" y="619"/>
                      <a:pt x="201" y="621"/>
                    </a:cubicBezTo>
                    <a:cubicBezTo>
                      <a:pt x="200" y="622"/>
                      <a:pt x="200" y="623"/>
                      <a:pt x="200" y="623"/>
                    </a:cubicBezTo>
                    <a:cubicBezTo>
                      <a:pt x="200" y="624"/>
                      <a:pt x="200" y="624"/>
                      <a:pt x="200" y="624"/>
                    </a:cubicBezTo>
                    <a:cubicBezTo>
                      <a:pt x="200" y="624"/>
                      <a:pt x="200" y="624"/>
                      <a:pt x="200" y="623"/>
                    </a:cubicBezTo>
                    <a:cubicBezTo>
                      <a:pt x="200" y="623"/>
                      <a:pt x="200" y="622"/>
                      <a:pt x="201" y="621"/>
                    </a:cubicBezTo>
                    <a:cubicBezTo>
                      <a:pt x="202" y="620"/>
                      <a:pt x="204" y="618"/>
                      <a:pt x="206" y="615"/>
                    </a:cubicBezTo>
                    <a:cubicBezTo>
                      <a:pt x="209" y="613"/>
                      <a:pt x="212" y="610"/>
                      <a:pt x="215" y="608"/>
                    </a:cubicBezTo>
                    <a:cubicBezTo>
                      <a:pt x="216" y="607"/>
                      <a:pt x="217" y="607"/>
                      <a:pt x="217" y="607"/>
                    </a:cubicBezTo>
                    <a:cubicBezTo>
                      <a:pt x="218" y="606"/>
                      <a:pt x="218" y="606"/>
                      <a:pt x="218" y="606"/>
                    </a:cubicBezTo>
                    <a:cubicBezTo>
                      <a:pt x="218" y="606"/>
                      <a:pt x="218" y="606"/>
                      <a:pt x="218" y="606"/>
                    </a:cubicBezTo>
                    <a:cubicBezTo>
                      <a:pt x="218" y="606"/>
                      <a:pt x="218" y="606"/>
                      <a:pt x="218" y="606"/>
                    </a:cubicBezTo>
                    <a:cubicBezTo>
                      <a:pt x="219" y="606"/>
                      <a:pt x="219" y="606"/>
                      <a:pt x="219" y="606"/>
                    </a:cubicBezTo>
                    <a:cubicBezTo>
                      <a:pt x="220" y="605"/>
                      <a:pt x="220" y="605"/>
                      <a:pt x="221" y="604"/>
                    </a:cubicBezTo>
                    <a:cubicBezTo>
                      <a:pt x="222" y="602"/>
                      <a:pt x="223" y="601"/>
                      <a:pt x="225" y="599"/>
                    </a:cubicBezTo>
                    <a:cubicBezTo>
                      <a:pt x="229" y="593"/>
                      <a:pt x="232" y="587"/>
                      <a:pt x="235" y="582"/>
                    </a:cubicBezTo>
                    <a:cubicBezTo>
                      <a:pt x="236" y="585"/>
                      <a:pt x="236" y="589"/>
                      <a:pt x="236" y="592"/>
                    </a:cubicBezTo>
                    <a:cubicBezTo>
                      <a:pt x="237" y="597"/>
                      <a:pt x="238" y="602"/>
                      <a:pt x="239" y="607"/>
                    </a:cubicBezTo>
                    <a:cubicBezTo>
                      <a:pt x="240" y="612"/>
                      <a:pt x="241" y="617"/>
                      <a:pt x="244" y="622"/>
                    </a:cubicBezTo>
                    <a:cubicBezTo>
                      <a:pt x="244" y="622"/>
                      <a:pt x="244" y="622"/>
                      <a:pt x="244" y="622"/>
                    </a:cubicBezTo>
                    <a:cubicBezTo>
                      <a:pt x="243" y="625"/>
                      <a:pt x="242" y="627"/>
                      <a:pt x="240" y="630"/>
                    </a:cubicBezTo>
                    <a:cubicBezTo>
                      <a:pt x="240" y="631"/>
                      <a:pt x="239" y="632"/>
                      <a:pt x="239" y="632"/>
                    </a:cubicBezTo>
                    <a:cubicBezTo>
                      <a:pt x="239" y="633"/>
                      <a:pt x="238" y="633"/>
                      <a:pt x="237" y="634"/>
                    </a:cubicBezTo>
                    <a:cubicBezTo>
                      <a:pt x="236" y="635"/>
                      <a:pt x="235" y="636"/>
                      <a:pt x="234" y="637"/>
                    </a:cubicBezTo>
                    <a:cubicBezTo>
                      <a:pt x="233" y="638"/>
                      <a:pt x="233" y="639"/>
                      <a:pt x="232" y="640"/>
                    </a:cubicBezTo>
                    <a:cubicBezTo>
                      <a:pt x="232" y="640"/>
                      <a:pt x="232" y="641"/>
                      <a:pt x="232" y="641"/>
                    </a:cubicBezTo>
                    <a:cubicBezTo>
                      <a:pt x="232" y="641"/>
                      <a:pt x="232" y="640"/>
                      <a:pt x="233" y="640"/>
                    </a:cubicBezTo>
                    <a:cubicBezTo>
                      <a:pt x="233" y="639"/>
                      <a:pt x="234" y="638"/>
                      <a:pt x="235" y="638"/>
                    </a:cubicBezTo>
                    <a:cubicBezTo>
                      <a:pt x="236" y="637"/>
                      <a:pt x="237" y="636"/>
                      <a:pt x="238" y="635"/>
                    </a:cubicBezTo>
                    <a:cubicBezTo>
                      <a:pt x="238" y="635"/>
                      <a:pt x="239" y="634"/>
                      <a:pt x="239" y="634"/>
                    </a:cubicBezTo>
                    <a:cubicBezTo>
                      <a:pt x="239" y="634"/>
                      <a:pt x="239" y="634"/>
                      <a:pt x="240" y="634"/>
                    </a:cubicBezTo>
                    <a:cubicBezTo>
                      <a:pt x="240" y="634"/>
                      <a:pt x="240" y="633"/>
                      <a:pt x="240" y="633"/>
                    </a:cubicBezTo>
                    <a:cubicBezTo>
                      <a:pt x="241" y="633"/>
                      <a:pt x="241" y="632"/>
                      <a:pt x="242" y="631"/>
                    </a:cubicBezTo>
                    <a:cubicBezTo>
                      <a:pt x="243" y="629"/>
                      <a:pt x="245" y="627"/>
                      <a:pt x="246" y="626"/>
                    </a:cubicBezTo>
                    <a:cubicBezTo>
                      <a:pt x="246" y="626"/>
                      <a:pt x="246" y="626"/>
                      <a:pt x="246" y="626"/>
                    </a:cubicBezTo>
                    <a:cubicBezTo>
                      <a:pt x="246" y="627"/>
                      <a:pt x="247" y="627"/>
                      <a:pt x="247" y="628"/>
                    </a:cubicBezTo>
                    <a:cubicBezTo>
                      <a:pt x="248" y="629"/>
                      <a:pt x="248" y="629"/>
                      <a:pt x="248" y="629"/>
                    </a:cubicBezTo>
                    <a:cubicBezTo>
                      <a:pt x="248" y="629"/>
                      <a:pt x="248" y="629"/>
                      <a:pt x="248" y="629"/>
                    </a:cubicBezTo>
                    <a:cubicBezTo>
                      <a:pt x="248" y="629"/>
                      <a:pt x="248" y="628"/>
                      <a:pt x="248" y="628"/>
                    </a:cubicBezTo>
                    <a:cubicBezTo>
                      <a:pt x="248" y="629"/>
                      <a:pt x="248" y="629"/>
                      <a:pt x="248" y="629"/>
                    </a:cubicBezTo>
                    <a:cubicBezTo>
                      <a:pt x="248" y="629"/>
                      <a:pt x="248" y="629"/>
                      <a:pt x="248" y="629"/>
                    </a:cubicBezTo>
                    <a:cubicBezTo>
                      <a:pt x="248" y="629"/>
                      <a:pt x="248" y="629"/>
                      <a:pt x="248" y="629"/>
                    </a:cubicBezTo>
                    <a:cubicBezTo>
                      <a:pt x="249" y="630"/>
                      <a:pt x="250" y="631"/>
                      <a:pt x="251" y="631"/>
                    </a:cubicBezTo>
                    <a:cubicBezTo>
                      <a:pt x="251" y="632"/>
                      <a:pt x="252" y="633"/>
                      <a:pt x="252" y="634"/>
                    </a:cubicBezTo>
                    <a:cubicBezTo>
                      <a:pt x="254" y="637"/>
                      <a:pt x="256" y="640"/>
                      <a:pt x="257" y="643"/>
                    </a:cubicBezTo>
                    <a:cubicBezTo>
                      <a:pt x="259" y="650"/>
                      <a:pt x="258" y="656"/>
                      <a:pt x="258" y="660"/>
                    </a:cubicBezTo>
                    <a:cubicBezTo>
                      <a:pt x="257" y="665"/>
                      <a:pt x="256" y="667"/>
                      <a:pt x="256" y="667"/>
                    </a:cubicBezTo>
                    <a:cubicBezTo>
                      <a:pt x="256" y="667"/>
                      <a:pt x="257" y="665"/>
                      <a:pt x="259" y="661"/>
                    </a:cubicBezTo>
                    <a:cubicBezTo>
                      <a:pt x="260" y="657"/>
                      <a:pt x="262" y="651"/>
                      <a:pt x="262" y="643"/>
                    </a:cubicBezTo>
                    <a:cubicBezTo>
                      <a:pt x="262" y="639"/>
                      <a:pt x="261" y="634"/>
                      <a:pt x="259" y="630"/>
                    </a:cubicBezTo>
                    <a:cubicBezTo>
                      <a:pt x="259" y="629"/>
                      <a:pt x="258" y="627"/>
                      <a:pt x="258" y="626"/>
                    </a:cubicBezTo>
                    <a:cubicBezTo>
                      <a:pt x="257" y="625"/>
                      <a:pt x="257" y="624"/>
                      <a:pt x="256" y="623"/>
                    </a:cubicBezTo>
                    <a:cubicBezTo>
                      <a:pt x="256" y="623"/>
                      <a:pt x="256" y="623"/>
                      <a:pt x="256" y="623"/>
                    </a:cubicBezTo>
                    <a:cubicBezTo>
                      <a:pt x="256" y="623"/>
                      <a:pt x="256" y="623"/>
                      <a:pt x="256" y="623"/>
                    </a:cubicBezTo>
                    <a:cubicBezTo>
                      <a:pt x="256" y="623"/>
                      <a:pt x="256" y="623"/>
                      <a:pt x="256" y="623"/>
                    </a:cubicBezTo>
                    <a:cubicBezTo>
                      <a:pt x="256" y="623"/>
                      <a:pt x="255" y="622"/>
                      <a:pt x="255" y="622"/>
                    </a:cubicBezTo>
                    <a:cubicBezTo>
                      <a:pt x="255" y="622"/>
                      <a:pt x="255" y="622"/>
                      <a:pt x="255" y="622"/>
                    </a:cubicBezTo>
                    <a:cubicBezTo>
                      <a:pt x="255" y="622"/>
                      <a:pt x="255" y="622"/>
                      <a:pt x="255" y="622"/>
                    </a:cubicBezTo>
                    <a:cubicBezTo>
                      <a:pt x="255" y="622"/>
                      <a:pt x="255" y="621"/>
                      <a:pt x="255" y="621"/>
                    </a:cubicBezTo>
                    <a:cubicBezTo>
                      <a:pt x="254" y="620"/>
                      <a:pt x="254" y="619"/>
                      <a:pt x="254" y="618"/>
                    </a:cubicBezTo>
                    <a:cubicBezTo>
                      <a:pt x="253" y="615"/>
                      <a:pt x="253" y="610"/>
                      <a:pt x="253" y="606"/>
                    </a:cubicBezTo>
                    <a:cubicBezTo>
                      <a:pt x="253" y="601"/>
                      <a:pt x="253" y="596"/>
                      <a:pt x="254" y="592"/>
                    </a:cubicBezTo>
                    <a:cubicBezTo>
                      <a:pt x="254" y="589"/>
                      <a:pt x="254" y="587"/>
                      <a:pt x="254" y="584"/>
                    </a:cubicBezTo>
                    <a:cubicBezTo>
                      <a:pt x="256" y="586"/>
                      <a:pt x="258" y="588"/>
                      <a:pt x="260" y="590"/>
                    </a:cubicBezTo>
                    <a:cubicBezTo>
                      <a:pt x="262" y="591"/>
                      <a:pt x="265" y="593"/>
                      <a:pt x="267" y="594"/>
                    </a:cubicBezTo>
                    <a:cubicBezTo>
                      <a:pt x="268" y="595"/>
                      <a:pt x="270" y="595"/>
                      <a:pt x="271" y="596"/>
                    </a:cubicBezTo>
                    <a:cubicBezTo>
                      <a:pt x="273" y="596"/>
                      <a:pt x="273" y="596"/>
                      <a:pt x="273" y="596"/>
                    </a:cubicBezTo>
                    <a:cubicBezTo>
                      <a:pt x="273" y="596"/>
                      <a:pt x="273" y="596"/>
                      <a:pt x="273" y="596"/>
                    </a:cubicBezTo>
                    <a:cubicBezTo>
                      <a:pt x="274" y="596"/>
                      <a:pt x="274" y="596"/>
                      <a:pt x="274" y="596"/>
                    </a:cubicBezTo>
                    <a:cubicBezTo>
                      <a:pt x="274" y="596"/>
                      <a:pt x="274" y="596"/>
                      <a:pt x="274" y="596"/>
                    </a:cubicBezTo>
                    <a:cubicBezTo>
                      <a:pt x="275" y="597"/>
                      <a:pt x="275" y="597"/>
                      <a:pt x="275" y="597"/>
                    </a:cubicBezTo>
                    <a:cubicBezTo>
                      <a:pt x="285" y="599"/>
                      <a:pt x="295" y="601"/>
                      <a:pt x="303" y="603"/>
                    </a:cubicBezTo>
                    <a:cubicBezTo>
                      <a:pt x="307" y="605"/>
                      <a:pt x="310" y="606"/>
                      <a:pt x="312" y="607"/>
                    </a:cubicBezTo>
                    <a:cubicBezTo>
                      <a:pt x="313" y="607"/>
                      <a:pt x="313" y="608"/>
                      <a:pt x="314" y="608"/>
                    </a:cubicBezTo>
                    <a:cubicBezTo>
                      <a:pt x="314" y="608"/>
                      <a:pt x="314" y="609"/>
                      <a:pt x="314" y="609"/>
                    </a:cubicBezTo>
                    <a:cubicBezTo>
                      <a:pt x="314" y="609"/>
                      <a:pt x="314" y="608"/>
                      <a:pt x="314" y="608"/>
                    </a:cubicBezTo>
                    <a:cubicBezTo>
                      <a:pt x="314" y="607"/>
                      <a:pt x="313" y="607"/>
                      <a:pt x="312" y="606"/>
                    </a:cubicBezTo>
                    <a:cubicBezTo>
                      <a:pt x="310" y="605"/>
                      <a:pt x="307" y="604"/>
                      <a:pt x="303" y="602"/>
                    </a:cubicBezTo>
                    <a:cubicBezTo>
                      <a:pt x="296" y="599"/>
                      <a:pt x="286" y="596"/>
                      <a:pt x="276" y="593"/>
                    </a:cubicBezTo>
                    <a:cubicBezTo>
                      <a:pt x="275" y="593"/>
                      <a:pt x="275" y="593"/>
                      <a:pt x="275" y="593"/>
                    </a:cubicBezTo>
                    <a:cubicBezTo>
                      <a:pt x="275" y="592"/>
                      <a:pt x="275" y="592"/>
                      <a:pt x="275" y="592"/>
                    </a:cubicBezTo>
                    <a:cubicBezTo>
                      <a:pt x="275" y="592"/>
                      <a:pt x="275" y="592"/>
                      <a:pt x="275" y="592"/>
                    </a:cubicBezTo>
                    <a:cubicBezTo>
                      <a:pt x="274" y="592"/>
                      <a:pt x="274" y="592"/>
                      <a:pt x="274" y="592"/>
                    </a:cubicBezTo>
                    <a:cubicBezTo>
                      <a:pt x="272" y="591"/>
                      <a:pt x="272" y="591"/>
                      <a:pt x="272" y="591"/>
                    </a:cubicBezTo>
                    <a:cubicBezTo>
                      <a:pt x="271" y="591"/>
                      <a:pt x="270" y="590"/>
                      <a:pt x="269" y="590"/>
                    </a:cubicBezTo>
                    <a:cubicBezTo>
                      <a:pt x="267" y="589"/>
                      <a:pt x="265" y="587"/>
                      <a:pt x="264" y="586"/>
                    </a:cubicBezTo>
                    <a:cubicBezTo>
                      <a:pt x="261" y="582"/>
                      <a:pt x="258" y="579"/>
                      <a:pt x="256" y="576"/>
                    </a:cubicBezTo>
                    <a:cubicBezTo>
                      <a:pt x="256" y="576"/>
                      <a:pt x="256" y="575"/>
                      <a:pt x="256" y="575"/>
                    </a:cubicBezTo>
                    <a:cubicBezTo>
                      <a:pt x="258" y="562"/>
                      <a:pt x="261" y="549"/>
                      <a:pt x="263" y="539"/>
                    </a:cubicBezTo>
                    <a:cubicBezTo>
                      <a:pt x="263" y="539"/>
                      <a:pt x="263" y="538"/>
                      <a:pt x="263" y="538"/>
                    </a:cubicBezTo>
                    <a:cubicBezTo>
                      <a:pt x="264" y="538"/>
                      <a:pt x="265" y="539"/>
                      <a:pt x="265" y="539"/>
                    </a:cubicBezTo>
                    <a:cubicBezTo>
                      <a:pt x="268" y="541"/>
                      <a:pt x="271" y="543"/>
                      <a:pt x="274" y="544"/>
                    </a:cubicBezTo>
                    <a:cubicBezTo>
                      <a:pt x="276" y="545"/>
                      <a:pt x="278" y="546"/>
                      <a:pt x="279" y="546"/>
                    </a:cubicBezTo>
                    <a:cubicBezTo>
                      <a:pt x="281" y="547"/>
                      <a:pt x="281" y="547"/>
                      <a:pt x="281" y="547"/>
                    </a:cubicBezTo>
                    <a:cubicBezTo>
                      <a:pt x="282" y="547"/>
                      <a:pt x="282" y="547"/>
                      <a:pt x="282" y="547"/>
                    </a:cubicBezTo>
                    <a:cubicBezTo>
                      <a:pt x="283" y="547"/>
                      <a:pt x="283" y="547"/>
                      <a:pt x="283" y="547"/>
                    </a:cubicBezTo>
                    <a:cubicBezTo>
                      <a:pt x="283" y="547"/>
                      <a:pt x="283" y="547"/>
                      <a:pt x="283" y="547"/>
                    </a:cubicBezTo>
                    <a:cubicBezTo>
                      <a:pt x="284" y="547"/>
                      <a:pt x="284" y="547"/>
                      <a:pt x="284" y="547"/>
                    </a:cubicBezTo>
                    <a:cubicBezTo>
                      <a:pt x="296" y="549"/>
                      <a:pt x="308" y="551"/>
                      <a:pt x="317" y="554"/>
                    </a:cubicBezTo>
                    <a:cubicBezTo>
                      <a:pt x="321" y="555"/>
                      <a:pt x="325" y="556"/>
                      <a:pt x="327" y="557"/>
                    </a:cubicBezTo>
                    <a:cubicBezTo>
                      <a:pt x="328" y="557"/>
                      <a:pt x="329" y="558"/>
                      <a:pt x="330" y="558"/>
                    </a:cubicBezTo>
                    <a:cubicBezTo>
                      <a:pt x="330" y="559"/>
                      <a:pt x="330" y="559"/>
                      <a:pt x="330" y="559"/>
                    </a:cubicBezTo>
                    <a:cubicBezTo>
                      <a:pt x="330" y="559"/>
                      <a:pt x="330" y="559"/>
                      <a:pt x="330" y="558"/>
                    </a:cubicBezTo>
                    <a:cubicBezTo>
                      <a:pt x="329" y="558"/>
                      <a:pt x="329" y="557"/>
                      <a:pt x="328" y="556"/>
                    </a:cubicBezTo>
                    <a:cubicBezTo>
                      <a:pt x="325" y="555"/>
                      <a:pt x="322" y="553"/>
                      <a:pt x="318" y="551"/>
                    </a:cubicBezTo>
                    <a:cubicBezTo>
                      <a:pt x="309" y="547"/>
                      <a:pt x="298" y="543"/>
                      <a:pt x="286" y="538"/>
                    </a:cubicBezTo>
                    <a:cubicBezTo>
                      <a:pt x="285" y="538"/>
                      <a:pt x="285" y="538"/>
                      <a:pt x="285" y="538"/>
                    </a:cubicBezTo>
                    <a:cubicBezTo>
                      <a:pt x="285" y="538"/>
                      <a:pt x="285" y="538"/>
                      <a:pt x="285" y="538"/>
                    </a:cubicBezTo>
                    <a:cubicBezTo>
                      <a:pt x="285" y="538"/>
                      <a:pt x="285" y="538"/>
                      <a:pt x="285" y="538"/>
                    </a:cubicBezTo>
                    <a:cubicBezTo>
                      <a:pt x="286" y="538"/>
                      <a:pt x="285" y="538"/>
                      <a:pt x="285" y="538"/>
                    </a:cubicBezTo>
                    <a:cubicBezTo>
                      <a:pt x="285" y="538"/>
                      <a:pt x="285" y="538"/>
                      <a:pt x="285" y="538"/>
                    </a:cubicBezTo>
                    <a:cubicBezTo>
                      <a:pt x="285" y="538"/>
                      <a:pt x="285" y="538"/>
                      <a:pt x="285" y="538"/>
                    </a:cubicBezTo>
                    <a:cubicBezTo>
                      <a:pt x="284" y="538"/>
                      <a:pt x="284" y="538"/>
                      <a:pt x="284" y="538"/>
                    </a:cubicBezTo>
                    <a:cubicBezTo>
                      <a:pt x="282" y="537"/>
                      <a:pt x="282" y="537"/>
                      <a:pt x="282" y="537"/>
                    </a:cubicBezTo>
                    <a:cubicBezTo>
                      <a:pt x="281" y="536"/>
                      <a:pt x="280" y="535"/>
                      <a:pt x="279" y="535"/>
                    </a:cubicBezTo>
                    <a:cubicBezTo>
                      <a:pt x="278" y="534"/>
                      <a:pt x="277" y="533"/>
                      <a:pt x="276" y="532"/>
                    </a:cubicBezTo>
                    <a:cubicBezTo>
                      <a:pt x="278" y="532"/>
                      <a:pt x="280" y="533"/>
                      <a:pt x="282" y="534"/>
                    </a:cubicBezTo>
                    <a:cubicBezTo>
                      <a:pt x="288" y="535"/>
                      <a:pt x="294" y="537"/>
                      <a:pt x="301" y="539"/>
                    </a:cubicBezTo>
                    <a:cubicBezTo>
                      <a:pt x="309" y="541"/>
                      <a:pt x="317" y="543"/>
                      <a:pt x="326" y="545"/>
                    </a:cubicBezTo>
                    <a:cubicBezTo>
                      <a:pt x="336" y="547"/>
                      <a:pt x="346" y="549"/>
                      <a:pt x="356" y="551"/>
                    </a:cubicBezTo>
                    <a:cubicBezTo>
                      <a:pt x="367" y="552"/>
                      <a:pt x="378" y="554"/>
                      <a:pt x="390" y="555"/>
                    </a:cubicBezTo>
                    <a:cubicBezTo>
                      <a:pt x="396" y="556"/>
                      <a:pt x="401" y="556"/>
                      <a:pt x="408" y="557"/>
                    </a:cubicBezTo>
                    <a:cubicBezTo>
                      <a:pt x="411" y="557"/>
                      <a:pt x="414" y="557"/>
                      <a:pt x="417" y="557"/>
                    </a:cubicBezTo>
                    <a:cubicBezTo>
                      <a:pt x="420" y="557"/>
                      <a:pt x="423" y="558"/>
                      <a:pt x="426" y="558"/>
                    </a:cubicBezTo>
                    <a:cubicBezTo>
                      <a:pt x="432" y="558"/>
                      <a:pt x="438" y="558"/>
                      <a:pt x="445" y="558"/>
                    </a:cubicBezTo>
                    <a:cubicBezTo>
                      <a:pt x="451" y="558"/>
                      <a:pt x="457" y="557"/>
                      <a:pt x="463" y="557"/>
                    </a:cubicBezTo>
                    <a:cubicBezTo>
                      <a:pt x="488" y="556"/>
                      <a:pt x="513" y="555"/>
                      <a:pt x="536" y="554"/>
                    </a:cubicBezTo>
                    <a:cubicBezTo>
                      <a:pt x="548" y="554"/>
                      <a:pt x="559" y="554"/>
                      <a:pt x="569" y="555"/>
                    </a:cubicBezTo>
                    <a:cubicBezTo>
                      <a:pt x="580" y="556"/>
                      <a:pt x="590" y="557"/>
                      <a:pt x="598" y="561"/>
                    </a:cubicBezTo>
                    <a:cubicBezTo>
                      <a:pt x="602" y="563"/>
                      <a:pt x="606" y="566"/>
                      <a:pt x="610" y="567"/>
                    </a:cubicBezTo>
                    <a:cubicBezTo>
                      <a:pt x="614" y="569"/>
                      <a:pt x="618" y="570"/>
                      <a:pt x="622" y="570"/>
                    </a:cubicBezTo>
                    <a:cubicBezTo>
                      <a:pt x="630" y="571"/>
                      <a:pt x="636" y="570"/>
                      <a:pt x="642" y="569"/>
                    </a:cubicBezTo>
                    <a:cubicBezTo>
                      <a:pt x="647" y="568"/>
                      <a:pt x="651" y="567"/>
                      <a:pt x="654" y="566"/>
                    </a:cubicBezTo>
                    <a:cubicBezTo>
                      <a:pt x="657" y="566"/>
                      <a:pt x="658" y="565"/>
                      <a:pt x="658" y="565"/>
                    </a:cubicBezTo>
                    <a:cubicBezTo>
                      <a:pt x="658" y="565"/>
                      <a:pt x="657" y="566"/>
                      <a:pt x="654" y="5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350"/>
              </a:p>
            </p:txBody>
          </p:sp>
          <p:sp>
            <p:nvSpPr>
              <p:cNvPr id="87" name="ïşľïḑé"/>
              <p:cNvSpPr/>
              <p:nvPr/>
            </p:nvSpPr>
            <p:spPr bwMode="auto">
              <a:xfrm>
                <a:off x="3804581" y="5478000"/>
                <a:ext cx="132247" cy="170594"/>
              </a:xfrm>
              <a:custGeom>
                <a:avLst/>
                <a:gdLst>
                  <a:gd name="T0" fmla="*/ 11 w 59"/>
                  <a:gd name="T1" fmla="*/ 70 h 74"/>
                  <a:gd name="T2" fmla="*/ 50 w 59"/>
                  <a:gd name="T3" fmla="*/ 56 h 74"/>
                  <a:gd name="T4" fmla="*/ 55 w 59"/>
                  <a:gd name="T5" fmla="*/ 4 h 74"/>
                  <a:gd name="T6" fmla="*/ 9 w 59"/>
                  <a:gd name="T7" fmla="*/ 28 h 74"/>
                  <a:gd name="T8" fmla="*/ 11 w 59"/>
                  <a:gd name="T9" fmla="*/ 70 h 74"/>
                </a:gdLst>
                <a:ahLst/>
                <a:cxnLst>
                  <a:cxn ang="0">
                    <a:pos x="T0" y="T1"/>
                  </a:cxn>
                  <a:cxn ang="0">
                    <a:pos x="T2" y="T3"/>
                  </a:cxn>
                  <a:cxn ang="0">
                    <a:pos x="T4" y="T5"/>
                  </a:cxn>
                  <a:cxn ang="0">
                    <a:pos x="T6" y="T7"/>
                  </a:cxn>
                  <a:cxn ang="0">
                    <a:pos x="T8" y="T9"/>
                  </a:cxn>
                </a:cxnLst>
                <a:rect l="0" t="0" r="r" b="b"/>
                <a:pathLst>
                  <a:path w="59" h="74">
                    <a:moveTo>
                      <a:pt x="11" y="70"/>
                    </a:moveTo>
                    <a:cubicBezTo>
                      <a:pt x="25" y="74"/>
                      <a:pt x="41" y="69"/>
                      <a:pt x="50" y="56"/>
                    </a:cubicBezTo>
                    <a:cubicBezTo>
                      <a:pt x="59" y="43"/>
                      <a:pt x="53" y="7"/>
                      <a:pt x="55" y="4"/>
                    </a:cubicBezTo>
                    <a:cubicBezTo>
                      <a:pt x="56" y="0"/>
                      <a:pt x="17" y="15"/>
                      <a:pt x="9" y="28"/>
                    </a:cubicBezTo>
                    <a:cubicBezTo>
                      <a:pt x="0" y="42"/>
                      <a:pt x="1" y="58"/>
                      <a:pt x="11" y="70"/>
                    </a:cubicBezTo>
                    <a:close/>
                  </a:path>
                </a:pathLst>
              </a:custGeom>
              <a:grpFill/>
              <a:ln>
                <a:noFill/>
              </a:ln>
            </p:spPr>
            <p:txBody>
              <a:bodyPr vert="horz" wrap="square" lIns="91440" tIns="45720" rIns="91440" bIns="45720" numCol="1" anchor="t" anchorCtr="0" compatLnSpc="1"/>
              <a:lstStyle/>
              <a:p>
                <a:endParaRPr lang="en-US" sz="1350"/>
              </a:p>
            </p:txBody>
          </p:sp>
          <p:sp>
            <p:nvSpPr>
              <p:cNvPr id="88" name="ïSļíḍè"/>
              <p:cNvSpPr/>
              <p:nvPr/>
            </p:nvSpPr>
            <p:spPr bwMode="auto">
              <a:xfrm>
                <a:off x="3959241" y="5408840"/>
                <a:ext cx="143454" cy="202869"/>
              </a:xfrm>
              <a:custGeom>
                <a:avLst/>
                <a:gdLst>
                  <a:gd name="T0" fmla="*/ 17 w 64"/>
                  <a:gd name="T1" fmla="*/ 85 h 87"/>
                  <a:gd name="T2" fmla="*/ 57 w 64"/>
                  <a:gd name="T3" fmla="*/ 62 h 87"/>
                  <a:gd name="T4" fmla="*/ 52 w 64"/>
                  <a:gd name="T5" fmla="*/ 4 h 87"/>
                  <a:gd name="T6" fmla="*/ 7 w 64"/>
                  <a:gd name="T7" fmla="*/ 40 h 87"/>
                  <a:gd name="T8" fmla="*/ 17 w 64"/>
                  <a:gd name="T9" fmla="*/ 85 h 87"/>
                </a:gdLst>
                <a:ahLst/>
                <a:cxnLst>
                  <a:cxn ang="0">
                    <a:pos x="T0" y="T1"/>
                  </a:cxn>
                  <a:cxn ang="0">
                    <a:pos x="T2" y="T3"/>
                  </a:cxn>
                  <a:cxn ang="0">
                    <a:pos x="T4" y="T5"/>
                  </a:cxn>
                  <a:cxn ang="0">
                    <a:pos x="T6" y="T7"/>
                  </a:cxn>
                  <a:cxn ang="0">
                    <a:pos x="T8" y="T9"/>
                  </a:cxn>
                </a:cxnLst>
                <a:rect l="0" t="0" r="r" b="b"/>
                <a:pathLst>
                  <a:path w="64" h="87">
                    <a:moveTo>
                      <a:pt x="17" y="85"/>
                    </a:moveTo>
                    <a:cubicBezTo>
                      <a:pt x="34" y="87"/>
                      <a:pt x="50" y="78"/>
                      <a:pt x="57" y="62"/>
                    </a:cubicBezTo>
                    <a:cubicBezTo>
                      <a:pt x="64" y="46"/>
                      <a:pt x="51" y="8"/>
                      <a:pt x="52" y="4"/>
                    </a:cubicBezTo>
                    <a:cubicBezTo>
                      <a:pt x="53" y="0"/>
                      <a:pt x="14" y="24"/>
                      <a:pt x="7" y="40"/>
                    </a:cubicBezTo>
                    <a:cubicBezTo>
                      <a:pt x="0" y="56"/>
                      <a:pt x="5" y="74"/>
                      <a:pt x="17" y="85"/>
                    </a:cubicBezTo>
                    <a:close/>
                  </a:path>
                </a:pathLst>
              </a:custGeom>
              <a:grpFill/>
              <a:ln>
                <a:noFill/>
              </a:ln>
            </p:spPr>
            <p:txBody>
              <a:bodyPr vert="horz" wrap="square" lIns="91440" tIns="45720" rIns="91440" bIns="45720" numCol="1" anchor="t" anchorCtr="0" compatLnSpc="1"/>
              <a:lstStyle/>
              <a:p>
                <a:endParaRPr lang="en-US" sz="1350"/>
              </a:p>
            </p:txBody>
          </p:sp>
          <p:sp>
            <p:nvSpPr>
              <p:cNvPr id="89" name="íṣ1íḓê"/>
              <p:cNvSpPr/>
              <p:nvPr/>
            </p:nvSpPr>
            <p:spPr bwMode="auto">
              <a:xfrm>
                <a:off x="4104937" y="5427282"/>
                <a:ext cx="147937" cy="184426"/>
              </a:xfrm>
              <a:custGeom>
                <a:avLst/>
                <a:gdLst>
                  <a:gd name="T0" fmla="*/ 9 w 65"/>
                  <a:gd name="T1" fmla="*/ 73 h 79"/>
                  <a:gd name="T2" fmla="*/ 53 w 65"/>
                  <a:gd name="T3" fmla="*/ 61 h 79"/>
                  <a:gd name="T4" fmla="*/ 63 w 65"/>
                  <a:gd name="T5" fmla="*/ 4 h 79"/>
                  <a:gd name="T6" fmla="*/ 10 w 65"/>
                  <a:gd name="T7" fmla="*/ 28 h 79"/>
                  <a:gd name="T8" fmla="*/ 9 w 65"/>
                  <a:gd name="T9" fmla="*/ 73 h 79"/>
                </a:gdLst>
                <a:ahLst/>
                <a:cxnLst>
                  <a:cxn ang="0">
                    <a:pos x="T0" y="T1"/>
                  </a:cxn>
                  <a:cxn ang="0">
                    <a:pos x="T2" y="T3"/>
                  </a:cxn>
                  <a:cxn ang="0">
                    <a:pos x="T4" y="T5"/>
                  </a:cxn>
                  <a:cxn ang="0">
                    <a:pos x="T6" y="T7"/>
                  </a:cxn>
                  <a:cxn ang="0">
                    <a:pos x="T8" y="T9"/>
                  </a:cxn>
                </a:cxnLst>
                <a:rect l="0" t="0" r="r" b="b"/>
                <a:pathLst>
                  <a:path w="65" h="79">
                    <a:moveTo>
                      <a:pt x="9" y="73"/>
                    </a:moveTo>
                    <a:cubicBezTo>
                      <a:pt x="25" y="79"/>
                      <a:pt x="43" y="74"/>
                      <a:pt x="53" y="61"/>
                    </a:cubicBezTo>
                    <a:cubicBezTo>
                      <a:pt x="64" y="47"/>
                      <a:pt x="61" y="8"/>
                      <a:pt x="63" y="4"/>
                    </a:cubicBezTo>
                    <a:cubicBezTo>
                      <a:pt x="65" y="0"/>
                      <a:pt x="21" y="14"/>
                      <a:pt x="10" y="28"/>
                    </a:cubicBezTo>
                    <a:cubicBezTo>
                      <a:pt x="0" y="41"/>
                      <a:pt x="0" y="60"/>
                      <a:pt x="9" y="73"/>
                    </a:cubicBezTo>
                    <a:close/>
                  </a:path>
                </a:pathLst>
              </a:custGeom>
              <a:grpFill/>
              <a:ln>
                <a:noFill/>
              </a:ln>
            </p:spPr>
            <p:txBody>
              <a:bodyPr vert="horz" wrap="square" lIns="91440" tIns="45720" rIns="91440" bIns="45720" numCol="1" anchor="t" anchorCtr="0" compatLnSpc="1"/>
              <a:lstStyle/>
              <a:p>
                <a:endParaRPr lang="en-US" sz="1350"/>
              </a:p>
            </p:txBody>
          </p:sp>
          <p:sp>
            <p:nvSpPr>
              <p:cNvPr id="90" name="išľíďê"/>
              <p:cNvSpPr/>
              <p:nvPr/>
            </p:nvSpPr>
            <p:spPr bwMode="auto">
              <a:xfrm>
                <a:off x="4360465" y="5528717"/>
                <a:ext cx="76210" cy="94519"/>
              </a:xfrm>
              <a:custGeom>
                <a:avLst/>
                <a:gdLst>
                  <a:gd name="T0" fmla="*/ 5 w 34"/>
                  <a:gd name="T1" fmla="*/ 38 h 41"/>
                  <a:gd name="T2" fmla="*/ 28 w 34"/>
                  <a:gd name="T3" fmla="*/ 31 h 41"/>
                  <a:gd name="T4" fmla="*/ 33 w 34"/>
                  <a:gd name="T5" fmla="*/ 2 h 41"/>
                  <a:gd name="T6" fmla="*/ 5 w 34"/>
                  <a:gd name="T7" fmla="*/ 14 h 41"/>
                  <a:gd name="T8" fmla="*/ 5 w 34"/>
                  <a:gd name="T9" fmla="*/ 38 h 41"/>
                </a:gdLst>
                <a:ahLst/>
                <a:cxnLst>
                  <a:cxn ang="0">
                    <a:pos x="T0" y="T1"/>
                  </a:cxn>
                  <a:cxn ang="0">
                    <a:pos x="T2" y="T3"/>
                  </a:cxn>
                  <a:cxn ang="0">
                    <a:pos x="T4" y="T5"/>
                  </a:cxn>
                  <a:cxn ang="0">
                    <a:pos x="T6" y="T7"/>
                  </a:cxn>
                  <a:cxn ang="0">
                    <a:pos x="T8" y="T9"/>
                  </a:cxn>
                </a:cxnLst>
                <a:rect l="0" t="0" r="r" b="b"/>
                <a:pathLst>
                  <a:path w="34" h="41">
                    <a:moveTo>
                      <a:pt x="5" y="38"/>
                    </a:moveTo>
                    <a:cubicBezTo>
                      <a:pt x="13" y="41"/>
                      <a:pt x="22" y="39"/>
                      <a:pt x="28" y="31"/>
                    </a:cubicBezTo>
                    <a:cubicBezTo>
                      <a:pt x="33" y="24"/>
                      <a:pt x="32" y="4"/>
                      <a:pt x="33" y="2"/>
                    </a:cubicBezTo>
                    <a:cubicBezTo>
                      <a:pt x="34" y="0"/>
                      <a:pt x="11" y="7"/>
                      <a:pt x="5" y="14"/>
                    </a:cubicBezTo>
                    <a:cubicBezTo>
                      <a:pt x="0" y="21"/>
                      <a:pt x="0" y="31"/>
                      <a:pt x="5" y="38"/>
                    </a:cubicBezTo>
                    <a:close/>
                  </a:path>
                </a:pathLst>
              </a:custGeom>
              <a:grpFill/>
              <a:ln>
                <a:noFill/>
              </a:ln>
            </p:spPr>
            <p:txBody>
              <a:bodyPr vert="horz" wrap="square" lIns="91440" tIns="45720" rIns="91440" bIns="45720" numCol="1" anchor="t" anchorCtr="0" compatLnSpc="1"/>
              <a:lstStyle/>
              <a:p>
                <a:endParaRPr lang="en-US" sz="1350"/>
              </a:p>
            </p:txBody>
          </p:sp>
          <p:sp>
            <p:nvSpPr>
              <p:cNvPr id="91" name="ïśľïḍê"/>
              <p:cNvSpPr/>
              <p:nvPr/>
            </p:nvSpPr>
            <p:spPr bwMode="auto">
              <a:xfrm>
                <a:off x="3674576" y="4968523"/>
                <a:ext cx="152420" cy="195954"/>
              </a:xfrm>
              <a:custGeom>
                <a:avLst/>
                <a:gdLst>
                  <a:gd name="T0" fmla="*/ 11 w 67"/>
                  <a:gd name="T1" fmla="*/ 78 h 84"/>
                  <a:gd name="T2" fmla="*/ 57 w 67"/>
                  <a:gd name="T3" fmla="*/ 63 h 84"/>
                  <a:gd name="T4" fmla="*/ 64 w 67"/>
                  <a:gd name="T5" fmla="*/ 4 h 84"/>
                  <a:gd name="T6" fmla="*/ 10 w 67"/>
                  <a:gd name="T7" fmla="*/ 30 h 84"/>
                  <a:gd name="T8" fmla="*/ 11 w 67"/>
                  <a:gd name="T9" fmla="*/ 78 h 84"/>
                </a:gdLst>
                <a:ahLst/>
                <a:cxnLst>
                  <a:cxn ang="0">
                    <a:pos x="T0" y="T1"/>
                  </a:cxn>
                  <a:cxn ang="0">
                    <a:pos x="T2" y="T3"/>
                  </a:cxn>
                  <a:cxn ang="0">
                    <a:pos x="T4" y="T5"/>
                  </a:cxn>
                  <a:cxn ang="0">
                    <a:pos x="T6" y="T7"/>
                  </a:cxn>
                  <a:cxn ang="0">
                    <a:pos x="T8" y="T9"/>
                  </a:cxn>
                </a:cxnLst>
                <a:rect l="0" t="0" r="r" b="b"/>
                <a:pathLst>
                  <a:path w="67" h="84">
                    <a:moveTo>
                      <a:pt x="11" y="78"/>
                    </a:moveTo>
                    <a:cubicBezTo>
                      <a:pt x="27" y="84"/>
                      <a:pt x="46" y="78"/>
                      <a:pt x="57" y="63"/>
                    </a:cubicBezTo>
                    <a:cubicBezTo>
                      <a:pt x="67" y="49"/>
                      <a:pt x="62" y="7"/>
                      <a:pt x="64" y="4"/>
                    </a:cubicBezTo>
                    <a:cubicBezTo>
                      <a:pt x="66" y="0"/>
                      <a:pt x="21" y="16"/>
                      <a:pt x="10" y="30"/>
                    </a:cubicBezTo>
                    <a:cubicBezTo>
                      <a:pt x="0" y="45"/>
                      <a:pt x="1" y="65"/>
                      <a:pt x="11" y="78"/>
                    </a:cubicBezTo>
                    <a:close/>
                  </a:path>
                </a:pathLst>
              </a:custGeom>
              <a:grpFill/>
              <a:ln>
                <a:noFill/>
              </a:ln>
            </p:spPr>
            <p:txBody>
              <a:bodyPr vert="horz" wrap="square" lIns="91440" tIns="45720" rIns="91440" bIns="45720" numCol="1" anchor="t" anchorCtr="0" compatLnSpc="1"/>
              <a:lstStyle/>
              <a:p>
                <a:endParaRPr lang="en-US" sz="1350"/>
              </a:p>
            </p:txBody>
          </p:sp>
          <p:sp>
            <p:nvSpPr>
              <p:cNvPr id="92" name="íṧļiḍé"/>
              <p:cNvSpPr/>
              <p:nvPr/>
            </p:nvSpPr>
            <p:spPr bwMode="auto">
              <a:xfrm>
                <a:off x="3723888" y="5178307"/>
                <a:ext cx="105350" cy="138320"/>
              </a:xfrm>
              <a:custGeom>
                <a:avLst/>
                <a:gdLst>
                  <a:gd name="T0" fmla="*/ 10 w 46"/>
                  <a:gd name="T1" fmla="*/ 57 h 59"/>
                  <a:gd name="T2" fmla="*/ 40 w 46"/>
                  <a:gd name="T3" fmla="*/ 44 h 59"/>
                  <a:gd name="T4" fmla="*/ 41 w 46"/>
                  <a:gd name="T5" fmla="*/ 2 h 59"/>
                  <a:gd name="T6" fmla="*/ 6 w 46"/>
                  <a:gd name="T7" fmla="*/ 24 h 59"/>
                  <a:gd name="T8" fmla="*/ 10 w 46"/>
                  <a:gd name="T9" fmla="*/ 57 h 59"/>
                </a:gdLst>
                <a:ahLst/>
                <a:cxnLst>
                  <a:cxn ang="0">
                    <a:pos x="T0" y="T1"/>
                  </a:cxn>
                  <a:cxn ang="0">
                    <a:pos x="T2" y="T3"/>
                  </a:cxn>
                  <a:cxn ang="0">
                    <a:pos x="T4" y="T5"/>
                  </a:cxn>
                  <a:cxn ang="0">
                    <a:pos x="T6" y="T7"/>
                  </a:cxn>
                  <a:cxn ang="0">
                    <a:pos x="T8" y="T9"/>
                  </a:cxn>
                </a:cxnLst>
                <a:rect l="0" t="0" r="r" b="b"/>
                <a:pathLst>
                  <a:path w="46" h="59">
                    <a:moveTo>
                      <a:pt x="10" y="57"/>
                    </a:moveTo>
                    <a:cubicBezTo>
                      <a:pt x="21" y="59"/>
                      <a:pt x="34" y="54"/>
                      <a:pt x="40" y="44"/>
                    </a:cubicBezTo>
                    <a:cubicBezTo>
                      <a:pt x="46" y="33"/>
                      <a:pt x="40" y="5"/>
                      <a:pt x="41" y="2"/>
                    </a:cubicBezTo>
                    <a:cubicBezTo>
                      <a:pt x="42" y="0"/>
                      <a:pt x="12" y="14"/>
                      <a:pt x="6" y="24"/>
                    </a:cubicBezTo>
                    <a:cubicBezTo>
                      <a:pt x="0" y="35"/>
                      <a:pt x="2" y="48"/>
                      <a:pt x="10" y="57"/>
                    </a:cubicBezTo>
                    <a:close/>
                  </a:path>
                </a:pathLst>
              </a:custGeom>
              <a:grpFill/>
              <a:ln>
                <a:noFill/>
              </a:ln>
            </p:spPr>
            <p:txBody>
              <a:bodyPr vert="horz" wrap="square" lIns="91440" tIns="45720" rIns="91440" bIns="45720" numCol="1" anchor="t" anchorCtr="0" compatLnSpc="1"/>
              <a:lstStyle/>
              <a:p>
                <a:endParaRPr lang="en-US" sz="1350"/>
              </a:p>
            </p:txBody>
          </p:sp>
          <p:sp>
            <p:nvSpPr>
              <p:cNvPr id="93" name="iŝḻïḋè"/>
              <p:cNvSpPr/>
              <p:nvPr/>
            </p:nvSpPr>
            <p:spPr bwMode="auto">
              <a:xfrm>
                <a:off x="3788890" y="5344291"/>
                <a:ext cx="212940" cy="147541"/>
              </a:xfrm>
              <a:custGeom>
                <a:avLst/>
                <a:gdLst>
                  <a:gd name="T0" fmla="*/ 0 w 94"/>
                  <a:gd name="T1" fmla="*/ 40 h 63"/>
                  <a:gd name="T2" fmla="*/ 44 w 94"/>
                  <a:gd name="T3" fmla="*/ 59 h 63"/>
                  <a:gd name="T4" fmla="*/ 90 w 94"/>
                  <a:gd name="T5" fmla="*/ 20 h 63"/>
                  <a:gd name="T6" fmla="*/ 32 w 94"/>
                  <a:gd name="T7" fmla="*/ 4 h 63"/>
                  <a:gd name="T8" fmla="*/ 0 w 94"/>
                  <a:gd name="T9" fmla="*/ 40 h 63"/>
                </a:gdLst>
                <a:ahLst/>
                <a:cxnLst>
                  <a:cxn ang="0">
                    <a:pos x="T0" y="T1"/>
                  </a:cxn>
                  <a:cxn ang="0">
                    <a:pos x="T2" y="T3"/>
                  </a:cxn>
                  <a:cxn ang="0">
                    <a:pos x="T4" y="T5"/>
                  </a:cxn>
                  <a:cxn ang="0">
                    <a:pos x="T6" y="T7"/>
                  </a:cxn>
                  <a:cxn ang="0">
                    <a:pos x="T8" y="T9"/>
                  </a:cxn>
                </a:cxnLst>
                <a:rect l="0" t="0" r="r" b="b"/>
                <a:pathLst>
                  <a:path w="94" h="63">
                    <a:moveTo>
                      <a:pt x="0" y="40"/>
                    </a:moveTo>
                    <a:cubicBezTo>
                      <a:pt x="9" y="55"/>
                      <a:pt x="27" y="63"/>
                      <a:pt x="44" y="59"/>
                    </a:cubicBezTo>
                    <a:cubicBezTo>
                      <a:pt x="62" y="55"/>
                      <a:pt x="86" y="21"/>
                      <a:pt x="90" y="20"/>
                    </a:cubicBezTo>
                    <a:cubicBezTo>
                      <a:pt x="94" y="18"/>
                      <a:pt x="50" y="0"/>
                      <a:pt x="32" y="4"/>
                    </a:cubicBezTo>
                    <a:cubicBezTo>
                      <a:pt x="14" y="8"/>
                      <a:pt x="2" y="23"/>
                      <a:pt x="0" y="40"/>
                    </a:cubicBezTo>
                    <a:close/>
                  </a:path>
                </a:pathLst>
              </a:custGeom>
              <a:grpFill/>
              <a:ln>
                <a:noFill/>
              </a:ln>
            </p:spPr>
            <p:txBody>
              <a:bodyPr vert="horz" wrap="square" lIns="91440" tIns="45720" rIns="91440" bIns="45720" numCol="1" anchor="t" anchorCtr="0" compatLnSpc="1"/>
              <a:lstStyle/>
              <a:p>
                <a:endParaRPr lang="en-US" sz="1350"/>
              </a:p>
            </p:txBody>
          </p:sp>
          <p:sp>
            <p:nvSpPr>
              <p:cNvPr id="94" name="îṧľîḓê"/>
              <p:cNvSpPr/>
              <p:nvPr/>
            </p:nvSpPr>
            <p:spPr bwMode="auto">
              <a:xfrm>
                <a:off x="3862859" y="5208277"/>
                <a:ext cx="215181" cy="149847"/>
              </a:xfrm>
              <a:custGeom>
                <a:avLst/>
                <a:gdLst>
                  <a:gd name="T0" fmla="*/ 0 w 95"/>
                  <a:gd name="T1" fmla="*/ 40 h 64"/>
                  <a:gd name="T2" fmla="*/ 45 w 95"/>
                  <a:gd name="T3" fmla="*/ 60 h 64"/>
                  <a:gd name="T4" fmla="*/ 91 w 95"/>
                  <a:gd name="T5" fmla="*/ 20 h 64"/>
                  <a:gd name="T6" fmla="*/ 32 w 95"/>
                  <a:gd name="T7" fmla="*/ 4 h 64"/>
                  <a:gd name="T8" fmla="*/ 0 w 95"/>
                  <a:gd name="T9" fmla="*/ 40 h 64"/>
                </a:gdLst>
                <a:ahLst/>
                <a:cxnLst>
                  <a:cxn ang="0">
                    <a:pos x="T0" y="T1"/>
                  </a:cxn>
                  <a:cxn ang="0">
                    <a:pos x="T2" y="T3"/>
                  </a:cxn>
                  <a:cxn ang="0">
                    <a:pos x="T4" y="T5"/>
                  </a:cxn>
                  <a:cxn ang="0">
                    <a:pos x="T6" y="T7"/>
                  </a:cxn>
                  <a:cxn ang="0">
                    <a:pos x="T8" y="T9"/>
                  </a:cxn>
                </a:cxnLst>
                <a:rect l="0" t="0" r="r" b="b"/>
                <a:pathLst>
                  <a:path w="95" h="64">
                    <a:moveTo>
                      <a:pt x="0" y="40"/>
                    </a:moveTo>
                    <a:cubicBezTo>
                      <a:pt x="9" y="56"/>
                      <a:pt x="27" y="64"/>
                      <a:pt x="45" y="60"/>
                    </a:cubicBezTo>
                    <a:cubicBezTo>
                      <a:pt x="63" y="56"/>
                      <a:pt x="87" y="22"/>
                      <a:pt x="91" y="20"/>
                    </a:cubicBezTo>
                    <a:cubicBezTo>
                      <a:pt x="95" y="18"/>
                      <a:pt x="50" y="0"/>
                      <a:pt x="32" y="4"/>
                    </a:cubicBezTo>
                    <a:cubicBezTo>
                      <a:pt x="14" y="8"/>
                      <a:pt x="2" y="23"/>
                      <a:pt x="0" y="40"/>
                    </a:cubicBezTo>
                    <a:close/>
                  </a:path>
                </a:pathLst>
              </a:custGeom>
              <a:grpFill/>
              <a:ln>
                <a:noFill/>
              </a:ln>
            </p:spPr>
            <p:txBody>
              <a:bodyPr vert="horz" wrap="square" lIns="91440" tIns="45720" rIns="91440" bIns="45720" numCol="1" anchor="t" anchorCtr="0" compatLnSpc="1"/>
              <a:lstStyle/>
              <a:p>
                <a:endParaRPr lang="en-US" sz="1350"/>
              </a:p>
            </p:txBody>
          </p:sp>
          <p:sp>
            <p:nvSpPr>
              <p:cNvPr id="95" name="îšļiďê"/>
              <p:cNvSpPr/>
              <p:nvPr/>
            </p:nvSpPr>
            <p:spPr bwMode="auto">
              <a:xfrm>
                <a:off x="3862859" y="5623236"/>
                <a:ext cx="172594" cy="165984"/>
              </a:xfrm>
              <a:custGeom>
                <a:avLst/>
                <a:gdLst>
                  <a:gd name="T0" fmla="*/ 7 w 76"/>
                  <a:gd name="T1" fmla="*/ 8 h 71"/>
                  <a:gd name="T2" fmla="*/ 16 w 76"/>
                  <a:gd name="T3" fmla="*/ 54 h 71"/>
                  <a:gd name="T4" fmla="*/ 73 w 76"/>
                  <a:gd name="T5" fmla="*/ 69 h 71"/>
                  <a:gd name="T6" fmla="*/ 54 w 76"/>
                  <a:gd name="T7" fmla="*/ 14 h 71"/>
                  <a:gd name="T8" fmla="*/ 7 w 76"/>
                  <a:gd name="T9" fmla="*/ 8 h 71"/>
                </a:gdLst>
                <a:ahLst/>
                <a:cxnLst>
                  <a:cxn ang="0">
                    <a:pos x="T0" y="T1"/>
                  </a:cxn>
                  <a:cxn ang="0">
                    <a:pos x="T2" y="T3"/>
                  </a:cxn>
                  <a:cxn ang="0">
                    <a:pos x="T4" y="T5"/>
                  </a:cxn>
                  <a:cxn ang="0">
                    <a:pos x="T6" y="T7"/>
                  </a:cxn>
                  <a:cxn ang="0">
                    <a:pos x="T8" y="T9"/>
                  </a:cxn>
                </a:cxnLst>
                <a:rect l="0" t="0" r="r" b="b"/>
                <a:pathLst>
                  <a:path w="76" h="71">
                    <a:moveTo>
                      <a:pt x="7" y="8"/>
                    </a:moveTo>
                    <a:cubicBezTo>
                      <a:pt x="0" y="23"/>
                      <a:pt x="3" y="42"/>
                      <a:pt x="16" y="54"/>
                    </a:cubicBezTo>
                    <a:cubicBezTo>
                      <a:pt x="29" y="66"/>
                      <a:pt x="69" y="66"/>
                      <a:pt x="73" y="69"/>
                    </a:cubicBezTo>
                    <a:cubicBezTo>
                      <a:pt x="76" y="71"/>
                      <a:pt x="66" y="25"/>
                      <a:pt x="54" y="14"/>
                    </a:cubicBezTo>
                    <a:cubicBezTo>
                      <a:pt x="41" y="2"/>
                      <a:pt x="22" y="0"/>
                      <a:pt x="7" y="8"/>
                    </a:cubicBezTo>
                    <a:close/>
                  </a:path>
                </a:pathLst>
              </a:custGeom>
              <a:grpFill/>
              <a:ln>
                <a:noFill/>
              </a:ln>
            </p:spPr>
            <p:txBody>
              <a:bodyPr vert="horz" wrap="square" lIns="91440" tIns="45720" rIns="91440" bIns="45720" numCol="1" anchor="t" anchorCtr="0" compatLnSpc="1"/>
              <a:lstStyle/>
              <a:p>
                <a:endParaRPr lang="en-US" sz="1350"/>
              </a:p>
            </p:txBody>
          </p:sp>
          <p:sp>
            <p:nvSpPr>
              <p:cNvPr id="96" name="îṩ1îḓe"/>
              <p:cNvSpPr/>
              <p:nvPr/>
            </p:nvSpPr>
            <p:spPr bwMode="auto">
              <a:xfrm>
                <a:off x="4042176" y="5614015"/>
                <a:ext cx="98624" cy="126794"/>
              </a:xfrm>
              <a:custGeom>
                <a:avLst/>
                <a:gdLst>
                  <a:gd name="T0" fmla="*/ 8 w 43"/>
                  <a:gd name="T1" fmla="*/ 3 h 54"/>
                  <a:gd name="T2" fmla="*/ 6 w 43"/>
                  <a:gd name="T3" fmla="*/ 34 h 54"/>
                  <a:gd name="T4" fmla="*/ 41 w 43"/>
                  <a:gd name="T5" fmla="*/ 52 h 54"/>
                  <a:gd name="T6" fmla="*/ 37 w 43"/>
                  <a:gd name="T7" fmla="*/ 14 h 54"/>
                  <a:gd name="T8" fmla="*/ 8 w 43"/>
                  <a:gd name="T9" fmla="*/ 3 h 54"/>
                </a:gdLst>
                <a:ahLst/>
                <a:cxnLst>
                  <a:cxn ang="0">
                    <a:pos x="T0" y="T1"/>
                  </a:cxn>
                  <a:cxn ang="0">
                    <a:pos x="T2" y="T3"/>
                  </a:cxn>
                  <a:cxn ang="0">
                    <a:pos x="T4" y="T5"/>
                  </a:cxn>
                  <a:cxn ang="0">
                    <a:pos x="T6" y="T7"/>
                  </a:cxn>
                  <a:cxn ang="0">
                    <a:pos x="T8" y="T9"/>
                  </a:cxn>
                </a:cxnLst>
                <a:rect l="0" t="0" r="r" b="b"/>
                <a:pathLst>
                  <a:path w="43" h="54">
                    <a:moveTo>
                      <a:pt x="8" y="3"/>
                    </a:moveTo>
                    <a:cubicBezTo>
                      <a:pt x="1" y="12"/>
                      <a:pt x="0" y="24"/>
                      <a:pt x="6" y="34"/>
                    </a:cubicBezTo>
                    <a:cubicBezTo>
                      <a:pt x="13" y="44"/>
                      <a:pt x="39" y="50"/>
                      <a:pt x="41" y="52"/>
                    </a:cubicBezTo>
                    <a:cubicBezTo>
                      <a:pt x="43" y="54"/>
                      <a:pt x="43" y="24"/>
                      <a:pt x="37" y="14"/>
                    </a:cubicBezTo>
                    <a:cubicBezTo>
                      <a:pt x="30" y="4"/>
                      <a:pt x="19" y="0"/>
                      <a:pt x="8" y="3"/>
                    </a:cubicBezTo>
                    <a:close/>
                  </a:path>
                </a:pathLst>
              </a:custGeom>
              <a:grpFill/>
              <a:ln>
                <a:noFill/>
              </a:ln>
            </p:spPr>
            <p:txBody>
              <a:bodyPr vert="horz" wrap="square" lIns="91440" tIns="45720" rIns="91440" bIns="45720" numCol="1" anchor="t" anchorCtr="0" compatLnSpc="1"/>
              <a:lstStyle/>
              <a:p>
                <a:endParaRPr lang="en-US" sz="1350"/>
              </a:p>
            </p:txBody>
          </p:sp>
          <p:sp>
            <p:nvSpPr>
              <p:cNvPr id="97" name="işļïdé"/>
              <p:cNvSpPr/>
              <p:nvPr/>
            </p:nvSpPr>
            <p:spPr bwMode="auto">
              <a:xfrm>
                <a:off x="4351499" y="5607098"/>
                <a:ext cx="91901" cy="89909"/>
              </a:xfrm>
              <a:custGeom>
                <a:avLst/>
                <a:gdLst>
                  <a:gd name="T0" fmla="*/ 4 w 41"/>
                  <a:gd name="T1" fmla="*/ 4 h 38"/>
                  <a:gd name="T2" fmla="*/ 9 w 41"/>
                  <a:gd name="T3" fmla="*/ 29 h 38"/>
                  <a:gd name="T4" fmla="*/ 39 w 41"/>
                  <a:gd name="T5" fmla="*/ 37 h 38"/>
                  <a:gd name="T6" fmla="*/ 29 w 41"/>
                  <a:gd name="T7" fmla="*/ 7 h 38"/>
                  <a:gd name="T8" fmla="*/ 4 w 41"/>
                  <a:gd name="T9" fmla="*/ 4 h 38"/>
                </a:gdLst>
                <a:ahLst/>
                <a:cxnLst>
                  <a:cxn ang="0">
                    <a:pos x="T0" y="T1"/>
                  </a:cxn>
                  <a:cxn ang="0">
                    <a:pos x="T2" y="T3"/>
                  </a:cxn>
                  <a:cxn ang="0">
                    <a:pos x="T4" y="T5"/>
                  </a:cxn>
                  <a:cxn ang="0">
                    <a:pos x="T6" y="T7"/>
                  </a:cxn>
                  <a:cxn ang="0">
                    <a:pos x="T8" y="T9"/>
                  </a:cxn>
                </a:cxnLst>
                <a:rect l="0" t="0" r="r" b="b"/>
                <a:pathLst>
                  <a:path w="41" h="38">
                    <a:moveTo>
                      <a:pt x="4" y="4"/>
                    </a:moveTo>
                    <a:cubicBezTo>
                      <a:pt x="0" y="12"/>
                      <a:pt x="2" y="22"/>
                      <a:pt x="9" y="29"/>
                    </a:cubicBezTo>
                    <a:cubicBezTo>
                      <a:pt x="16" y="35"/>
                      <a:pt x="37" y="35"/>
                      <a:pt x="39" y="37"/>
                    </a:cubicBezTo>
                    <a:cubicBezTo>
                      <a:pt x="41" y="38"/>
                      <a:pt x="36" y="14"/>
                      <a:pt x="29" y="7"/>
                    </a:cubicBezTo>
                    <a:cubicBezTo>
                      <a:pt x="22" y="1"/>
                      <a:pt x="12" y="0"/>
                      <a:pt x="4" y="4"/>
                    </a:cubicBezTo>
                    <a:close/>
                  </a:path>
                </a:pathLst>
              </a:custGeom>
              <a:grpFill/>
              <a:ln>
                <a:noFill/>
              </a:ln>
            </p:spPr>
            <p:txBody>
              <a:bodyPr vert="horz" wrap="square" lIns="91440" tIns="45720" rIns="91440" bIns="45720" numCol="1" anchor="t" anchorCtr="0" compatLnSpc="1"/>
              <a:lstStyle/>
              <a:p>
                <a:endParaRPr lang="en-US" sz="1350"/>
              </a:p>
            </p:txBody>
          </p:sp>
          <p:sp>
            <p:nvSpPr>
              <p:cNvPr id="98" name="îslíḋe"/>
              <p:cNvSpPr/>
              <p:nvPr/>
            </p:nvSpPr>
            <p:spPr bwMode="auto">
              <a:xfrm>
                <a:off x="4241666" y="5494138"/>
                <a:ext cx="96384" cy="117572"/>
              </a:xfrm>
              <a:custGeom>
                <a:avLst/>
                <a:gdLst>
                  <a:gd name="T0" fmla="*/ 6 w 42"/>
                  <a:gd name="T1" fmla="*/ 48 h 51"/>
                  <a:gd name="T2" fmla="*/ 34 w 42"/>
                  <a:gd name="T3" fmla="*/ 39 h 51"/>
                  <a:gd name="T4" fmla="*/ 41 w 42"/>
                  <a:gd name="T5" fmla="*/ 2 h 51"/>
                  <a:gd name="T6" fmla="*/ 7 w 42"/>
                  <a:gd name="T7" fmla="*/ 18 h 51"/>
                  <a:gd name="T8" fmla="*/ 6 w 42"/>
                  <a:gd name="T9" fmla="*/ 48 h 51"/>
                </a:gdLst>
                <a:ahLst/>
                <a:cxnLst>
                  <a:cxn ang="0">
                    <a:pos x="T0" y="T1"/>
                  </a:cxn>
                  <a:cxn ang="0">
                    <a:pos x="T2" y="T3"/>
                  </a:cxn>
                  <a:cxn ang="0">
                    <a:pos x="T4" y="T5"/>
                  </a:cxn>
                  <a:cxn ang="0">
                    <a:pos x="T6" y="T7"/>
                  </a:cxn>
                  <a:cxn ang="0">
                    <a:pos x="T8" y="T9"/>
                  </a:cxn>
                </a:cxnLst>
                <a:rect l="0" t="0" r="r" b="b"/>
                <a:pathLst>
                  <a:path w="42" h="51">
                    <a:moveTo>
                      <a:pt x="6" y="48"/>
                    </a:moveTo>
                    <a:cubicBezTo>
                      <a:pt x="16" y="51"/>
                      <a:pt x="28" y="48"/>
                      <a:pt x="34" y="39"/>
                    </a:cubicBezTo>
                    <a:cubicBezTo>
                      <a:pt x="41" y="31"/>
                      <a:pt x="40" y="5"/>
                      <a:pt x="41" y="2"/>
                    </a:cubicBezTo>
                    <a:cubicBezTo>
                      <a:pt x="42" y="0"/>
                      <a:pt x="13" y="9"/>
                      <a:pt x="7" y="18"/>
                    </a:cubicBezTo>
                    <a:cubicBezTo>
                      <a:pt x="0" y="27"/>
                      <a:pt x="0" y="39"/>
                      <a:pt x="6" y="48"/>
                    </a:cubicBezTo>
                    <a:close/>
                  </a:path>
                </a:pathLst>
              </a:custGeom>
              <a:grpFill/>
              <a:ln>
                <a:noFill/>
              </a:ln>
            </p:spPr>
            <p:txBody>
              <a:bodyPr vert="horz" wrap="square" lIns="91440" tIns="45720" rIns="91440" bIns="45720" numCol="1" anchor="t" anchorCtr="0" compatLnSpc="1"/>
              <a:lstStyle/>
              <a:p>
                <a:endParaRPr lang="en-US" sz="1350"/>
              </a:p>
            </p:txBody>
          </p:sp>
          <p:sp>
            <p:nvSpPr>
              <p:cNvPr id="99" name="ïśļiḓe"/>
              <p:cNvSpPr/>
              <p:nvPr/>
            </p:nvSpPr>
            <p:spPr bwMode="auto">
              <a:xfrm>
                <a:off x="4187871" y="5607098"/>
                <a:ext cx="143454" cy="138320"/>
              </a:xfrm>
              <a:custGeom>
                <a:avLst/>
                <a:gdLst>
                  <a:gd name="T0" fmla="*/ 6 w 63"/>
                  <a:gd name="T1" fmla="*/ 7 h 59"/>
                  <a:gd name="T2" fmla="*/ 13 w 63"/>
                  <a:gd name="T3" fmla="*/ 45 h 59"/>
                  <a:gd name="T4" fmla="*/ 60 w 63"/>
                  <a:gd name="T5" fmla="*/ 57 h 59"/>
                  <a:gd name="T6" fmla="*/ 44 w 63"/>
                  <a:gd name="T7" fmla="*/ 11 h 59"/>
                  <a:gd name="T8" fmla="*/ 6 w 63"/>
                  <a:gd name="T9" fmla="*/ 7 h 59"/>
                </a:gdLst>
                <a:ahLst/>
                <a:cxnLst>
                  <a:cxn ang="0">
                    <a:pos x="T0" y="T1"/>
                  </a:cxn>
                  <a:cxn ang="0">
                    <a:pos x="T2" y="T3"/>
                  </a:cxn>
                  <a:cxn ang="0">
                    <a:pos x="T4" y="T5"/>
                  </a:cxn>
                  <a:cxn ang="0">
                    <a:pos x="T6" y="T7"/>
                  </a:cxn>
                  <a:cxn ang="0">
                    <a:pos x="T8" y="T9"/>
                  </a:cxn>
                </a:cxnLst>
                <a:rect l="0" t="0" r="r" b="b"/>
                <a:pathLst>
                  <a:path w="63" h="59">
                    <a:moveTo>
                      <a:pt x="6" y="7"/>
                    </a:moveTo>
                    <a:cubicBezTo>
                      <a:pt x="0" y="20"/>
                      <a:pt x="2" y="35"/>
                      <a:pt x="13" y="45"/>
                    </a:cubicBezTo>
                    <a:cubicBezTo>
                      <a:pt x="24" y="55"/>
                      <a:pt x="57" y="55"/>
                      <a:pt x="60" y="57"/>
                    </a:cubicBezTo>
                    <a:cubicBezTo>
                      <a:pt x="63" y="59"/>
                      <a:pt x="55" y="21"/>
                      <a:pt x="44" y="11"/>
                    </a:cubicBezTo>
                    <a:cubicBezTo>
                      <a:pt x="33" y="2"/>
                      <a:pt x="18" y="0"/>
                      <a:pt x="6" y="7"/>
                    </a:cubicBezTo>
                    <a:close/>
                  </a:path>
                </a:pathLst>
              </a:custGeom>
              <a:grpFill/>
              <a:ln>
                <a:noFill/>
              </a:ln>
            </p:spPr>
            <p:txBody>
              <a:bodyPr vert="horz" wrap="square" lIns="91440" tIns="45720" rIns="91440" bIns="45720" numCol="1" anchor="t" anchorCtr="0" compatLnSpc="1"/>
              <a:lstStyle/>
              <a:p>
                <a:endParaRPr lang="en-US" sz="1350"/>
              </a:p>
            </p:txBody>
          </p:sp>
          <p:sp>
            <p:nvSpPr>
              <p:cNvPr id="100" name="í$ľîḋé"/>
              <p:cNvSpPr/>
              <p:nvPr/>
            </p:nvSpPr>
            <p:spPr bwMode="auto">
              <a:xfrm>
                <a:off x="3407841" y="5305101"/>
                <a:ext cx="136730" cy="235143"/>
              </a:xfrm>
              <a:custGeom>
                <a:avLst/>
                <a:gdLst>
                  <a:gd name="T0" fmla="*/ 30 w 61"/>
                  <a:gd name="T1" fmla="*/ 101 h 101"/>
                  <a:gd name="T2" fmla="*/ 1 w 61"/>
                  <a:gd name="T3" fmla="*/ 60 h 101"/>
                  <a:gd name="T4" fmla="*/ 31 w 61"/>
                  <a:gd name="T5" fmla="*/ 4 h 101"/>
                  <a:gd name="T6" fmla="*/ 61 w 61"/>
                  <a:gd name="T7" fmla="*/ 61 h 101"/>
                  <a:gd name="T8" fmla="*/ 30 w 61"/>
                  <a:gd name="T9" fmla="*/ 101 h 101"/>
                </a:gdLst>
                <a:ahLst/>
                <a:cxnLst>
                  <a:cxn ang="0">
                    <a:pos x="T0" y="T1"/>
                  </a:cxn>
                  <a:cxn ang="0">
                    <a:pos x="T2" y="T3"/>
                  </a:cxn>
                  <a:cxn ang="0">
                    <a:pos x="T4" y="T5"/>
                  </a:cxn>
                  <a:cxn ang="0">
                    <a:pos x="T6" y="T7"/>
                  </a:cxn>
                  <a:cxn ang="0">
                    <a:pos x="T8" y="T9"/>
                  </a:cxn>
                </a:cxnLst>
                <a:rect l="0" t="0" r="r" b="b"/>
                <a:pathLst>
                  <a:path w="61" h="101">
                    <a:moveTo>
                      <a:pt x="30" y="101"/>
                    </a:moveTo>
                    <a:cubicBezTo>
                      <a:pt x="13" y="96"/>
                      <a:pt x="0" y="79"/>
                      <a:pt x="1" y="60"/>
                    </a:cubicBezTo>
                    <a:cubicBezTo>
                      <a:pt x="1" y="41"/>
                      <a:pt x="31" y="9"/>
                      <a:pt x="31" y="4"/>
                    </a:cubicBezTo>
                    <a:cubicBezTo>
                      <a:pt x="32" y="0"/>
                      <a:pt x="61" y="42"/>
                      <a:pt x="61" y="61"/>
                    </a:cubicBezTo>
                    <a:cubicBezTo>
                      <a:pt x="60" y="80"/>
                      <a:pt x="47" y="96"/>
                      <a:pt x="30" y="101"/>
                    </a:cubicBezTo>
                    <a:close/>
                  </a:path>
                </a:pathLst>
              </a:custGeom>
              <a:grpFill/>
              <a:ln>
                <a:noFill/>
              </a:ln>
            </p:spPr>
            <p:txBody>
              <a:bodyPr vert="horz" wrap="square" lIns="91440" tIns="45720" rIns="91440" bIns="45720" numCol="1" anchor="t" anchorCtr="0" compatLnSpc="1"/>
              <a:lstStyle/>
              <a:p>
                <a:endParaRPr lang="en-US" sz="1350"/>
              </a:p>
            </p:txBody>
          </p:sp>
          <p:sp>
            <p:nvSpPr>
              <p:cNvPr id="101" name="í$ḻîḑê"/>
              <p:cNvSpPr/>
              <p:nvPr/>
            </p:nvSpPr>
            <p:spPr bwMode="auto">
              <a:xfrm>
                <a:off x="3255421" y="5261299"/>
                <a:ext cx="156903" cy="225922"/>
              </a:xfrm>
              <a:custGeom>
                <a:avLst/>
                <a:gdLst>
                  <a:gd name="T0" fmla="*/ 48 w 69"/>
                  <a:gd name="T1" fmla="*/ 95 h 96"/>
                  <a:gd name="T2" fmla="*/ 7 w 69"/>
                  <a:gd name="T3" fmla="*/ 67 h 96"/>
                  <a:gd name="T4" fmla="*/ 16 w 69"/>
                  <a:gd name="T5" fmla="*/ 4 h 96"/>
                  <a:gd name="T6" fmla="*/ 63 w 69"/>
                  <a:gd name="T7" fmla="*/ 47 h 96"/>
                  <a:gd name="T8" fmla="*/ 48 w 69"/>
                  <a:gd name="T9" fmla="*/ 95 h 96"/>
                </a:gdLst>
                <a:ahLst/>
                <a:cxnLst>
                  <a:cxn ang="0">
                    <a:pos x="T0" y="T1"/>
                  </a:cxn>
                  <a:cxn ang="0">
                    <a:pos x="T2" y="T3"/>
                  </a:cxn>
                  <a:cxn ang="0">
                    <a:pos x="T4" y="T5"/>
                  </a:cxn>
                  <a:cxn ang="0">
                    <a:pos x="T6" y="T7"/>
                  </a:cxn>
                  <a:cxn ang="0">
                    <a:pos x="T8" y="T9"/>
                  </a:cxn>
                </a:cxnLst>
                <a:rect l="0" t="0" r="r" b="b"/>
                <a:pathLst>
                  <a:path w="69" h="96">
                    <a:moveTo>
                      <a:pt x="48" y="95"/>
                    </a:moveTo>
                    <a:cubicBezTo>
                      <a:pt x="30" y="96"/>
                      <a:pt x="13" y="85"/>
                      <a:pt x="7" y="67"/>
                    </a:cubicBezTo>
                    <a:cubicBezTo>
                      <a:pt x="0" y="49"/>
                      <a:pt x="17" y="8"/>
                      <a:pt x="16" y="4"/>
                    </a:cubicBezTo>
                    <a:cubicBezTo>
                      <a:pt x="15" y="0"/>
                      <a:pt x="57" y="29"/>
                      <a:pt x="63" y="47"/>
                    </a:cubicBezTo>
                    <a:cubicBezTo>
                      <a:pt x="69" y="65"/>
                      <a:pt x="63" y="85"/>
                      <a:pt x="48" y="95"/>
                    </a:cubicBezTo>
                    <a:close/>
                  </a:path>
                </a:pathLst>
              </a:custGeom>
              <a:grpFill/>
              <a:ln>
                <a:noFill/>
              </a:ln>
            </p:spPr>
            <p:txBody>
              <a:bodyPr vert="horz" wrap="square" lIns="91440" tIns="45720" rIns="91440" bIns="45720" numCol="1" anchor="t" anchorCtr="0" compatLnSpc="1"/>
              <a:lstStyle/>
              <a:p>
                <a:endParaRPr lang="en-US" sz="1350"/>
              </a:p>
            </p:txBody>
          </p:sp>
          <p:sp>
            <p:nvSpPr>
              <p:cNvPr id="102" name="îṩḻîďè"/>
              <p:cNvSpPr/>
              <p:nvPr/>
            </p:nvSpPr>
            <p:spPr bwMode="auto">
              <a:xfrm>
                <a:off x="3445947" y="4924721"/>
                <a:ext cx="242078" cy="177511"/>
              </a:xfrm>
              <a:custGeom>
                <a:avLst/>
                <a:gdLst>
                  <a:gd name="T0" fmla="*/ 89 w 107"/>
                  <a:gd name="T1" fmla="*/ 2 h 76"/>
                  <a:gd name="T2" fmla="*/ 71 w 107"/>
                  <a:gd name="T3" fmla="*/ 23 h 76"/>
                  <a:gd name="T4" fmla="*/ 64 w 107"/>
                  <a:gd name="T5" fmla="*/ 18 h 76"/>
                  <a:gd name="T6" fmla="*/ 4 w 107"/>
                  <a:gd name="T7" fmla="*/ 15 h 76"/>
                  <a:gd name="T8" fmla="*/ 35 w 107"/>
                  <a:gd name="T9" fmla="*/ 67 h 76"/>
                  <a:gd name="T10" fmla="*/ 80 w 107"/>
                  <a:gd name="T11" fmla="*/ 65 h 76"/>
                  <a:gd name="T12" fmla="*/ 83 w 107"/>
                  <a:gd name="T13" fmla="*/ 66 h 76"/>
                  <a:gd name="T14" fmla="*/ 105 w 107"/>
                  <a:gd name="T15" fmla="*/ 41 h 76"/>
                  <a:gd name="T16" fmla="*/ 89 w 107"/>
                  <a:gd name="T17" fmla="*/ 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76">
                    <a:moveTo>
                      <a:pt x="89" y="2"/>
                    </a:moveTo>
                    <a:cubicBezTo>
                      <a:pt x="89" y="0"/>
                      <a:pt x="78" y="12"/>
                      <a:pt x="71" y="23"/>
                    </a:cubicBezTo>
                    <a:cubicBezTo>
                      <a:pt x="69" y="21"/>
                      <a:pt x="66" y="20"/>
                      <a:pt x="64" y="18"/>
                    </a:cubicBezTo>
                    <a:cubicBezTo>
                      <a:pt x="48" y="9"/>
                      <a:pt x="0" y="13"/>
                      <a:pt x="4" y="15"/>
                    </a:cubicBezTo>
                    <a:cubicBezTo>
                      <a:pt x="7" y="18"/>
                      <a:pt x="19" y="58"/>
                      <a:pt x="35" y="67"/>
                    </a:cubicBezTo>
                    <a:cubicBezTo>
                      <a:pt x="49" y="76"/>
                      <a:pt x="67" y="74"/>
                      <a:pt x="80" y="65"/>
                    </a:cubicBezTo>
                    <a:cubicBezTo>
                      <a:pt x="81" y="65"/>
                      <a:pt x="82" y="66"/>
                      <a:pt x="83" y="66"/>
                    </a:cubicBezTo>
                    <a:cubicBezTo>
                      <a:pt x="95" y="64"/>
                      <a:pt x="104" y="54"/>
                      <a:pt x="105" y="41"/>
                    </a:cubicBezTo>
                    <a:cubicBezTo>
                      <a:pt x="107" y="28"/>
                      <a:pt x="89" y="5"/>
                      <a:pt x="89" y="2"/>
                    </a:cubicBezTo>
                    <a:close/>
                  </a:path>
                </a:pathLst>
              </a:custGeom>
              <a:grpFill/>
              <a:ln>
                <a:noFill/>
              </a:ln>
            </p:spPr>
            <p:txBody>
              <a:bodyPr vert="horz" wrap="square" lIns="91440" tIns="45720" rIns="91440" bIns="45720" numCol="1" anchor="t" anchorCtr="0" compatLnSpc="1"/>
              <a:lstStyle/>
              <a:p>
                <a:endParaRPr lang="en-US" sz="1350"/>
              </a:p>
            </p:txBody>
          </p:sp>
          <p:sp>
            <p:nvSpPr>
              <p:cNvPr id="103" name="ïṧḷïďé"/>
              <p:cNvSpPr/>
              <p:nvPr/>
            </p:nvSpPr>
            <p:spPr bwMode="auto">
              <a:xfrm>
                <a:off x="3264387" y="5030766"/>
                <a:ext cx="239838" cy="191343"/>
              </a:xfrm>
              <a:custGeom>
                <a:avLst/>
                <a:gdLst>
                  <a:gd name="T0" fmla="*/ 104 w 106"/>
                  <a:gd name="T1" fmla="*/ 37 h 82"/>
                  <a:gd name="T2" fmla="*/ 79 w 106"/>
                  <a:gd name="T3" fmla="*/ 2 h 82"/>
                  <a:gd name="T4" fmla="*/ 67 w 106"/>
                  <a:gd name="T5" fmla="*/ 26 h 82"/>
                  <a:gd name="T6" fmla="*/ 64 w 106"/>
                  <a:gd name="T7" fmla="*/ 23 h 82"/>
                  <a:gd name="T8" fmla="*/ 3 w 106"/>
                  <a:gd name="T9" fmla="*/ 21 h 82"/>
                  <a:gd name="T10" fmla="*/ 35 w 106"/>
                  <a:gd name="T11" fmla="*/ 72 h 82"/>
                  <a:gd name="T12" fmla="*/ 82 w 106"/>
                  <a:gd name="T13" fmla="*/ 68 h 82"/>
                  <a:gd name="T14" fmla="*/ 83 w 106"/>
                  <a:gd name="T15" fmla="*/ 66 h 82"/>
                  <a:gd name="T16" fmla="*/ 88 w 106"/>
                  <a:gd name="T17" fmla="*/ 67 h 82"/>
                  <a:gd name="T18" fmla="*/ 104 w 106"/>
                  <a:gd name="T19" fmla="*/ 3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82">
                    <a:moveTo>
                      <a:pt x="104" y="37"/>
                    </a:moveTo>
                    <a:cubicBezTo>
                      <a:pt x="103" y="24"/>
                      <a:pt x="80" y="5"/>
                      <a:pt x="79" y="2"/>
                    </a:cubicBezTo>
                    <a:cubicBezTo>
                      <a:pt x="78" y="0"/>
                      <a:pt x="71" y="13"/>
                      <a:pt x="67" y="26"/>
                    </a:cubicBezTo>
                    <a:cubicBezTo>
                      <a:pt x="66" y="25"/>
                      <a:pt x="65" y="24"/>
                      <a:pt x="64" y="23"/>
                    </a:cubicBezTo>
                    <a:cubicBezTo>
                      <a:pt x="48" y="14"/>
                      <a:pt x="0" y="18"/>
                      <a:pt x="3" y="21"/>
                    </a:cubicBezTo>
                    <a:cubicBezTo>
                      <a:pt x="7" y="23"/>
                      <a:pt x="19" y="63"/>
                      <a:pt x="35" y="72"/>
                    </a:cubicBezTo>
                    <a:cubicBezTo>
                      <a:pt x="50" y="82"/>
                      <a:pt x="69" y="79"/>
                      <a:pt x="82" y="68"/>
                    </a:cubicBezTo>
                    <a:cubicBezTo>
                      <a:pt x="82" y="67"/>
                      <a:pt x="83" y="66"/>
                      <a:pt x="83" y="66"/>
                    </a:cubicBezTo>
                    <a:cubicBezTo>
                      <a:pt x="84" y="66"/>
                      <a:pt x="86" y="67"/>
                      <a:pt x="88" y="67"/>
                    </a:cubicBezTo>
                    <a:cubicBezTo>
                      <a:pt x="99" y="62"/>
                      <a:pt x="106" y="50"/>
                      <a:pt x="104" y="37"/>
                    </a:cubicBezTo>
                    <a:close/>
                  </a:path>
                </a:pathLst>
              </a:custGeom>
              <a:grpFill/>
              <a:ln>
                <a:noFill/>
              </a:ln>
            </p:spPr>
            <p:txBody>
              <a:bodyPr vert="horz" wrap="square" lIns="91440" tIns="45720" rIns="91440" bIns="45720" numCol="1" anchor="t" anchorCtr="0" compatLnSpc="1"/>
              <a:lstStyle/>
              <a:p>
                <a:endParaRPr lang="en-US" sz="1350"/>
              </a:p>
            </p:txBody>
          </p:sp>
          <p:sp>
            <p:nvSpPr>
              <p:cNvPr id="104" name="îṡļîḋé"/>
              <p:cNvSpPr/>
              <p:nvPr/>
            </p:nvSpPr>
            <p:spPr bwMode="auto">
              <a:xfrm>
                <a:off x="3024551" y="5238246"/>
                <a:ext cx="244320" cy="343495"/>
              </a:xfrm>
              <a:custGeom>
                <a:avLst/>
                <a:gdLst>
                  <a:gd name="T0" fmla="*/ 102 w 108"/>
                  <a:gd name="T1" fmla="*/ 48 h 147"/>
                  <a:gd name="T2" fmla="*/ 55 w 108"/>
                  <a:gd name="T3" fmla="*/ 5 h 147"/>
                  <a:gd name="T4" fmla="*/ 45 w 108"/>
                  <a:gd name="T5" fmla="*/ 68 h 147"/>
                  <a:gd name="T6" fmla="*/ 55 w 108"/>
                  <a:gd name="T7" fmla="*/ 83 h 147"/>
                  <a:gd name="T8" fmla="*/ 35 w 108"/>
                  <a:gd name="T9" fmla="*/ 89 h 147"/>
                  <a:gd name="T10" fmla="*/ 4 w 108"/>
                  <a:gd name="T11" fmla="*/ 140 h 147"/>
                  <a:gd name="T12" fmla="*/ 64 w 108"/>
                  <a:gd name="T13" fmla="*/ 138 h 147"/>
                  <a:gd name="T14" fmla="*/ 84 w 108"/>
                  <a:gd name="T15" fmla="*/ 96 h 147"/>
                  <a:gd name="T16" fmla="*/ 87 w 108"/>
                  <a:gd name="T17" fmla="*/ 96 h 147"/>
                  <a:gd name="T18" fmla="*/ 102 w 108"/>
                  <a:gd name="T19" fmla="*/ 48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47">
                    <a:moveTo>
                      <a:pt x="102" y="48"/>
                    </a:moveTo>
                    <a:cubicBezTo>
                      <a:pt x="95" y="30"/>
                      <a:pt x="54" y="0"/>
                      <a:pt x="55" y="5"/>
                    </a:cubicBezTo>
                    <a:cubicBezTo>
                      <a:pt x="56" y="9"/>
                      <a:pt x="39" y="50"/>
                      <a:pt x="45" y="68"/>
                    </a:cubicBezTo>
                    <a:cubicBezTo>
                      <a:pt x="47" y="74"/>
                      <a:pt x="51" y="79"/>
                      <a:pt x="55" y="83"/>
                    </a:cubicBezTo>
                    <a:cubicBezTo>
                      <a:pt x="48" y="83"/>
                      <a:pt x="42" y="85"/>
                      <a:pt x="35" y="89"/>
                    </a:cubicBezTo>
                    <a:cubicBezTo>
                      <a:pt x="20" y="98"/>
                      <a:pt x="0" y="142"/>
                      <a:pt x="4" y="140"/>
                    </a:cubicBezTo>
                    <a:cubicBezTo>
                      <a:pt x="8" y="138"/>
                      <a:pt x="48" y="147"/>
                      <a:pt x="64" y="138"/>
                    </a:cubicBezTo>
                    <a:cubicBezTo>
                      <a:pt x="79" y="129"/>
                      <a:pt x="86" y="112"/>
                      <a:pt x="84" y="96"/>
                    </a:cubicBezTo>
                    <a:cubicBezTo>
                      <a:pt x="85" y="96"/>
                      <a:pt x="86" y="96"/>
                      <a:pt x="87" y="96"/>
                    </a:cubicBezTo>
                    <a:cubicBezTo>
                      <a:pt x="102" y="85"/>
                      <a:pt x="108" y="66"/>
                      <a:pt x="102" y="48"/>
                    </a:cubicBezTo>
                    <a:close/>
                  </a:path>
                </a:pathLst>
              </a:custGeom>
              <a:grpFill/>
              <a:ln>
                <a:noFill/>
              </a:ln>
            </p:spPr>
            <p:txBody>
              <a:bodyPr vert="horz" wrap="square" lIns="91440" tIns="45720" rIns="91440" bIns="45720" numCol="1" anchor="t" anchorCtr="0" compatLnSpc="1"/>
              <a:lstStyle/>
              <a:p>
                <a:endParaRPr lang="en-US" sz="1350"/>
              </a:p>
            </p:txBody>
          </p:sp>
          <p:sp>
            <p:nvSpPr>
              <p:cNvPr id="105" name="íṣļïḋé"/>
              <p:cNvSpPr/>
              <p:nvPr/>
            </p:nvSpPr>
            <p:spPr bwMode="auto">
              <a:xfrm>
                <a:off x="3589400" y="5196750"/>
                <a:ext cx="143454" cy="115266"/>
              </a:xfrm>
              <a:custGeom>
                <a:avLst/>
                <a:gdLst>
                  <a:gd name="T0" fmla="*/ 62 w 64"/>
                  <a:gd name="T1" fmla="*/ 38 h 49"/>
                  <a:gd name="T2" fmla="*/ 27 w 64"/>
                  <a:gd name="T3" fmla="*/ 43 h 49"/>
                  <a:gd name="T4" fmla="*/ 2 w 64"/>
                  <a:gd name="T5" fmla="*/ 6 h 49"/>
                  <a:gd name="T6" fmla="*/ 47 w 64"/>
                  <a:gd name="T7" fmla="*/ 6 h 49"/>
                  <a:gd name="T8" fmla="*/ 62 w 64"/>
                  <a:gd name="T9" fmla="*/ 38 h 49"/>
                </a:gdLst>
                <a:ahLst/>
                <a:cxnLst>
                  <a:cxn ang="0">
                    <a:pos x="T0" y="T1"/>
                  </a:cxn>
                  <a:cxn ang="0">
                    <a:pos x="T2" y="T3"/>
                  </a:cxn>
                  <a:cxn ang="0">
                    <a:pos x="T4" y="T5"/>
                  </a:cxn>
                  <a:cxn ang="0">
                    <a:pos x="T6" y="T7"/>
                  </a:cxn>
                  <a:cxn ang="0">
                    <a:pos x="T8" y="T9"/>
                  </a:cxn>
                </a:cxnLst>
                <a:rect l="0" t="0" r="r" b="b"/>
                <a:pathLst>
                  <a:path w="64" h="49">
                    <a:moveTo>
                      <a:pt x="62" y="38"/>
                    </a:moveTo>
                    <a:cubicBezTo>
                      <a:pt x="53" y="47"/>
                      <a:pt x="39" y="49"/>
                      <a:pt x="27" y="43"/>
                    </a:cubicBezTo>
                    <a:cubicBezTo>
                      <a:pt x="15" y="37"/>
                      <a:pt x="5" y="8"/>
                      <a:pt x="2" y="6"/>
                    </a:cubicBezTo>
                    <a:cubicBezTo>
                      <a:pt x="0" y="4"/>
                      <a:pt x="35" y="0"/>
                      <a:pt x="47" y="6"/>
                    </a:cubicBezTo>
                    <a:cubicBezTo>
                      <a:pt x="58" y="12"/>
                      <a:pt x="64" y="26"/>
                      <a:pt x="62" y="38"/>
                    </a:cubicBezTo>
                    <a:close/>
                  </a:path>
                </a:pathLst>
              </a:custGeom>
              <a:grpFill/>
              <a:ln>
                <a:noFill/>
              </a:ln>
            </p:spPr>
            <p:txBody>
              <a:bodyPr vert="horz" wrap="square" lIns="91440" tIns="45720" rIns="91440" bIns="45720" numCol="1" anchor="t" anchorCtr="0" compatLnSpc="1"/>
              <a:lstStyle/>
              <a:p>
                <a:endParaRPr lang="en-US" sz="1350"/>
              </a:p>
            </p:txBody>
          </p:sp>
          <p:sp>
            <p:nvSpPr>
              <p:cNvPr id="106" name="îṩḷïḍê"/>
              <p:cNvSpPr/>
              <p:nvPr/>
            </p:nvSpPr>
            <p:spPr bwMode="auto">
              <a:xfrm>
                <a:off x="3531122" y="5088400"/>
                <a:ext cx="154662" cy="108351"/>
              </a:xfrm>
              <a:custGeom>
                <a:avLst/>
                <a:gdLst>
                  <a:gd name="T0" fmla="*/ 68 w 68"/>
                  <a:gd name="T1" fmla="*/ 32 h 47"/>
                  <a:gd name="T2" fmla="*/ 34 w 68"/>
                  <a:gd name="T3" fmla="*/ 44 h 47"/>
                  <a:gd name="T4" fmla="*/ 3 w 68"/>
                  <a:gd name="T5" fmla="*/ 12 h 47"/>
                  <a:gd name="T6" fmla="*/ 46 w 68"/>
                  <a:gd name="T7" fmla="*/ 4 h 47"/>
                  <a:gd name="T8" fmla="*/ 68 w 68"/>
                  <a:gd name="T9" fmla="*/ 32 h 47"/>
                </a:gdLst>
                <a:ahLst/>
                <a:cxnLst>
                  <a:cxn ang="0">
                    <a:pos x="T0" y="T1"/>
                  </a:cxn>
                  <a:cxn ang="0">
                    <a:pos x="T2" y="T3"/>
                  </a:cxn>
                  <a:cxn ang="0">
                    <a:pos x="T4" y="T5"/>
                  </a:cxn>
                  <a:cxn ang="0">
                    <a:pos x="T6" y="T7"/>
                  </a:cxn>
                  <a:cxn ang="0">
                    <a:pos x="T8" y="T9"/>
                  </a:cxn>
                </a:cxnLst>
                <a:rect l="0" t="0" r="r" b="b"/>
                <a:pathLst>
                  <a:path w="68" h="47">
                    <a:moveTo>
                      <a:pt x="68" y="32"/>
                    </a:moveTo>
                    <a:cubicBezTo>
                      <a:pt x="60" y="42"/>
                      <a:pt x="47" y="47"/>
                      <a:pt x="34" y="44"/>
                    </a:cubicBezTo>
                    <a:cubicBezTo>
                      <a:pt x="22" y="40"/>
                      <a:pt x="6" y="14"/>
                      <a:pt x="3" y="12"/>
                    </a:cubicBezTo>
                    <a:cubicBezTo>
                      <a:pt x="0" y="11"/>
                      <a:pt x="34" y="0"/>
                      <a:pt x="46" y="4"/>
                    </a:cubicBezTo>
                    <a:cubicBezTo>
                      <a:pt x="59" y="7"/>
                      <a:pt x="67" y="19"/>
                      <a:pt x="68" y="32"/>
                    </a:cubicBezTo>
                    <a:close/>
                  </a:path>
                </a:pathLst>
              </a:custGeom>
              <a:grpFill/>
              <a:ln>
                <a:noFill/>
              </a:ln>
            </p:spPr>
            <p:txBody>
              <a:bodyPr vert="horz" wrap="square" lIns="91440" tIns="45720" rIns="91440" bIns="45720" numCol="1" anchor="t" anchorCtr="0" compatLnSpc="1"/>
              <a:lstStyle/>
              <a:p>
                <a:endParaRPr lang="en-US" sz="1350"/>
              </a:p>
            </p:txBody>
          </p:sp>
          <p:sp>
            <p:nvSpPr>
              <p:cNvPr id="107" name="îsļíḑê"/>
              <p:cNvSpPr/>
              <p:nvPr/>
            </p:nvSpPr>
            <p:spPr bwMode="auto">
              <a:xfrm>
                <a:off x="3842685" y="5035377"/>
                <a:ext cx="121039" cy="175205"/>
              </a:xfrm>
              <a:custGeom>
                <a:avLst/>
                <a:gdLst>
                  <a:gd name="T0" fmla="*/ 18 w 53"/>
                  <a:gd name="T1" fmla="*/ 75 h 75"/>
                  <a:gd name="T2" fmla="*/ 5 w 53"/>
                  <a:gd name="T3" fmla="*/ 38 h 75"/>
                  <a:gd name="T4" fmla="*/ 40 w 53"/>
                  <a:gd name="T5" fmla="*/ 3 h 75"/>
                  <a:gd name="T6" fmla="*/ 49 w 53"/>
                  <a:gd name="T7" fmla="*/ 51 h 75"/>
                  <a:gd name="T8" fmla="*/ 18 w 53"/>
                  <a:gd name="T9" fmla="*/ 75 h 75"/>
                </a:gdLst>
                <a:ahLst/>
                <a:cxnLst>
                  <a:cxn ang="0">
                    <a:pos x="T0" y="T1"/>
                  </a:cxn>
                  <a:cxn ang="0">
                    <a:pos x="T2" y="T3"/>
                  </a:cxn>
                  <a:cxn ang="0">
                    <a:pos x="T4" y="T5"/>
                  </a:cxn>
                  <a:cxn ang="0">
                    <a:pos x="T6" y="T7"/>
                  </a:cxn>
                  <a:cxn ang="0">
                    <a:pos x="T8" y="T9"/>
                  </a:cxn>
                </a:cxnLst>
                <a:rect l="0" t="0" r="r" b="b"/>
                <a:pathLst>
                  <a:path w="53" h="75">
                    <a:moveTo>
                      <a:pt x="18" y="75"/>
                    </a:moveTo>
                    <a:cubicBezTo>
                      <a:pt x="6" y="67"/>
                      <a:pt x="0" y="52"/>
                      <a:pt x="5" y="38"/>
                    </a:cubicBezTo>
                    <a:cubicBezTo>
                      <a:pt x="9" y="24"/>
                      <a:pt x="38" y="6"/>
                      <a:pt x="40" y="3"/>
                    </a:cubicBezTo>
                    <a:cubicBezTo>
                      <a:pt x="41" y="0"/>
                      <a:pt x="53" y="37"/>
                      <a:pt x="49" y="51"/>
                    </a:cubicBezTo>
                    <a:cubicBezTo>
                      <a:pt x="45" y="65"/>
                      <a:pt x="32" y="74"/>
                      <a:pt x="18" y="75"/>
                    </a:cubicBezTo>
                    <a:close/>
                  </a:path>
                </a:pathLst>
              </a:custGeom>
              <a:grpFill/>
              <a:ln>
                <a:noFill/>
              </a:ln>
            </p:spPr>
            <p:txBody>
              <a:bodyPr vert="horz" wrap="square" lIns="91440" tIns="45720" rIns="91440" bIns="45720" numCol="1" anchor="t" anchorCtr="0" compatLnSpc="1"/>
              <a:lstStyle/>
              <a:p>
                <a:endParaRPr lang="en-US" sz="1350"/>
              </a:p>
            </p:txBody>
          </p:sp>
          <p:sp>
            <p:nvSpPr>
              <p:cNvPr id="108" name="i$ľíḋê"/>
              <p:cNvSpPr/>
              <p:nvPr/>
            </p:nvSpPr>
            <p:spPr bwMode="auto">
              <a:xfrm>
                <a:off x="3235249" y="5494138"/>
                <a:ext cx="199491" cy="154458"/>
              </a:xfrm>
              <a:custGeom>
                <a:avLst/>
                <a:gdLst>
                  <a:gd name="T0" fmla="*/ 84 w 88"/>
                  <a:gd name="T1" fmla="*/ 14 h 67"/>
                  <a:gd name="T2" fmla="*/ 65 w 88"/>
                  <a:gd name="T3" fmla="*/ 58 h 67"/>
                  <a:gd name="T4" fmla="*/ 4 w 88"/>
                  <a:gd name="T5" fmla="*/ 60 h 67"/>
                  <a:gd name="T6" fmla="*/ 36 w 88"/>
                  <a:gd name="T7" fmla="*/ 9 h 67"/>
                  <a:gd name="T8" fmla="*/ 84 w 88"/>
                  <a:gd name="T9" fmla="*/ 14 h 67"/>
                </a:gdLst>
                <a:ahLst/>
                <a:cxnLst>
                  <a:cxn ang="0">
                    <a:pos x="T0" y="T1"/>
                  </a:cxn>
                  <a:cxn ang="0">
                    <a:pos x="T2" y="T3"/>
                  </a:cxn>
                  <a:cxn ang="0">
                    <a:pos x="T4" y="T5"/>
                  </a:cxn>
                  <a:cxn ang="0">
                    <a:pos x="T6" y="T7"/>
                  </a:cxn>
                  <a:cxn ang="0">
                    <a:pos x="T8" y="T9"/>
                  </a:cxn>
                </a:cxnLst>
                <a:rect l="0" t="0" r="r" b="b"/>
                <a:pathLst>
                  <a:path w="88" h="67">
                    <a:moveTo>
                      <a:pt x="84" y="14"/>
                    </a:moveTo>
                    <a:cubicBezTo>
                      <a:pt x="88" y="31"/>
                      <a:pt x="80" y="49"/>
                      <a:pt x="65" y="58"/>
                    </a:cubicBezTo>
                    <a:cubicBezTo>
                      <a:pt x="49" y="67"/>
                      <a:pt x="8" y="59"/>
                      <a:pt x="4" y="60"/>
                    </a:cubicBezTo>
                    <a:cubicBezTo>
                      <a:pt x="0" y="62"/>
                      <a:pt x="20" y="18"/>
                      <a:pt x="36" y="9"/>
                    </a:cubicBezTo>
                    <a:cubicBezTo>
                      <a:pt x="52" y="0"/>
                      <a:pt x="71" y="3"/>
                      <a:pt x="84" y="14"/>
                    </a:cubicBezTo>
                    <a:close/>
                  </a:path>
                </a:pathLst>
              </a:custGeom>
              <a:grpFill/>
              <a:ln>
                <a:noFill/>
              </a:ln>
            </p:spPr>
            <p:txBody>
              <a:bodyPr vert="horz" wrap="square" lIns="91440" tIns="45720" rIns="91440" bIns="45720" numCol="1" anchor="t" anchorCtr="0" compatLnSpc="1"/>
              <a:lstStyle/>
              <a:p>
                <a:endParaRPr lang="en-US" sz="1350"/>
              </a:p>
            </p:txBody>
          </p:sp>
          <p:sp>
            <p:nvSpPr>
              <p:cNvPr id="109" name="íṩlïdê"/>
              <p:cNvSpPr/>
              <p:nvPr/>
            </p:nvSpPr>
            <p:spPr bwMode="auto">
              <a:xfrm>
                <a:off x="3398875" y="5219803"/>
                <a:ext cx="125522" cy="101434"/>
              </a:xfrm>
              <a:custGeom>
                <a:avLst/>
                <a:gdLst>
                  <a:gd name="T0" fmla="*/ 54 w 56"/>
                  <a:gd name="T1" fmla="*/ 10 h 43"/>
                  <a:gd name="T2" fmla="*/ 41 w 56"/>
                  <a:gd name="T3" fmla="*/ 38 h 43"/>
                  <a:gd name="T4" fmla="*/ 3 w 56"/>
                  <a:gd name="T5" fmla="*/ 39 h 43"/>
                  <a:gd name="T6" fmla="*/ 23 w 56"/>
                  <a:gd name="T7" fmla="*/ 6 h 43"/>
                  <a:gd name="T8" fmla="*/ 54 w 56"/>
                  <a:gd name="T9" fmla="*/ 10 h 43"/>
                </a:gdLst>
                <a:ahLst/>
                <a:cxnLst>
                  <a:cxn ang="0">
                    <a:pos x="T0" y="T1"/>
                  </a:cxn>
                  <a:cxn ang="0">
                    <a:pos x="T2" y="T3"/>
                  </a:cxn>
                  <a:cxn ang="0">
                    <a:pos x="T4" y="T5"/>
                  </a:cxn>
                  <a:cxn ang="0">
                    <a:pos x="T6" y="T7"/>
                  </a:cxn>
                  <a:cxn ang="0">
                    <a:pos x="T8" y="T9"/>
                  </a:cxn>
                </a:cxnLst>
                <a:rect l="0" t="0" r="r" b="b"/>
                <a:pathLst>
                  <a:path w="56" h="43">
                    <a:moveTo>
                      <a:pt x="54" y="10"/>
                    </a:moveTo>
                    <a:cubicBezTo>
                      <a:pt x="56" y="20"/>
                      <a:pt x="51" y="32"/>
                      <a:pt x="41" y="38"/>
                    </a:cubicBezTo>
                    <a:cubicBezTo>
                      <a:pt x="31" y="43"/>
                      <a:pt x="5" y="38"/>
                      <a:pt x="3" y="39"/>
                    </a:cubicBezTo>
                    <a:cubicBezTo>
                      <a:pt x="0" y="40"/>
                      <a:pt x="13" y="12"/>
                      <a:pt x="23" y="6"/>
                    </a:cubicBezTo>
                    <a:cubicBezTo>
                      <a:pt x="33" y="0"/>
                      <a:pt x="45" y="2"/>
                      <a:pt x="54" y="10"/>
                    </a:cubicBezTo>
                    <a:close/>
                  </a:path>
                </a:pathLst>
              </a:custGeom>
              <a:grpFill/>
              <a:ln>
                <a:noFill/>
              </a:ln>
            </p:spPr>
            <p:txBody>
              <a:bodyPr vert="horz" wrap="square" lIns="91440" tIns="45720" rIns="91440" bIns="45720" numCol="1" anchor="t" anchorCtr="0" compatLnSpc="1"/>
              <a:lstStyle/>
              <a:p>
                <a:endParaRPr lang="en-US" sz="1350"/>
              </a:p>
            </p:txBody>
          </p:sp>
          <p:sp>
            <p:nvSpPr>
              <p:cNvPr id="110" name="iŝḻiḋê"/>
              <p:cNvSpPr/>
              <p:nvPr/>
            </p:nvSpPr>
            <p:spPr bwMode="auto">
              <a:xfrm>
                <a:off x="3537846" y="5316627"/>
                <a:ext cx="127764" cy="99130"/>
              </a:xfrm>
              <a:custGeom>
                <a:avLst/>
                <a:gdLst>
                  <a:gd name="T0" fmla="*/ 54 w 56"/>
                  <a:gd name="T1" fmla="*/ 9 h 43"/>
                  <a:gd name="T2" fmla="*/ 41 w 56"/>
                  <a:gd name="T3" fmla="*/ 38 h 43"/>
                  <a:gd name="T4" fmla="*/ 3 w 56"/>
                  <a:gd name="T5" fmla="*/ 39 h 43"/>
                  <a:gd name="T6" fmla="*/ 23 w 56"/>
                  <a:gd name="T7" fmla="*/ 6 h 43"/>
                  <a:gd name="T8" fmla="*/ 54 w 56"/>
                  <a:gd name="T9" fmla="*/ 9 h 43"/>
                </a:gdLst>
                <a:ahLst/>
                <a:cxnLst>
                  <a:cxn ang="0">
                    <a:pos x="T0" y="T1"/>
                  </a:cxn>
                  <a:cxn ang="0">
                    <a:pos x="T2" y="T3"/>
                  </a:cxn>
                  <a:cxn ang="0">
                    <a:pos x="T4" y="T5"/>
                  </a:cxn>
                  <a:cxn ang="0">
                    <a:pos x="T6" y="T7"/>
                  </a:cxn>
                  <a:cxn ang="0">
                    <a:pos x="T8" y="T9"/>
                  </a:cxn>
                </a:cxnLst>
                <a:rect l="0" t="0" r="r" b="b"/>
                <a:pathLst>
                  <a:path w="56" h="43">
                    <a:moveTo>
                      <a:pt x="54" y="9"/>
                    </a:moveTo>
                    <a:cubicBezTo>
                      <a:pt x="56" y="20"/>
                      <a:pt x="51" y="32"/>
                      <a:pt x="41" y="38"/>
                    </a:cubicBezTo>
                    <a:cubicBezTo>
                      <a:pt x="31" y="43"/>
                      <a:pt x="6" y="38"/>
                      <a:pt x="3" y="39"/>
                    </a:cubicBezTo>
                    <a:cubicBezTo>
                      <a:pt x="0" y="40"/>
                      <a:pt x="13" y="12"/>
                      <a:pt x="23" y="6"/>
                    </a:cubicBezTo>
                    <a:cubicBezTo>
                      <a:pt x="33" y="0"/>
                      <a:pt x="46" y="2"/>
                      <a:pt x="54" y="9"/>
                    </a:cubicBezTo>
                    <a:close/>
                  </a:path>
                </a:pathLst>
              </a:custGeom>
              <a:grpFill/>
              <a:ln>
                <a:noFill/>
              </a:ln>
            </p:spPr>
            <p:txBody>
              <a:bodyPr vert="horz" wrap="square" lIns="91440" tIns="45720" rIns="91440" bIns="45720" numCol="1" anchor="t" anchorCtr="0" compatLnSpc="1"/>
              <a:lstStyle/>
              <a:p>
                <a:endParaRPr lang="en-US" sz="1350"/>
              </a:p>
            </p:txBody>
          </p:sp>
          <p:sp>
            <p:nvSpPr>
              <p:cNvPr id="111" name="íṧ1íďè"/>
              <p:cNvSpPr/>
              <p:nvPr/>
            </p:nvSpPr>
            <p:spPr bwMode="auto">
              <a:xfrm>
                <a:off x="3401117" y="5424978"/>
                <a:ext cx="293633" cy="334273"/>
              </a:xfrm>
              <a:custGeom>
                <a:avLst/>
                <a:gdLst>
                  <a:gd name="T0" fmla="*/ 100 w 130"/>
                  <a:gd name="T1" fmla="*/ 5 h 143"/>
                  <a:gd name="T2" fmla="*/ 70 w 130"/>
                  <a:gd name="T3" fmla="*/ 60 h 143"/>
                  <a:gd name="T4" fmla="*/ 76 w 130"/>
                  <a:gd name="T5" fmla="*/ 84 h 143"/>
                  <a:gd name="T6" fmla="*/ 36 w 130"/>
                  <a:gd name="T7" fmla="*/ 84 h 143"/>
                  <a:gd name="T8" fmla="*/ 4 w 130"/>
                  <a:gd name="T9" fmla="*/ 136 h 143"/>
                  <a:gd name="T10" fmla="*/ 64 w 130"/>
                  <a:gd name="T11" fmla="*/ 134 h 143"/>
                  <a:gd name="T12" fmla="*/ 84 w 130"/>
                  <a:gd name="T13" fmla="*/ 93 h 143"/>
                  <a:gd name="T14" fmla="*/ 99 w 130"/>
                  <a:gd name="T15" fmla="*/ 102 h 143"/>
                  <a:gd name="T16" fmla="*/ 130 w 130"/>
                  <a:gd name="T17" fmla="*/ 61 h 143"/>
                  <a:gd name="T18" fmla="*/ 100 w 130"/>
                  <a:gd name="T19" fmla="*/ 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143">
                    <a:moveTo>
                      <a:pt x="100" y="5"/>
                    </a:moveTo>
                    <a:cubicBezTo>
                      <a:pt x="100" y="9"/>
                      <a:pt x="70" y="41"/>
                      <a:pt x="70" y="60"/>
                    </a:cubicBezTo>
                    <a:cubicBezTo>
                      <a:pt x="69" y="69"/>
                      <a:pt x="72" y="77"/>
                      <a:pt x="76" y="84"/>
                    </a:cubicBezTo>
                    <a:cubicBezTo>
                      <a:pt x="64" y="77"/>
                      <a:pt x="49" y="77"/>
                      <a:pt x="36" y="84"/>
                    </a:cubicBezTo>
                    <a:cubicBezTo>
                      <a:pt x="20" y="93"/>
                      <a:pt x="0" y="137"/>
                      <a:pt x="4" y="136"/>
                    </a:cubicBezTo>
                    <a:cubicBezTo>
                      <a:pt x="8" y="134"/>
                      <a:pt x="49" y="143"/>
                      <a:pt x="64" y="134"/>
                    </a:cubicBezTo>
                    <a:cubicBezTo>
                      <a:pt x="79" y="125"/>
                      <a:pt x="86" y="109"/>
                      <a:pt x="84" y="93"/>
                    </a:cubicBezTo>
                    <a:cubicBezTo>
                      <a:pt x="89" y="97"/>
                      <a:pt x="94" y="100"/>
                      <a:pt x="99" y="102"/>
                    </a:cubicBezTo>
                    <a:cubicBezTo>
                      <a:pt x="116" y="97"/>
                      <a:pt x="129" y="81"/>
                      <a:pt x="130" y="61"/>
                    </a:cubicBezTo>
                    <a:cubicBezTo>
                      <a:pt x="130" y="42"/>
                      <a:pt x="101" y="0"/>
                      <a:pt x="100" y="5"/>
                    </a:cubicBezTo>
                    <a:close/>
                  </a:path>
                </a:pathLst>
              </a:custGeom>
              <a:grpFill/>
              <a:ln>
                <a:noFill/>
              </a:ln>
            </p:spPr>
            <p:txBody>
              <a:bodyPr vert="horz" wrap="square" lIns="91440" tIns="45720" rIns="91440" bIns="45720" numCol="1" anchor="t" anchorCtr="0" compatLnSpc="1"/>
              <a:lstStyle/>
              <a:p>
                <a:endParaRPr lang="en-US" sz="1350"/>
              </a:p>
            </p:txBody>
          </p:sp>
        </p:grpSp>
        <p:grpSp>
          <p:nvGrpSpPr>
            <p:cNvPr id="9" name="îsḷïdè"/>
            <p:cNvGrpSpPr/>
            <p:nvPr/>
          </p:nvGrpSpPr>
          <p:grpSpPr>
            <a:xfrm>
              <a:off x="5349099" y="4271272"/>
              <a:ext cx="2486289" cy="2780126"/>
              <a:chOff x="4915785" y="4271272"/>
              <a:chExt cx="2486289" cy="2780126"/>
            </a:xfrm>
            <a:solidFill>
              <a:schemeClr val="bg1">
                <a:lumMod val="85000"/>
              </a:schemeClr>
            </a:solidFill>
          </p:grpSpPr>
          <p:sp>
            <p:nvSpPr>
              <p:cNvPr id="60" name="îšľïḋê"/>
              <p:cNvSpPr/>
              <p:nvPr/>
            </p:nvSpPr>
            <p:spPr bwMode="auto">
              <a:xfrm>
                <a:off x="5029770" y="4504833"/>
                <a:ext cx="2372304" cy="2546565"/>
              </a:xfrm>
              <a:custGeom>
                <a:avLst/>
                <a:gdLst>
                  <a:gd name="T0" fmla="*/ 570 w 658"/>
                  <a:gd name="T1" fmla="*/ 552 h 667"/>
                  <a:gd name="T2" fmla="*/ 408 w 658"/>
                  <a:gd name="T3" fmla="*/ 548 h 667"/>
                  <a:gd name="T4" fmla="*/ 266 w 658"/>
                  <a:gd name="T5" fmla="*/ 485 h 667"/>
                  <a:gd name="T6" fmla="*/ 269 w 658"/>
                  <a:gd name="T7" fmla="*/ 323 h 667"/>
                  <a:gd name="T8" fmla="*/ 380 w 658"/>
                  <a:gd name="T9" fmla="*/ 240 h 667"/>
                  <a:gd name="T10" fmla="*/ 552 w 658"/>
                  <a:gd name="T11" fmla="*/ 235 h 667"/>
                  <a:gd name="T12" fmla="*/ 561 w 658"/>
                  <a:gd name="T13" fmla="*/ 231 h 667"/>
                  <a:gd name="T14" fmla="*/ 491 w 658"/>
                  <a:gd name="T15" fmla="*/ 230 h 667"/>
                  <a:gd name="T16" fmla="*/ 306 w 658"/>
                  <a:gd name="T17" fmla="*/ 255 h 667"/>
                  <a:gd name="T18" fmla="*/ 346 w 658"/>
                  <a:gd name="T19" fmla="*/ 59 h 667"/>
                  <a:gd name="T20" fmla="*/ 280 w 658"/>
                  <a:gd name="T21" fmla="*/ 75 h 667"/>
                  <a:gd name="T22" fmla="*/ 256 w 658"/>
                  <a:gd name="T23" fmla="*/ 19 h 667"/>
                  <a:gd name="T24" fmla="*/ 246 w 658"/>
                  <a:gd name="T25" fmla="*/ 15 h 667"/>
                  <a:gd name="T26" fmla="*/ 272 w 658"/>
                  <a:gd name="T27" fmla="*/ 67 h 667"/>
                  <a:gd name="T28" fmla="*/ 156 w 658"/>
                  <a:gd name="T29" fmla="*/ 49 h 667"/>
                  <a:gd name="T30" fmla="*/ 265 w 658"/>
                  <a:gd name="T31" fmla="*/ 291 h 667"/>
                  <a:gd name="T32" fmla="*/ 201 w 658"/>
                  <a:gd name="T33" fmla="*/ 220 h 667"/>
                  <a:gd name="T34" fmla="*/ 121 w 658"/>
                  <a:gd name="T35" fmla="*/ 179 h 667"/>
                  <a:gd name="T36" fmla="*/ 31 w 658"/>
                  <a:gd name="T37" fmla="*/ 172 h 667"/>
                  <a:gd name="T38" fmla="*/ 135 w 658"/>
                  <a:gd name="T39" fmla="*/ 191 h 667"/>
                  <a:gd name="T40" fmla="*/ 210 w 658"/>
                  <a:gd name="T41" fmla="*/ 238 h 667"/>
                  <a:gd name="T42" fmla="*/ 248 w 658"/>
                  <a:gd name="T43" fmla="*/ 338 h 667"/>
                  <a:gd name="T44" fmla="*/ 212 w 658"/>
                  <a:gd name="T45" fmla="*/ 524 h 667"/>
                  <a:gd name="T46" fmla="*/ 122 w 658"/>
                  <a:gd name="T47" fmla="*/ 526 h 667"/>
                  <a:gd name="T48" fmla="*/ 63 w 658"/>
                  <a:gd name="T49" fmla="*/ 524 h 667"/>
                  <a:gd name="T50" fmla="*/ 16 w 658"/>
                  <a:gd name="T51" fmla="*/ 529 h 667"/>
                  <a:gd name="T52" fmla="*/ 15 w 658"/>
                  <a:gd name="T53" fmla="*/ 530 h 667"/>
                  <a:gd name="T54" fmla="*/ 64 w 658"/>
                  <a:gd name="T55" fmla="*/ 526 h 667"/>
                  <a:gd name="T56" fmla="*/ 120 w 658"/>
                  <a:gd name="T57" fmla="*/ 530 h 667"/>
                  <a:gd name="T58" fmla="*/ 195 w 658"/>
                  <a:gd name="T59" fmla="*/ 535 h 667"/>
                  <a:gd name="T60" fmla="*/ 180 w 658"/>
                  <a:gd name="T61" fmla="*/ 560 h 667"/>
                  <a:gd name="T62" fmla="*/ 152 w 658"/>
                  <a:gd name="T63" fmla="*/ 568 h 667"/>
                  <a:gd name="T64" fmla="*/ 135 w 658"/>
                  <a:gd name="T65" fmla="*/ 578 h 667"/>
                  <a:gd name="T66" fmla="*/ 176 w 658"/>
                  <a:gd name="T67" fmla="*/ 566 h 667"/>
                  <a:gd name="T68" fmla="*/ 186 w 658"/>
                  <a:gd name="T69" fmla="*/ 565 h 667"/>
                  <a:gd name="T70" fmla="*/ 218 w 658"/>
                  <a:gd name="T71" fmla="*/ 602 h 667"/>
                  <a:gd name="T72" fmla="*/ 213 w 658"/>
                  <a:gd name="T73" fmla="*/ 606 h 667"/>
                  <a:gd name="T74" fmla="*/ 201 w 658"/>
                  <a:gd name="T75" fmla="*/ 621 h 667"/>
                  <a:gd name="T76" fmla="*/ 218 w 658"/>
                  <a:gd name="T77" fmla="*/ 606 h 667"/>
                  <a:gd name="T78" fmla="*/ 239 w 658"/>
                  <a:gd name="T79" fmla="*/ 607 h 667"/>
                  <a:gd name="T80" fmla="*/ 234 w 658"/>
                  <a:gd name="T81" fmla="*/ 637 h 667"/>
                  <a:gd name="T82" fmla="*/ 239 w 658"/>
                  <a:gd name="T83" fmla="*/ 634 h 667"/>
                  <a:gd name="T84" fmla="*/ 247 w 658"/>
                  <a:gd name="T85" fmla="*/ 628 h 667"/>
                  <a:gd name="T86" fmla="*/ 248 w 658"/>
                  <a:gd name="T87" fmla="*/ 629 h 667"/>
                  <a:gd name="T88" fmla="*/ 259 w 658"/>
                  <a:gd name="T89" fmla="*/ 661 h 667"/>
                  <a:gd name="T90" fmla="*/ 256 w 658"/>
                  <a:gd name="T91" fmla="*/ 623 h 667"/>
                  <a:gd name="T92" fmla="*/ 254 w 658"/>
                  <a:gd name="T93" fmla="*/ 618 h 667"/>
                  <a:gd name="T94" fmla="*/ 271 w 658"/>
                  <a:gd name="T95" fmla="*/ 596 h 667"/>
                  <a:gd name="T96" fmla="*/ 303 w 658"/>
                  <a:gd name="T97" fmla="*/ 603 h 667"/>
                  <a:gd name="T98" fmla="*/ 303 w 658"/>
                  <a:gd name="T99" fmla="*/ 602 h 667"/>
                  <a:gd name="T100" fmla="*/ 272 w 658"/>
                  <a:gd name="T101" fmla="*/ 591 h 667"/>
                  <a:gd name="T102" fmla="*/ 263 w 658"/>
                  <a:gd name="T103" fmla="*/ 538 h 667"/>
                  <a:gd name="T104" fmla="*/ 283 w 658"/>
                  <a:gd name="T105" fmla="*/ 547 h 667"/>
                  <a:gd name="T106" fmla="*/ 330 w 658"/>
                  <a:gd name="T107" fmla="*/ 559 h 667"/>
                  <a:gd name="T108" fmla="*/ 285 w 658"/>
                  <a:gd name="T109" fmla="*/ 538 h 667"/>
                  <a:gd name="T110" fmla="*/ 282 w 658"/>
                  <a:gd name="T111" fmla="*/ 537 h 667"/>
                  <a:gd name="T112" fmla="*/ 356 w 658"/>
                  <a:gd name="T113" fmla="*/ 551 h 667"/>
                  <a:gd name="T114" fmla="*/ 463 w 658"/>
                  <a:gd name="T115" fmla="*/ 557 h 667"/>
                  <a:gd name="T116" fmla="*/ 642 w 658"/>
                  <a:gd name="T117" fmla="*/ 569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58" h="667">
                    <a:moveTo>
                      <a:pt x="654" y="566"/>
                    </a:moveTo>
                    <a:cubicBezTo>
                      <a:pt x="651" y="567"/>
                      <a:pt x="647" y="568"/>
                      <a:pt x="642" y="568"/>
                    </a:cubicBezTo>
                    <a:cubicBezTo>
                      <a:pt x="636" y="569"/>
                      <a:pt x="630" y="570"/>
                      <a:pt x="622" y="569"/>
                    </a:cubicBezTo>
                    <a:cubicBezTo>
                      <a:pt x="619" y="568"/>
                      <a:pt x="615" y="567"/>
                      <a:pt x="611" y="566"/>
                    </a:cubicBezTo>
                    <a:cubicBezTo>
                      <a:pt x="607" y="564"/>
                      <a:pt x="604" y="561"/>
                      <a:pt x="599" y="559"/>
                    </a:cubicBezTo>
                    <a:cubicBezTo>
                      <a:pt x="591" y="555"/>
                      <a:pt x="580" y="553"/>
                      <a:pt x="570" y="552"/>
                    </a:cubicBezTo>
                    <a:cubicBezTo>
                      <a:pt x="559" y="550"/>
                      <a:pt x="548" y="550"/>
                      <a:pt x="536" y="550"/>
                    </a:cubicBezTo>
                    <a:cubicBezTo>
                      <a:pt x="513" y="549"/>
                      <a:pt x="488" y="550"/>
                      <a:pt x="463" y="550"/>
                    </a:cubicBezTo>
                    <a:cubicBezTo>
                      <a:pt x="457" y="550"/>
                      <a:pt x="451" y="550"/>
                      <a:pt x="445" y="550"/>
                    </a:cubicBezTo>
                    <a:cubicBezTo>
                      <a:pt x="438" y="550"/>
                      <a:pt x="432" y="550"/>
                      <a:pt x="426" y="549"/>
                    </a:cubicBezTo>
                    <a:cubicBezTo>
                      <a:pt x="423" y="549"/>
                      <a:pt x="420" y="549"/>
                      <a:pt x="417" y="548"/>
                    </a:cubicBezTo>
                    <a:cubicBezTo>
                      <a:pt x="414" y="548"/>
                      <a:pt x="411" y="548"/>
                      <a:pt x="408" y="548"/>
                    </a:cubicBezTo>
                    <a:cubicBezTo>
                      <a:pt x="402" y="547"/>
                      <a:pt x="397" y="546"/>
                      <a:pt x="391" y="545"/>
                    </a:cubicBezTo>
                    <a:cubicBezTo>
                      <a:pt x="380" y="544"/>
                      <a:pt x="369" y="542"/>
                      <a:pt x="358" y="540"/>
                    </a:cubicBezTo>
                    <a:cubicBezTo>
                      <a:pt x="348" y="537"/>
                      <a:pt x="338" y="535"/>
                      <a:pt x="329" y="533"/>
                    </a:cubicBezTo>
                    <a:cubicBezTo>
                      <a:pt x="323" y="531"/>
                      <a:pt x="318" y="530"/>
                      <a:pt x="313" y="529"/>
                    </a:cubicBezTo>
                    <a:cubicBezTo>
                      <a:pt x="306" y="525"/>
                      <a:pt x="278" y="509"/>
                      <a:pt x="274" y="506"/>
                    </a:cubicBezTo>
                    <a:cubicBezTo>
                      <a:pt x="272" y="503"/>
                      <a:pt x="267" y="493"/>
                      <a:pt x="266" y="485"/>
                    </a:cubicBezTo>
                    <a:cubicBezTo>
                      <a:pt x="265" y="478"/>
                      <a:pt x="256" y="470"/>
                      <a:pt x="255" y="460"/>
                    </a:cubicBezTo>
                    <a:cubicBezTo>
                      <a:pt x="254" y="450"/>
                      <a:pt x="253" y="438"/>
                      <a:pt x="253" y="426"/>
                    </a:cubicBezTo>
                    <a:cubicBezTo>
                      <a:pt x="252" y="414"/>
                      <a:pt x="253" y="400"/>
                      <a:pt x="254" y="386"/>
                    </a:cubicBezTo>
                    <a:cubicBezTo>
                      <a:pt x="255" y="372"/>
                      <a:pt x="258" y="357"/>
                      <a:pt x="262" y="343"/>
                    </a:cubicBezTo>
                    <a:cubicBezTo>
                      <a:pt x="264" y="336"/>
                      <a:pt x="266" y="329"/>
                      <a:pt x="269" y="323"/>
                    </a:cubicBezTo>
                    <a:cubicBezTo>
                      <a:pt x="269" y="323"/>
                      <a:pt x="269" y="323"/>
                      <a:pt x="269" y="323"/>
                    </a:cubicBezTo>
                    <a:cubicBezTo>
                      <a:pt x="269" y="323"/>
                      <a:pt x="269" y="323"/>
                      <a:pt x="269" y="323"/>
                    </a:cubicBezTo>
                    <a:cubicBezTo>
                      <a:pt x="272" y="315"/>
                      <a:pt x="276" y="307"/>
                      <a:pt x="281" y="300"/>
                    </a:cubicBezTo>
                    <a:cubicBezTo>
                      <a:pt x="289" y="287"/>
                      <a:pt x="300" y="275"/>
                      <a:pt x="313" y="265"/>
                    </a:cubicBezTo>
                    <a:cubicBezTo>
                      <a:pt x="326" y="256"/>
                      <a:pt x="341" y="249"/>
                      <a:pt x="357" y="245"/>
                    </a:cubicBezTo>
                    <a:cubicBezTo>
                      <a:pt x="361" y="244"/>
                      <a:pt x="365" y="243"/>
                      <a:pt x="369" y="242"/>
                    </a:cubicBezTo>
                    <a:cubicBezTo>
                      <a:pt x="373" y="241"/>
                      <a:pt x="377" y="241"/>
                      <a:pt x="380" y="240"/>
                    </a:cubicBezTo>
                    <a:cubicBezTo>
                      <a:pt x="388" y="239"/>
                      <a:pt x="396" y="239"/>
                      <a:pt x="404" y="238"/>
                    </a:cubicBezTo>
                    <a:cubicBezTo>
                      <a:pt x="420" y="237"/>
                      <a:pt x="435" y="237"/>
                      <a:pt x="450" y="237"/>
                    </a:cubicBezTo>
                    <a:cubicBezTo>
                      <a:pt x="464" y="237"/>
                      <a:pt x="478" y="236"/>
                      <a:pt x="491" y="236"/>
                    </a:cubicBezTo>
                    <a:cubicBezTo>
                      <a:pt x="513" y="236"/>
                      <a:pt x="531" y="235"/>
                      <a:pt x="546" y="235"/>
                    </a:cubicBezTo>
                    <a:cubicBezTo>
                      <a:pt x="546" y="235"/>
                      <a:pt x="546" y="235"/>
                      <a:pt x="546" y="235"/>
                    </a:cubicBezTo>
                    <a:cubicBezTo>
                      <a:pt x="546" y="235"/>
                      <a:pt x="548" y="235"/>
                      <a:pt x="552" y="235"/>
                    </a:cubicBezTo>
                    <a:cubicBezTo>
                      <a:pt x="554" y="235"/>
                      <a:pt x="556" y="235"/>
                      <a:pt x="559" y="235"/>
                    </a:cubicBezTo>
                    <a:cubicBezTo>
                      <a:pt x="559" y="235"/>
                      <a:pt x="560" y="235"/>
                      <a:pt x="560" y="235"/>
                    </a:cubicBezTo>
                    <a:cubicBezTo>
                      <a:pt x="561" y="235"/>
                      <a:pt x="561" y="235"/>
                      <a:pt x="561" y="235"/>
                    </a:cubicBezTo>
                    <a:cubicBezTo>
                      <a:pt x="560" y="235"/>
                      <a:pt x="561" y="235"/>
                      <a:pt x="561" y="235"/>
                    </a:cubicBezTo>
                    <a:cubicBezTo>
                      <a:pt x="561" y="234"/>
                      <a:pt x="563" y="237"/>
                      <a:pt x="562" y="231"/>
                    </a:cubicBezTo>
                    <a:cubicBezTo>
                      <a:pt x="560" y="230"/>
                      <a:pt x="561" y="231"/>
                      <a:pt x="561" y="231"/>
                    </a:cubicBezTo>
                    <a:cubicBezTo>
                      <a:pt x="560" y="231"/>
                      <a:pt x="560" y="231"/>
                      <a:pt x="560" y="231"/>
                    </a:cubicBezTo>
                    <a:cubicBezTo>
                      <a:pt x="560" y="231"/>
                      <a:pt x="560" y="231"/>
                      <a:pt x="560" y="231"/>
                    </a:cubicBezTo>
                    <a:cubicBezTo>
                      <a:pt x="560" y="231"/>
                      <a:pt x="560" y="231"/>
                      <a:pt x="560" y="231"/>
                    </a:cubicBezTo>
                    <a:cubicBezTo>
                      <a:pt x="559" y="231"/>
                      <a:pt x="558" y="231"/>
                      <a:pt x="557" y="231"/>
                    </a:cubicBezTo>
                    <a:cubicBezTo>
                      <a:pt x="555" y="230"/>
                      <a:pt x="554" y="230"/>
                      <a:pt x="552" y="230"/>
                    </a:cubicBezTo>
                    <a:cubicBezTo>
                      <a:pt x="537" y="230"/>
                      <a:pt x="516" y="230"/>
                      <a:pt x="491" y="230"/>
                    </a:cubicBezTo>
                    <a:cubicBezTo>
                      <a:pt x="478" y="229"/>
                      <a:pt x="464" y="229"/>
                      <a:pt x="450" y="229"/>
                    </a:cubicBezTo>
                    <a:cubicBezTo>
                      <a:pt x="435" y="229"/>
                      <a:pt x="420" y="229"/>
                      <a:pt x="404" y="229"/>
                    </a:cubicBezTo>
                    <a:cubicBezTo>
                      <a:pt x="396" y="229"/>
                      <a:pt x="388" y="229"/>
                      <a:pt x="379" y="230"/>
                    </a:cubicBezTo>
                    <a:cubicBezTo>
                      <a:pt x="375" y="231"/>
                      <a:pt x="371" y="231"/>
                      <a:pt x="367" y="232"/>
                    </a:cubicBezTo>
                    <a:cubicBezTo>
                      <a:pt x="363" y="233"/>
                      <a:pt x="358" y="234"/>
                      <a:pt x="354" y="234"/>
                    </a:cubicBezTo>
                    <a:cubicBezTo>
                      <a:pt x="338" y="239"/>
                      <a:pt x="321" y="245"/>
                      <a:pt x="306" y="255"/>
                    </a:cubicBezTo>
                    <a:cubicBezTo>
                      <a:pt x="295" y="263"/>
                      <a:pt x="285" y="272"/>
                      <a:pt x="276" y="283"/>
                    </a:cubicBezTo>
                    <a:cubicBezTo>
                      <a:pt x="277" y="278"/>
                      <a:pt x="278" y="272"/>
                      <a:pt x="279" y="267"/>
                    </a:cubicBezTo>
                    <a:cubicBezTo>
                      <a:pt x="281" y="254"/>
                      <a:pt x="282" y="240"/>
                      <a:pt x="284" y="227"/>
                    </a:cubicBezTo>
                    <a:cubicBezTo>
                      <a:pt x="285" y="214"/>
                      <a:pt x="286" y="200"/>
                      <a:pt x="287" y="187"/>
                    </a:cubicBezTo>
                    <a:cubicBezTo>
                      <a:pt x="301" y="167"/>
                      <a:pt x="346" y="104"/>
                      <a:pt x="350" y="59"/>
                    </a:cubicBezTo>
                    <a:cubicBezTo>
                      <a:pt x="346" y="59"/>
                      <a:pt x="346" y="59"/>
                      <a:pt x="346" y="59"/>
                    </a:cubicBezTo>
                    <a:cubicBezTo>
                      <a:pt x="343" y="99"/>
                      <a:pt x="304" y="156"/>
                      <a:pt x="287" y="180"/>
                    </a:cubicBezTo>
                    <a:cubicBezTo>
                      <a:pt x="287" y="168"/>
                      <a:pt x="288" y="157"/>
                      <a:pt x="287" y="146"/>
                    </a:cubicBezTo>
                    <a:cubicBezTo>
                      <a:pt x="287" y="139"/>
                      <a:pt x="287" y="132"/>
                      <a:pt x="287" y="126"/>
                    </a:cubicBezTo>
                    <a:cubicBezTo>
                      <a:pt x="286" y="119"/>
                      <a:pt x="286" y="112"/>
                      <a:pt x="285" y="105"/>
                    </a:cubicBezTo>
                    <a:cubicBezTo>
                      <a:pt x="284" y="99"/>
                      <a:pt x="283" y="92"/>
                      <a:pt x="282" y="85"/>
                    </a:cubicBezTo>
                    <a:cubicBezTo>
                      <a:pt x="281" y="82"/>
                      <a:pt x="281" y="79"/>
                      <a:pt x="280" y="75"/>
                    </a:cubicBezTo>
                    <a:cubicBezTo>
                      <a:pt x="279" y="72"/>
                      <a:pt x="278" y="69"/>
                      <a:pt x="277" y="65"/>
                    </a:cubicBezTo>
                    <a:cubicBezTo>
                      <a:pt x="276" y="62"/>
                      <a:pt x="276" y="59"/>
                      <a:pt x="275" y="56"/>
                    </a:cubicBezTo>
                    <a:cubicBezTo>
                      <a:pt x="271" y="46"/>
                      <a:pt x="271" y="46"/>
                      <a:pt x="271" y="46"/>
                    </a:cubicBezTo>
                    <a:cubicBezTo>
                      <a:pt x="270" y="43"/>
                      <a:pt x="268" y="40"/>
                      <a:pt x="267" y="37"/>
                    </a:cubicBezTo>
                    <a:cubicBezTo>
                      <a:pt x="265" y="34"/>
                      <a:pt x="263" y="31"/>
                      <a:pt x="262" y="28"/>
                    </a:cubicBezTo>
                    <a:cubicBezTo>
                      <a:pt x="260" y="25"/>
                      <a:pt x="258" y="22"/>
                      <a:pt x="256" y="19"/>
                    </a:cubicBezTo>
                    <a:cubicBezTo>
                      <a:pt x="254" y="17"/>
                      <a:pt x="251" y="14"/>
                      <a:pt x="249" y="12"/>
                    </a:cubicBezTo>
                    <a:cubicBezTo>
                      <a:pt x="246" y="9"/>
                      <a:pt x="243" y="7"/>
                      <a:pt x="241" y="5"/>
                    </a:cubicBezTo>
                    <a:cubicBezTo>
                      <a:pt x="238" y="3"/>
                      <a:pt x="235" y="2"/>
                      <a:pt x="232" y="0"/>
                    </a:cubicBezTo>
                    <a:cubicBezTo>
                      <a:pt x="230" y="3"/>
                      <a:pt x="230" y="3"/>
                      <a:pt x="230" y="3"/>
                    </a:cubicBezTo>
                    <a:cubicBezTo>
                      <a:pt x="233" y="5"/>
                      <a:pt x="236" y="7"/>
                      <a:pt x="238" y="8"/>
                    </a:cubicBezTo>
                    <a:cubicBezTo>
                      <a:pt x="241" y="11"/>
                      <a:pt x="243" y="13"/>
                      <a:pt x="246" y="15"/>
                    </a:cubicBezTo>
                    <a:cubicBezTo>
                      <a:pt x="248" y="17"/>
                      <a:pt x="250" y="20"/>
                      <a:pt x="252" y="22"/>
                    </a:cubicBezTo>
                    <a:cubicBezTo>
                      <a:pt x="254" y="25"/>
                      <a:pt x="256" y="27"/>
                      <a:pt x="258" y="30"/>
                    </a:cubicBezTo>
                    <a:cubicBezTo>
                      <a:pt x="259" y="33"/>
                      <a:pt x="261" y="36"/>
                      <a:pt x="262" y="39"/>
                    </a:cubicBezTo>
                    <a:cubicBezTo>
                      <a:pt x="264" y="42"/>
                      <a:pt x="265" y="45"/>
                      <a:pt x="266" y="48"/>
                    </a:cubicBezTo>
                    <a:cubicBezTo>
                      <a:pt x="269" y="57"/>
                      <a:pt x="269" y="57"/>
                      <a:pt x="269" y="57"/>
                    </a:cubicBezTo>
                    <a:cubicBezTo>
                      <a:pt x="270" y="61"/>
                      <a:pt x="271" y="64"/>
                      <a:pt x="272" y="67"/>
                    </a:cubicBezTo>
                    <a:cubicBezTo>
                      <a:pt x="273" y="70"/>
                      <a:pt x="273" y="73"/>
                      <a:pt x="274" y="77"/>
                    </a:cubicBezTo>
                    <a:cubicBezTo>
                      <a:pt x="275" y="80"/>
                      <a:pt x="275" y="83"/>
                      <a:pt x="276" y="86"/>
                    </a:cubicBezTo>
                    <a:cubicBezTo>
                      <a:pt x="277" y="93"/>
                      <a:pt x="278" y="100"/>
                      <a:pt x="278" y="106"/>
                    </a:cubicBezTo>
                    <a:cubicBezTo>
                      <a:pt x="279" y="110"/>
                      <a:pt x="279" y="114"/>
                      <a:pt x="279" y="119"/>
                    </a:cubicBezTo>
                    <a:cubicBezTo>
                      <a:pt x="214" y="111"/>
                      <a:pt x="159" y="47"/>
                      <a:pt x="159" y="47"/>
                    </a:cubicBezTo>
                    <a:cubicBezTo>
                      <a:pt x="156" y="49"/>
                      <a:pt x="156" y="49"/>
                      <a:pt x="156" y="49"/>
                    </a:cubicBezTo>
                    <a:cubicBezTo>
                      <a:pt x="156" y="50"/>
                      <a:pt x="213" y="115"/>
                      <a:pt x="280" y="123"/>
                    </a:cubicBezTo>
                    <a:cubicBezTo>
                      <a:pt x="280" y="124"/>
                      <a:pt x="280" y="125"/>
                      <a:pt x="280" y="126"/>
                    </a:cubicBezTo>
                    <a:cubicBezTo>
                      <a:pt x="280" y="133"/>
                      <a:pt x="280" y="139"/>
                      <a:pt x="280" y="146"/>
                    </a:cubicBezTo>
                    <a:cubicBezTo>
                      <a:pt x="280" y="173"/>
                      <a:pt x="278" y="199"/>
                      <a:pt x="275" y="226"/>
                    </a:cubicBezTo>
                    <a:cubicBezTo>
                      <a:pt x="273" y="239"/>
                      <a:pt x="271" y="252"/>
                      <a:pt x="269" y="266"/>
                    </a:cubicBezTo>
                    <a:cubicBezTo>
                      <a:pt x="268" y="274"/>
                      <a:pt x="266" y="282"/>
                      <a:pt x="265" y="291"/>
                    </a:cubicBezTo>
                    <a:cubicBezTo>
                      <a:pt x="264" y="290"/>
                      <a:pt x="263" y="289"/>
                      <a:pt x="263" y="288"/>
                    </a:cubicBezTo>
                    <a:cubicBezTo>
                      <a:pt x="260" y="282"/>
                      <a:pt x="256" y="277"/>
                      <a:pt x="252" y="272"/>
                    </a:cubicBezTo>
                    <a:cubicBezTo>
                      <a:pt x="249" y="267"/>
                      <a:pt x="245" y="263"/>
                      <a:pt x="241" y="258"/>
                    </a:cubicBezTo>
                    <a:cubicBezTo>
                      <a:pt x="237" y="253"/>
                      <a:pt x="233" y="249"/>
                      <a:pt x="229" y="245"/>
                    </a:cubicBezTo>
                    <a:cubicBezTo>
                      <a:pt x="224" y="240"/>
                      <a:pt x="220" y="236"/>
                      <a:pt x="215" y="232"/>
                    </a:cubicBezTo>
                    <a:cubicBezTo>
                      <a:pt x="211" y="228"/>
                      <a:pt x="206" y="224"/>
                      <a:pt x="201" y="220"/>
                    </a:cubicBezTo>
                    <a:cubicBezTo>
                      <a:pt x="194" y="215"/>
                      <a:pt x="194" y="215"/>
                      <a:pt x="194" y="215"/>
                    </a:cubicBezTo>
                    <a:cubicBezTo>
                      <a:pt x="186" y="210"/>
                      <a:pt x="186" y="210"/>
                      <a:pt x="186" y="210"/>
                    </a:cubicBezTo>
                    <a:cubicBezTo>
                      <a:pt x="181" y="207"/>
                      <a:pt x="176" y="203"/>
                      <a:pt x="171" y="200"/>
                    </a:cubicBezTo>
                    <a:cubicBezTo>
                      <a:pt x="166" y="197"/>
                      <a:pt x="160" y="195"/>
                      <a:pt x="155" y="192"/>
                    </a:cubicBezTo>
                    <a:cubicBezTo>
                      <a:pt x="149" y="190"/>
                      <a:pt x="143" y="187"/>
                      <a:pt x="138" y="185"/>
                    </a:cubicBezTo>
                    <a:cubicBezTo>
                      <a:pt x="132" y="183"/>
                      <a:pt x="126" y="181"/>
                      <a:pt x="121" y="179"/>
                    </a:cubicBezTo>
                    <a:cubicBezTo>
                      <a:pt x="115" y="178"/>
                      <a:pt x="109" y="176"/>
                      <a:pt x="103" y="175"/>
                    </a:cubicBezTo>
                    <a:cubicBezTo>
                      <a:pt x="97" y="174"/>
                      <a:pt x="91" y="172"/>
                      <a:pt x="85" y="172"/>
                    </a:cubicBezTo>
                    <a:cubicBezTo>
                      <a:pt x="79" y="171"/>
                      <a:pt x="73" y="170"/>
                      <a:pt x="67" y="169"/>
                    </a:cubicBezTo>
                    <a:cubicBezTo>
                      <a:pt x="61" y="169"/>
                      <a:pt x="55" y="169"/>
                      <a:pt x="49" y="168"/>
                    </a:cubicBezTo>
                    <a:cubicBezTo>
                      <a:pt x="43" y="168"/>
                      <a:pt x="37" y="168"/>
                      <a:pt x="31" y="168"/>
                    </a:cubicBezTo>
                    <a:cubicBezTo>
                      <a:pt x="31" y="172"/>
                      <a:pt x="31" y="172"/>
                      <a:pt x="31" y="172"/>
                    </a:cubicBezTo>
                    <a:cubicBezTo>
                      <a:pt x="37" y="172"/>
                      <a:pt x="43" y="172"/>
                      <a:pt x="49" y="173"/>
                    </a:cubicBezTo>
                    <a:cubicBezTo>
                      <a:pt x="55" y="173"/>
                      <a:pt x="61" y="173"/>
                      <a:pt x="67" y="174"/>
                    </a:cubicBezTo>
                    <a:cubicBezTo>
                      <a:pt x="73" y="175"/>
                      <a:pt x="78" y="176"/>
                      <a:pt x="84" y="177"/>
                    </a:cubicBezTo>
                    <a:cubicBezTo>
                      <a:pt x="90" y="178"/>
                      <a:pt x="96" y="179"/>
                      <a:pt x="102" y="180"/>
                    </a:cubicBezTo>
                    <a:cubicBezTo>
                      <a:pt x="107" y="182"/>
                      <a:pt x="113" y="184"/>
                      <a:pt x="119" y="185"/>
                    </a:cubicBezTo>
                    <a:cubicBezTo>
                      <a:pt x="124" y="187"/>
                      <a:pt x="130" y="189"/>
                      <a:pt x="135" y="191"/>
                    </a:cubicBezTo>
                    <a:cubicBezTo>
                      <a:pt x="141" y="193"/>
                      <a:pt x="146" y="196"/>
                      <a:pt x="152" y="198"/>
                    </a:cubicBezTo>
                    <a:cubicBezTo>
                      <a:pt x="157" y="201"/>
                      <a:pt x="162" y="204"/>
                      <a:pt x="167" y="207"/>
                    </a:cubicBezTo>
                    <a:cubicBezTo>
                      <a:pt x="172" y="210"/>
                      <a:pt x="177" y="213"/>
                      <a:pt x="182" y="216"/>
                    </a:cubicBezTo>
                    <a:cubicBezTo>
                      <a:pt x="189" y="221"/>
                      <a:pt x="189" y="221"/>
                      <a:pt x="189" y="221"/>
                    </a:cubicBezTo>
                    <a:cubicBezTo>
                      <a:pt x="196" y="227"/>
                      <a:pt x="196" y="227"/>
                      <a:pt x="196" y="227"/>
                    </a:cubicBezTo>
                    <a:cubicBezTo>
                      <a:pt x="201" y="230"/>
                      <a:pt x="205" y="234"/>
                      <a:pt x="210" y="238"/>
                    </a:cubicBezTo>
                    <a:cubicBezTo>
                      <a:pt x="214" y="242"/>
                      <a:pt x="218" y="246"/>
                      <a:pt x="222" y="251"/>
                    </a:cubicBezTo>
                    <a:cubicBezTo>
                      <a:pt x="226" y="255"/>
                      <a:pt x="230" y="259"/>
                      <a:pt x="234" y="264"/>
                    </a:cubicBezTo>
                    <a:cubicBezTo>
                      <a:pt x="238" y="269"/>
                      <a:pt x="241" y="273"/>
                      <a:pt x="245" y="278"/>
                    </a:cubicBezTo>
                    <a:cubicBezTo>
                      <a:pt x="248" y="283"/>
                      <a:pt x="251" y="288"/>
                      <a:pt x="254" y="293"/>
                    </a:cubicBezTo>
                    <a:cubicBezTo>
                      <a:pt x="257" y="297"/>
                      <a:pt x="259" y="302"/>
                      <a:pt x="261" y="306"/>
                    </a:cubicBezTo>
                    <a:cubicBezTo>
                      <a:pt x="255" y="317"/>
                      <a:pt x="251" y="327"/>
                      <a:pt x="248" y="338"/>
                    </a:cubicBezTo>
                    <a:cubicBezTo>
                      <a:pt x="243" y="354"/>
                      <a:pt x="239" y="370"/>
                      <a:pt x="238" y="384"/>
                    </a:cubicBezTo>
                    <a:cubicBezTo>
                      <a:pt x="236" y="399"/>
                      <a:pt x="235" y="413"/>
                      <a:pt x="235" y="426"/>
                    </a:cubicBezTo>
                    <a:cubicBezTo>
                      <a:pt x="235" y="439"/>
                      <a:pt x="235" y="451"/>
                      <a:pt x="236" y="462"/>
                    </a:cubicBezTo>
                    <a:cubicBezTo>
                      <a:pt x="237" y="472"/>
                      <a:pt x="234" y="481"/>
                      <a:pt x="235" y="489"/>
                    </a:cubicBezTo>
                    <a:cubicBezTo>
                      <a:pt x="236" y="496"/>
                      <a:pt x="234" y="505"/>
                      <a:pt x="231" y="508"/>
                    </a:cubicBezTo>
                    <a:cubicBezTo>
                      <a:pt x="229" y="511"/>
                      <a:pt x="219" y="519"/>
                      <a:pt x="212" y="524"/>
                    </a:cubicBezTo>
                    <a:cubicBezTo>
                      <a:pt x="207" y="525"/>
                      <a:pt x="201" y="526"/>
                      <a:pt x="194" y="528"/>
                    </a:cubicBezTo>
                    <a:cubicBezTo>
                      <a:pt x="183" y="530"/>
                      <a:pt x="170" y="533"/>
                      <a:pt x="157" y="534"/>
                    </a:cubicBezTo>
                    <a:cubicBezTo>
                      <a:pt x="150" y="534"/>
                      <a:pt x="143" y="535"/>
                      <a:pt x="137" y="533"/>
                    </a:cubicBezTo>
                    <a:cubicBezTo>
                      <a:pt x="135" y="533"/>
                      <a:pt x="134" y="532"/>
                      <a:pt x="132" y="531"/>
                    </a:cubicBezTo>
                    <a:cubicBezTo>
                      <a:pt x="127" y="529"/>
                      <a:pt x="127" y="529"/>
                      <a:pt x="127" y="529"/>
                    </a:cubicBezTo>
                    <a:cubicBezTo>
                      <a:pt x="126" y="528"/>
                      <a:pt x="124" y="527"/>
                      <a:pt x="122" y="526"/>
                    </a:cubicBezTo>
                    <a:cubicBezTo>
                      <a:pt x="120" y="526"/>
                      <a:pt x="119" y="525"/>
                      <a:pt x="117" y="524"/>
                    </a:cubicBezTo>
                    <a:cubicBezTo>
                      <a:pt x="113" y="523"/>
                      <a:pt x="110" y="522"/>
                      <a:pt x="106" y="522"/>
                    </a:cubicBezTo>
                    <a:cubicBezTo>
                      <a:pt x="100" y="521"/>
                      <a:pt x="100" y="521"/>
                      <a:pt x="100" y="521"/>
                    </a:cubicBezTo>
                    <a:cubicBezTo>
                      <a:pt x="95" y="521"/>
                      <a:pt x="95" y="521"/>
                      <a:pt x="95" y="521"/>
                    </a:cubicBezTo>
                    <a:cubicBezTo>
                      <a:pt x="88" y="520"/>
                      <a:pt x="80" y="521"/>
                      <a:pt x="73" y="522"/>
                    </a:cubicBezTo>
                    <a:cubicBezTo>
                      <a:pt x="70" y="522"/>
                      <a:pt x="67" y="523"/>
                      <a:pt x="63" y="524"/>
                    </a:cubicBezTo>
                    <a:cubicBezTo>
                      <a:pt x="60" y="525"/>
                      <a:pt x="57" y="525"/>
                      <a:pt x="54" y="526"/>
                    </a:cubicBezTo>
                    <a:cubicBezTo>
                      <a:pt x="51" y="527"/>
                      <a:pt x="48" y="527"/>
                      <a:pt x="45" y="528"/>
                    </a:cubicBezTo>
                    <a:cubicBezTo>
                      <a:pt x="42" y="528"/>
                      <a:pt x="39" y="529"/>
                      <a:pt x="37" y="529"/>
                    </a:cubicBezTo>
                    <a:cubicBezTo>
                      <a:pt x="34" y="529"/>
                      <a:pt x="31" y="529"/>
                      <a:pt x="29" y="529"/>
                    </a:cubicBezTo>
                    <a:cubicBezTo>
                      <a:pt x="26" y="529"/>
                      <a:pt x="24" y="530"/>
                      <a:pt x="22" y="530"/>
                    </a:cubicBezTo>
                    <a:cubicBezTo>
                      <a:pt x="20" y="529"/>
                      <a:pt x="17" y="529"/>
                      <a:pt x="16" y="529"/>
                    </a:cubicBezTo>
                    <a:cubicBezTo>
                      <a:pt x="14" y="529"/>
                      <a:pt x="12" y="529"/>
                      <a:pt x="10" y="529"/>
                    </a:cubicBezTo>
                    <a:cubicBezTo>
                      <a:pt x="7" y="528"/>
                      <a:pt x="5" y="528"/>
                      <a:pt x="3" y="528"/>
                    </a:cubicBezTo>
                    <a:cubicBezTo>
                      <a:pt x="1" y="527"/>
                      <a:pt x="0" y="527"/>
                      <a:pt x="0" y="527"/>
                    </a:cubicBezTo>
                    <a:cubicBezTo>
                      <a:pt x="0" y="527"/>
                      <a:pt x="1" y="527"/>
                      <a:pt x="3" y="528"/>
                    </a:cubicBezTo>
                    <a:cubicBezTo>
                      <a:pt x="5" y="528"/>
                      <a:pt x="7" y="529"/>
                      <a:pt x="10" y="529"/>
                    </a:cubicBezTo>
                    <a:cubicBezTo>
                      <a:pt x="12" y="529"/>
                      <a:pt x="14" y="530"/>
                      <a:pt x="15" y="530"/>
                    </a:cubicBezTo>
                    <a:cubicBezTo>
                      <a:pt x="17" y="530"/>
                      <a:pt x="19" y="530"/>
                      <a:pt x="22" y="530"/>
                    </a:cubicBezTo>
                    <a:cubicBezTo>
                      <a:pt x="24" y="530"/>
                      <a:pt x="26" y="530"/>
                      <a:pt x="29" y="530"/>
                    </a:cubicBezTo>
                    <a:cubicBezTo>
                      <a:pt x="31" y="530"/>
                      <a:pt x="34" y="530"/>
                      <a:pt x="37" y="530"/>
                    </a:cubicBezTo>
                    <a:cubicBezTo>
                      <a:pt x="40" y="530"/>
                      <a:pt x="42" y="530"/>
                      <a:pt x="45" y="529"/>
                    </a:cubicBezTo>
                    <a:cubicBezTo>
                      <a:pt x="48" y="529"/>
                      <a:pt x="51" y="529"/>
                      <a:pt x="54" y="528"/>
                    </a:cubicBezTo>
                    <a:cubicBezTo>
                      <a:pt x="58" y="527"/>
                      <a:pt x="61" y="527"/>
                      <a:pt x="64" y="526"/>
                    </a:cubicBezTo>
                    <a:cubicBezTo>
                      <a:pt x="67" y="525"/>
                      <a:pt x="70" y="524"/>
                      <a:pt x="74" y="524"/>
                    </a:cubicBezTo>
                    <a:cubicBezTo>
                      <a:pt x="81" y="523"/>
                      <a:pt x="88" y="523"/>
                      <a:pt x="95" y="524"/>
                    </a:cubicBezTo>
                    <a:cubicBezTo>
                      <a:pt x="100" y="524"/>
                      <a:pt x="100" y="524"/>
                      <a:pt x="100" y="524"/>
                    </a:cubicBezTo>
                    <a:cubicBezTo>
                      <a:pt x="105" y="525"/>
                      <a:pt x="105" y="525"/>
                      <a:pt x="105" y="525"/>
                    </a:cubicBezTo>
                    <a:cubicBezTo>
                      <a:pt x="109" y="526"/>
                      <a:pt x="112" y="527"/>
                      <a:pt x="116" y="528"/>
                    </a:cubicBezTo>
                    <a:cubicBezTo>
                      <a:pt x="117" y="529"/>
                      <a:pt x="119" y="530"/>
                      <a:pt x="120" y="530"/>
                    </a:cubicBezTo>
                    <a:cubicBezTo>
                      <a:pt x="122" y="531"/>
                      <a:pt x="124" y="531"/>
                      <a:pt x="125" y="532"/>
                    </a:cubicBezTo>
                    <a:cubicBezTo>
                      <a:pt x="130" y="535"/>
                      <a:pt x="130" y="535"/>
                      <a:pt x="130" y="535"/>
                    </a:cubicBezTo>
                    <a:cubicBezTo>
                      <a:pt x="131" y="536"/>
                      <a:pt x="133" y="537"/>
                      <a:pt x="135" y="538"/>
                    </a:cubicBezTo>
                    <a:cubicBezTo>
                      <a:pt x="139" y="539"/>
                      <a:pt x="143" y="539"/>
                      <a:pt x="146" y="539"/>
                    </a:cubicBezTo>
                    <a:cubicBezTo>
                      <a:pt x="150" y="540"/>
                      <a:pt x="154" y="540"/>
                      <a:pt x="157" y="539"/>
                    </a:cubicBezTo>
                    <a:cubicBezTo>
                      <a:pt x="171" y="539"/>
                      <a:pt x="184" y="537"/>
                      <a:pt x="195" y="535"/>
                    </a:cubicBezTo>
                    <a:cubicBezTo>
                      <a:pt x="206" y="533"/>
                      <a:pt x="215" y="531"/>
                      <a:pt x="221" y="529"/>
                    </a:cubicBezTo>
                    <a:cubicBezTo>
                      <a:pt x="223" y="529"/>
                      <a:pt x="224" y="529"/>
                      <a:pt x="225" y="528"/>
                    </a:cubicBezTo>
                    <a:cubicBezTo>
                      <a:pt x="216" y="535"/>
                      <a:pt x="205" y="544"/>
                      <a:pt x="194" y="552"/>
                    </a:cubicBezTo>
                    <a:cubicBezTo>
                      <a:pt x="190" y="554"/>
                      <a:pt x="187" y="557"/>
                      <a:pt x="183" y="558"/>
                    </a:cubicBezTo>
                    <a:cubicBezTo>
                      <a:pt x="183" y="559"/>
                      <a:pt x="182" y="559"/>
                      <a:pt x="181" y="559"/>
                    </a:cubicBezTo>
                    <a:cubicBezTo>
                      <a:pt x="181" y="559"/>
                      <a:pt x="180" y="560"/>
                      <a:pt x="180" y="560"/>
                    </a:cubicBezTo>
                    <a:cubicBezTo>
                      <a:pt x="180" y="560"/>
                      <a:pt x="180" y="560"/>
                      <a:pt x="180" y="560"/>
                    </a:cubicBezTo>
                    <a:cubicBezTo>
                      <a:pt x="180" y="560"/>
                      <a:pt x="180" y="560"/>
                      <a:pt x="180" y="560"/>
                    </a:cubicBezTo>
                    <a:cubicBezTo>
                      <a:pt x="179" y="560"/>
                      <a:pt x="179" y="560"/>
                      <a:pt x="179" y="560"/>
                    </a:cubicBezTo>
                    <a:cubicBezTo>
                      <a:pt x="178" y="560"/>
                      <a:pt x="177" y="560"/>
                      <a:pt x="176" y="560"/>
                    </a:cubicBezTo>
                    <a:cubicBezTo>
                      <a:pt x="174" y="560"/>
                      <a:pt x="174" y="561"/>
                      <a:pt x="173" y="561"/>
                    </a:cubicBezTo>
                    <a:cubicBezTo>
                      <a:pt x="165" y="563"/>
                      <a:pt x="158" y="565"/>
                      <a:pt x="152" y="568"/>
                    </a:cubicBezTo>
                    <a:cubicBezTo>
                      <a:pt x="149" y="569"/>
                      <a:pt x="146" y="570"/>
                      <a:pt x="144" y="572"/>
                    </a:cubicBezTo>
                    <a:cubicBezTo>
                      <a:pt x="142" y="573"/>
                      <a:pt x="140" y="574"/>
                      <a:pt x="138" y="575"/>
                    </a:cubicBezTo>
                    <a:cubicBezTo>
                      <a:pt x="137" y="576"/>
                      <a:pt x="137" y="576"/>
                      <a:pt x="136" y="576"/>
                    </a:cubicBezTo>
                    <a:cubicBezTo>
                      <a:pt x="136" y="577"/>
                      <a:pt x="135" y="577"/>
                      <a:pt x="135" y="578"/>
                    </a:cubicBezTo>
                    <a:cubicBezTo>
                      <a:pt x="134" y="579"/>
                      <a:pt x="134" y="579"/>
                      <a:pt x="134" y="579"/>
                    </a:cubicBezTo>
                    <a:cubicBezTo>
                      <a:pt x="134" y="579"/>
                      <a:pt x="134" y="579"/>
                      <a:pt x="135" y="578"/>
                    </a:cubicBezTo>
                    <a:cubicBezTo>
                      <a:pt x="135" y="578"/>
                      <a:pt x="136" y="577"/>
                      <a:pt x="136" y="577"/>
                    </a:cubicBezTo>
                    <a:cubicBezTo>
                      <a:pt x="137" y="577"/>
                      <a:pt x="138" y="576"/>
                      <a:pt x="139" y="576"/>
                    </a:cubicBezTo>
                    <a:cubicBezTo>
                      <a:pt x="140" y="575"/>
                      <a:pt x="142" y="574"/>
                      <a:pt x="145" y="573"/>
                    </a:cubicBezTo>
                    <a:cubicBezTo>
                      <a:pt x="147" y="572"/>
                      <a:pt x="150" y="571"/>
                      <a:pt x="153" y="571"/>
                    </a:cubicBezTo>
                    <a:cubicBezTo>
                      <a:pt x="159" y="569"/>
                      <a:pt x="166" y="567"/>
                      <a:pt x="173" y="567"/>
                    </a:cubicBezTo>
                    <a:cubicBezTo>
                      <a:pt x="174" y="567"/>
                      <a:pt x="175" y="566"/>
                      <a:pt x="176" y="566"/>
                    </a:cubicBezTo>
                    <a:cubicBezTo>
                      <a:pt x="177" y="566"/>
                      <a:pt x="178" y="566"/>
                      <a:pt x="179" y="566"/>
                    </a:cubicBezTo>
                    <a:cubicBezTo>
                      <a:pt x="180" y="567"/>
                      <a:pt x="180" y="567"/>
                      <a:pt x="180" y="567"/>
                    </a:cubicBezTo>
                    <a:cubicBezTo>
                      <a:pt x="180" y="567"/>
                      <a:pt x="180" y="567"/>
                      <a:pt x="180" y="567"/>
                    </a:cubicBezTo>
                    <a:cubicBezTo>
                      <a:pt x="181" y="567"/>
                      <a:pt x="181" y="567"/>
                      <a:pt x="181" y="567"/>
                    </a:cubicBezTo>
                    <a:cubicBezTo>
                      <a:pt x="182" y="567"/>
                      <a:pt x="182" y="566"/>
                      <a:pt x="183" y="566"/>
                    </a:cubicBezTo>
                    <a:cubicBezTo>
                      <a:pt x="184" y="566"/>
                      <a:pt x="185" y="566"/>
                      <a:pt x="186" y="565"/>
                    </a:cubicBezTo>
                    <a:cubicBezTo>
                      <a:pt x="191" y="564"/>
                      <a:pt x="194" y="562"/>
                      <a:pt x="198" y="560"/>
                    </a:cubicBezTo>
                    <a:cubicBezTo>
                      <a:pt x="211" y="554"/>
                      <a:pt x="224" y="546"/>
                      <a:pt x="234" y="540"/>
                    </a:cubicBezTo>
                    <a:cubicBezTo>
                      <a:pt x="234" y="549"/>
                      <a:pt x="234" y="559"/>
                      <a:pt x="234" y="569"/>
                    </a:cubicBezTo>
                    <a:cubicBezTo>
                      <a:pt x="234" y="570"/>
                      <a:pt x="233" y="572"/>
                      <a:pt x="232" y="575"/>
                    </a:cubicBezTo>
                    <a:cubicBezTo>
                      <a:pt x="229" y="581"/>
                      <a:pt x="226" y="589"/>
                      <a:pt x="221" y="597"/>
                    </a:cubicBezTo>
                    <a:cubicBezTo>
                      <a:pt x="220" y="599"/>
                      <a:pt x="219" y="600"/>
                      <a:pt x="218" y="602"/>
                    </a:cubicBezTo>
                    <a:cubicBezTo>
                      <a:pt x="218" y="602"/>
                      <a:pt x="217" y="603"/>
                      <a:pt x="217" y="603"/>
                    </a:cubicBezTo>
                    <a:cubicBezTo>
                      <a:pt x="217" y="603"/>
                      <a:pt x="217" y="603"/>
                      <a:pt x="217" y="604"/>
                    </a:cubicBezTo>
                    <a:cubicBezTo>
                      <a:pt x="217" y="604"/>
                      <a:pt x="217" y="604"/>
                      <a:pt x="217" y="604"/>
                    </a:cubicBezTo>
                    <a:cubicBezTo>
                      <a:pt x="216" y="604"/>
                      <a:pt x="216" y="604"/>
                      <a:pt x="216" y="604"/>
                    </a:cubicBezTo>
                    <a:cubicBezTo>
                      <a:pt x="216" y="604"/>
                      <a:pt x="216" y="604"/>
                      <a:pt x="216" y="604"/>
                    </a:cubicBezTo>
                    <a:cubicBezTo>
                      <a:pt x="215" y="605"/>
                      <a:pt x="214" y="605"/>
                      <a:pt x="213" y="606"/>
                    </a:cubicBezTo>
                    <a:cubicBezTo>
                      <a:pt x="210" y="609"/>
                      <a:pt x="208" y="612"/>
                      <a:pt x="205" y="614"/>
                    </a:cubicBezTo>
                    <a:cubicBezTo>
                      <a:pt x="203" y="617"/>
                      <a:pt x="202" y="619"/>
                      <a:pt x="201" y="621"/>
                    </a:cubicBezTo>
                    <a:cubicBezTo>
                      <a:pt x="200" y="622"/>
                      <a:pt x="200" y="623"/>
                      <a:pt x="200" y="623"/>
                    </a:cubicBezTo>
                    <a:cubicBezTo>
                      <a:pt x="200" y="624"/>
                      <a:pt x="200" y="624"/>
                      <a:pt x="200" y="624"/>
                    </a:cubicBezTo>
                    <a:cubicBezTo>
                      <a:pt x="200" y="624"/>
                      <a:pt x="200" y="624"/>
                      <a:pt x="200" y="623"/>
                    </a:cubicBezTo>
                    <a:cubicBezTo>
                      <a:pt x="200" y="623"/>
                      <a:pt x="200" y="622"/>
                      <a:pt x="201" y="621"/>
                    </a:cubicBezTo>
                    <a:cubicBezTo>
                      <a:pt x="202" y="620"/>
                      <a:pt x="204" y="618"/>
                      <a:pt x="206" y="615"/>
                    </a:cubicBezTo>
                    <a:cubicBezTo>
                      <a:pt x="209" y="613"/>
                      <a:pt x="212" y="610"/>
                      <a:pt x="215" y="608"/>
                    </a:cubicBezTo>
                    <a:cubicBezTo>
                      <a:pt x="216" y="607"/>
                      <a:pt x="217" y="607"/>
                      <a:pt x="217" y="607"/>
                    </a:cubicBezTo>
                    <a:cubicBezTo>
                      <a:pt x="218" y="606"/>
                      <a:pt x="218" y="606"/>
                      <a:pt x="218" y="606"/>
                    </a:cubicBezTo>
                    <a:cubicBezTo>
                      <a:pt x="218" y="606"/>
                      <a:pt x="218" y="606"/>
                      <a:pt x="218" y="606"/>
                    </a:cubicBezTo>
                    <a:cubicBezTo>
                      <a:pt x="218" y="606"/>
                      <a:pt x="218" y="606"/>
                      <a:pt x="218" y="606"/>
                    </a:cubicBezTo>
                    <a:cubicBezTo>
                      <a:pt x="219" y="606"/>
                      <a:pt x="219" y="606"/>
                      <a:pt x="219" y="606"/>
                    </a:cubicBezTo>
                    <a:cubicBezTo>
                      <a:pt x="220" y="605"/>
                      <a:pt x="220" y="605"/>
                      <a:pt x="221" y="604"/>
                    </a:cubicBezTo>
                    <a:cubicBezTo>
                      <a:pt x="222" y="602"/>
                      <a:pt x="223" y="601"/>
                      <a:pt x="225" y="599"/>
                    </a:cubicBezTo>
                    <a:cubicBezTo>
                      <a:pt x="229" y="593"/>
                      <a:pt x="232" y="587"/>
                      <a:pt x="235" y="582"/>
                    </a:cubicBezTo>
                    <a:cubicBezTo>
                      <a:pt x="236" y="585"/>
                      <a:pt x="236" y="589"/>
                      <a:pt x="236" y="592"/>
                    </a:cubicBezTo>
                    <a:cubicBezTo>
                      <a:pt x="237" y="597"/>
                      <a:pt x="238" y="602"/>
                      <a:pt x="239" y="607"/>
                    </a:cubicBezTo>
                    <a:cubicBezTo>
                      <a:pt x="240" y="612"/>
                      <a:pt x="241" y="617"/>
                      <a:pt x="244" y="622"/>
                    </a:cubicBezTo>
                    <a:cubicBezTo>
                      <a:pt x="244" y="622"/>
                      <a:pt x="244" y="622"/>
                      <a:pt x="244" y="622"/>
                    </a:cubicBezTo>
                    <a:cubicBezTo>
                      <a:pt x="243" y="625"/>
                      <a:pt x="242" y="627"/>
                      <a:pt x="240" y="630"/>
                    </a:cubicBezTo>
                    <a:cubicBezTo>
                      <a:pt x="240" y="631"/>
                      <a:pt x="239" y="632"/>
                      <a:pt x="239" y="632"/>
                    </a:cubicBezTo>
                    <a:cubicBezTo>
                      <a:pt x="239" y="633"/>
                      <a:pt x="238" y="633"/>
                      <a:pt x="237" y="634"/>
                    </a:cubicBezTo>
                    <a:cubicBezTo>
                      <a:pt x="236" y="635"/>
                      <a:pt x="235" y="636"/>
                      <a:pt x="234" y="637"/>
                    </a:cubicBezTo>
                    <a:cubicBezTo>
                      <a:pt x="233" y="638"/>
                      <a:pt x="233" y="639"/>
                      <a:pt x="232" y="640"/>
                    </a:cubicBezTo>
                    <a:cubicBezTo>
                      <a:pt x="232" y="640"/>
                      <a:pt x="232" y="641"/>
                      <a:pt x="232" y="641"/>
                    </a:cubicBezTo>
                    <a:cubicBezTo>
                      <a:pt x="232" y="641"/>
                      <a:pt x="232" y="640"/>
                      <a:pt x="233" y="640"/>
                    </a:cubicBezTo>
                    <a:cubicBezTo>
                      <a:pt x="233" y="639"/>
                      <a:pt x="234" y="638"/>
                      <a:pt x="235" y="638"/>
                    </a:cubicBezTo>
                    <a:cubicBezTo>
                      <a:pt x="236" y="637"/>
                      <a:pt x="237" y="636"/>
                      <a:pt x="238" y="635"/>
                    </a:cubicBezTo>
                    <a:cubicBezTo>
                      <a:pt x="238" y="635"/>
                      <a:pt x="239" y="634"/>
                      <a:pt x="239" y="634"/>
                    </a:cubicBezTo>
                    <a:cubicBezTo>
                      <a:pt x="239" y="634"/>
                      <a:pt x="239" y="634"/>
                      <a:pt x="240" y="634"/>
                    </a:cubicBezTo>
                    <a:cubicBezTo>
                      <a:pt x="240" y="634"/>
                      <a:pt x="240" y="633"/>
                      <a:pt x="240" y="633"/>
                    </a:cubicBezTo>
                    <a:cubicBezTo>
                      <a:pt x="241" y="633"/>
                      <a:pt x="241" y="632"/>
                      <a:pt x="242" y="631"/>
                    </a:cubicBezTo>
                    <a:cubicBezTo>
                      <a:pt x="243" y="629"/>
                      <a:pt x="245" y="627"/>
                      <a:pt x="246" y="626"/>
                    </a:cubicBezTo>
                    <a:cubicBezTo>
                      <a:pt x="246" y="626"/>
                      <a:pt x="246" y="626"/>
                      <a:pt x="246" y="626"/>
                    </a:cubicBezTo>
                    <a:cubicBezTo>
                      <a:pt x="246" y="627"/>
                      <a:pt x="247" y="627"/>
                      <a:pt x="247" y="628"/>
                    </a:cubicBezTo>
                    <a:cubicBezTo>
                      <a:pt x="248" y="629"/>
                      <a:pt x="248" y="629"/>
                      <a:pt x="248" y="629"/>
                    </a:cubicBezTo>
                    <a:cubicBezTo>
                      <a:pt x="248" y="629"/>
                      <a:pt x="248" y="629"/>
                      <a:pt x="248" y="629"/>
                    </a:cubicBezTo>
                    <a:cubicBezTo>
                      <a:pt x="248" y="629"/>
                      <a:pt x="248" y="628"/>
                      <a:pt x="248" y="628"/>
                    </a:cubicBezTo>
                    <a:cubicBezTo>
                      <a:pt x="248" y="629"/>
                      <a:pt x="248" y="629"/>
                      <a:pt x="248" y="629"/>
                    </a:cubicBezTo>
                    <a:cubicBezTo>
                      <a:pt x="248" y="629"/>
                      <a:pt x="248" y="629"/>
                      <a:pt x="248" y="629"/>
                    </a:cubicBezTo>
                    <a:cubicBezTo>
                      <a:pt x="248" y="629"/>
                      <a:pt x="248" y="629"/>
                      <a:pt x="248" y="629"/>
                    </a:cubicBezTo>
                    <a:cubicBezTo>
                      <a:pt x="249" y="630"/>
                      <a:pt x="250" y="631"/>
                      <a:pt x="251" y="631"/>
                    </a:cubicBezTo>
                    <a:cubicBezTo>
                      <a:pt x="251" y="632"/>
                      <a:pt x="252" y="633"/>
                      <a:pt x="252" y="634"/>
                    </a:cubicBezTo>
                    <a:cubicBezTo>
                      <a:pt x="254" y="637"/>
                      <a:pt x="256" y="640"/>
                      <a:pt x="257" y="643"/>
                    </a:cubicBezTo>
                    <a:cubicBezTo>
                      <a:pt x="259" y="650"/>
                      <a:pt x="258" y="656"/>
                      <a:pt x="258" y="660"/>
                    </a:cubicBezTo>
                    <a:cubicBezTo>
                      <a:pt x="257" y="665"/>
                      <a:pt x="256" y="667"/>
                      <a:pt x="256" y="667"/>
                    </a:cubicBezTo>
                    <a:cubicBezTo>
                      <a:pt x="256" y="667"/>
                      <a:pt x="257" y="665"/>
                      <a:pt x="259" y="661"/>
                    </a:cubicBezTo>
                    <a:cubicBezTo>
                      <a:pt x="260" y="657"/>
                      <a:pt x="262" y="651"/>
                      <a:pt x="262" y="643"/>
                    </a:cubicBezTo>
                    <a:cubicBezTo>
                      <a:pt x="262" y="639"/>
                      <a:pt x="261" y="634"/>
                      <a:pt x="259" y="630"/>
                    </a:cubicBezTo>
                    <a:cubicBezTo>
                      <a:pt x="259" y="629"/>
                      <a:pt x="258" y="627"/>
                      <a:pt x="258" y="626"/>
                    </a:cubicBezTo>
                    <a:cubicBezTo>
                      <a:pt x="257" y="625"/>
                      <a:pt x="257" y="624"/>
                      <a:pt x="256" y="623"/>
                    </a:cubicBezTo>
                    <a:cubicBezTo>
                      <a:pt x="256" y="623"/>
                      <a:pt x="256" y="623"/>
                      <a:pt x="256" y="623"/>
                    </a:cubicBezTo>
                    <a:cubicBezTo>
                      <a:pt x="256" y="623"/>
                      <a:pt x="256" y="623"/>
                      <a:pt x="256" y="623"/>
                    </a:cubicBezTo>
                    <a:cubicBezTo>
                      <a:pt x="256" y="623"/>
                      <a:pt x="256" y="623"/>
                      <a:pt x="256" y="623"/>
                    </a:cubicBezTo>
                    <a:cubicBezTo>
                      <a:pt x="256" y="623"/>
                      <a:pt x="255" y="622"/>
                      <a:pt x="255" y="622"/>
                    </a:cubicBezTo>
                    <a:cubicBezTo>
                      <a:pt x="255" y="622"/>
                      <a:pt x="255" y="622"/>
                      <a:pt x="255" y="622"/>
                    </a:cubicBezTo>
                    <a:cubicBezTo>
                      <a:pt x="255" y="622"/>
                      <a:pt x="255" y="622"/>
                      <a:pt x="255" y="622"/>
                    </a:cubicBezTo>
                    <a:cubicBezTo>
                      <a:pt x="255" y="622"/>
                      <a:pt x="255" y="621"/>
                      <a:pt x="255" y="621"/>
                    </a:cubicBezTo>
                    <a:cubicBezTo>
                      <a:pt x="254" y="620"/>
                      <a:pt x="254" y="619"/>
                      <a:pt x="254" y="618"/>
                    </a:cubicBezTo>
                    <a:cubicBezTo>
                      <a:pt x="253" y="615"/>
                      <a:pt x="253" y="610"/>
                      <a:pt x="253" y="606"/>
                    </a:cubicBezTo>
                    <a:cubicBezTo>
                      <a:pt x="253" y="601"/>
                      <a:pt x="253" y="596"/>
                      <a:pt x="254" y="592"/>
                    </a:cubicBezTo>
                    <a:cubicBezTo>
                      <a:pt x="254" y="589"/>
                      <a:pt x="254" y="587"/>
                      <a:pt x="254" y="584"/>
                    </a:cubicBezTo>
                    <a:cubicBezTo>
                      <a:pt x="256" y="586"/>
                      <a:pt x="258" y="588"/>
                      <a:pt x="260" y="590"/>
                    </a:cubicBezTo>
                    <a:cubicBezTo>
                      <a:pt x="262" y="591"/>
                      <a:pt x="265" y="593"/>
                      <a:pt x="267" y="594"/>
                    </a:cubicBezTo>
                    <a:cubicBezTo>
                      <a:pt x="268" y="595"/>
                      <a:pt x="270" y="595"/>
                      <a:pt x="271" y="596"/>
                    </a:cubicBezTo>
                    <a:cubicBezTo>
                      <a:pt x="273" y="596"/>
                      <a:pt x="273" y="596"/>
                      <a:pt x="273" y="596"/>
                    </a:cubicBezTo>
                    <a:cubicBezTo>
                      <a:pt x="273" y="596"/>
                      <a:pt x="273" y="596"/>
                      <a:pt x="273" y="596"/>
                    </a:cubicBezTo>
                    <a:cubicBezTo>
                      <a:pt x="274" y="596"/>
                      <a:pt x="274" y="596"/>
                      <a:pt x="274" y="596"/>
                    </a:cubicBezTo>
                    <a:cubicBezTo>
                      <a:pt x="274" y="596"/>
                      <a:pt x="274" y="596"/>
                      <a:pt x="274" y="596"/>
                    </a:cubicBezTo>
                    <a:cubicBezTo>
                      <a:pt x="275" y="597"/>
                      <a:pt x="275" y="597"/>
                      <a:pt x="275" y="597"/>
                    </a:cubicBezTo>
                    <a:cubicBezTo>
                      <a:pt x="285" y="599"/>
                      <a:pt x="295" y="601"/>
                      <a:pt x="303" y="603"/>
                    </a:cubicBezTo>
                    <a:cubicBezTo>
                      <a:pt x="307" y="605"/>
                      <a:pt x="310" y="606"/>
                      <a:pt x="312" y="607"/>
                    </a:cubicBezTo>
                    <a:cubicBezTo>
                      <a:pt x="313" y="607"/>
                      <a:pt x="313" y="608"/>
                      <a:pt x="314" y="608"/>
                    </a:cubicBezTo>
                    <a:cubicBezTo>
                      <a:pt x="314" y="608"/>
                      <a:pt x="314" y="609"/>
                      <a:pt x="314" y="609"/>
                    </a:cubicBezTo>
                    <a:cubicBezTo>
                      <a:pt x="314" y="609"/>
                      <a:pt x="314" y="608"/>
                      <a:pt x="314" y="608"/>
                    </a:cubicBezTo>
                    <a:cubicBezTo>
                      <a:pt x="314" y="607"/>
                      <a:pt x="313" y="607"/>
                      <a:pt x="312" y="606"/>
                    </a:cubicBezTo>
                    <a:cubicBezTo>
                      <a:pt x="310" y="605"/>
                      <a:pt x="307" y="604"/>
                      <a:pt x="303" y="602"/>
                    </a:cubicBezTo>
                    <a:cubicBezTo>
                      <a:pt x="296" y="599"/>
                      <a:pt x="286" y="596"/>
                      <a:pt x="276" y="593"/>
                    </a:cubicBezTo>
                    <a:cubicBezTo>
                      <a:pt x="275" y="593"/>
                      <a:pt x="275" y="593"/>
                      <a:pt x="275" y="593"/>
                    </a:cubicBezTo>
                    <a:cubicBezTo>
                      <a:pt x="275" y="592"/>
                      <a:pt x="275" y="592"/>
                      <a:pt x="275" y="592"/>
                    </a:cubicBezTo>
                    <a:cubicBezTo>
                      <a:pt x="275" y="592"/>
                      <a:pt x="275" y="592"/>
                      <a:pt x="275" y="592"/>
                    </a:cubicBezTo>
                    <a:cubicBezTo>
                      <a:pt x="274" y="592"/>
                      <a:pt x="274" y="592"/>
                      <a:pt x="274" y="592"/>
                    </a:cubicBezTo>
                    <a:cubicBezTo>
                      <a:pt x="272" y="591"/>
                      <a:pt x="272" y="591"/>
                      <a:pt x="272" y="591"/>
                    </a:cubicBezTo>
                    <a:cubicBezTo>
                      <a:pt x="271" y="591"/>
                      <a:pt x="270" y="590"/>
                      <a:pt x="269" y="590"/>
                    </a:cubicBezTo>
                    <a:cubicBezTo>
                      <a:pt x="267" y="589"/>
                      <a:pt x="265" y="587"/>
                      <a:pt x="264" y="586"/>
                    </a:cubicBezTo>
                    <a:cubicBezTo>
                      <a:pt x="261" y="582"/>
                      <a:pt x="258" y="579"/>
                      <a:pt x="256" y="576"/>
                    </a:cubicBezTo>
                    <a:cubicBezTo>
                      <a:pt x="256" y="576"/>
                      <a:pt x="256" y="575"/>
                      <a:pt x="256" y="575"/>
                    </a:cubicBezTo>
                    <a:cubicBezTo>
                      <a:pt x="258" y="562"/>
                      <a:pt x="261" y="549"/>
                      <a:pt x="263" y="539"/>
                    </a:cubicBezTo>
                    <a:cubicBezTo>
                      <a:pt x="263" y="539"/>
                      <a:pt x="263" y="538"/>
                      <a:pt x="263" y="538"/>
                    </a:cubicBezTo>
                    <a:cubicBezTo>
                      <a:pt x="264" y="538"/>
                      <a:pt x="265" y="539"/>
                      <a:pt x="265" y="539"/>
                    </a:cubicBezTo>
                    <a:cubicBezTo>
                      <a:pt x="268" y="541"/>
                      <a:pt x="271" y="543"/>
                      <a:pt x="274" y="544"/>
                    </a:cubicBezTo>
                    <a:cubicBezTo>
                      <a:pt x="276" y="545"/>
                      <a:pt x="278" y="546"/>
                      <a:pt x="279" y="546"/>
                    </a:cubicBezTo>
                    <a:cubicBezTo>
                      <a:pt x="281" y="547"/>
                      <a:pt x="281" y="547"/>
                      <a:pt x="281" y="547"/>
                    </a:cubicBezTo>
                    <a:cubicBezTo>
                      <a:pt x="282" y="547"/>
                      <a:pt x="282" y="547"/>
                      <a:pt x="282" y="547"/>
                    </a:cubicBezTo>
                    <a:cubicBezTo>
                      <a:pt x="283" y="547"/>
                      <a:pt x="283" y="547"/>
                      <a:pt x="283" y="547"/>
                    </a:cubicBezTo>
                    <a:cubicBezTo>
                      <a:pt x="283" y="547"/>
                      <a:pt x="283" y="547"/>
                      <a:pt x="283" y="547"/>
                    </a:cubicBezTo>
                    <a:cubicBezTo>
                      <a:pt x="284" y="547"/>
                      <a:pt x="284" y="547"/>
                      <a:pt x="284" y="547"/>
                    </a:cubicBezTo>
                    <a:cubicBezTo>
                      <a:pt x="296" y="549"/>
                      <a:pt x="308" y="551"/>
                      <a:pt x="317" y="554"/>
                    </a:cubicBezTo>
                    <a:cubicBezTo>
                      <a:pt x="321" y="555"/>
                      <a:pt x="325" y="556"/>
                      <a:pt x="327" y="557"/>
                    </a:cubicBezTo>
                    <a:cubicBezTo>
                      <a:pt x="328" y="557"/>
                      <a:pt x="329" y="558"/>
                      <a:pt x="330" y="558"/>
                    </a:cubicBezTo>
                    <a:cubicBezTo>
                      <a:pt x="330" y="559"/>
                      <a:pt x="330" y="559"/>
                      <a:pt x="330" y="559"/>
                    </a:cubicBezTo>
                    <a:cubicBezTo>
                      <a:pt x="330" y="559"/>
                      <a:pt x="330" y="559"/>
                      <a:pt x="330" y="558"/>
                    </a:cubicBezTo>
                    <a:cubicBezTo>
                      <a:pt x="329" y="558"/>
                      <a:pt x="329" y="557"/>
                      <a:pt x="328" y="556"/>
                    </a:cubicBezTo>
                    <a:cubicBezTo>
                      <a:pt x="325" y="555"/>
                      <a:pt x="322" y="553"/>
                      <a:pt x="318" y="551"/>
                    </a:cubicBezTo>
                    <a:cubicBezTo>
                      <a:pt x="309" y="547"/>
                      <a:pt x="298" y="543"/>
                      <a:pt x="286" y="538"/>
                    </a:cubicBezTo>
                    <a:cubicBezTo>
                      <a:pt x="285" y="538"/>
                      <a:pt x="285" y="538"/>
                      <a:pt x="285" y="538"/>
                    </a:cubicBezTo>
                    <a:cubicBezTo>
                      <a:pt x="285" y="538"/>
                      <a:pt x="285" y="538"/>
                      <a:pt x="285" y="538"/>
                    </a:cubicBezTo>
                    <a:cubicBezTo>
                      <a:pt x="285" y="538"/>
                      <a:pt x="285" y="538"/>
                      <a:pt x="285" y="538"/>
                    </a:cubicBezTo>
                    <a:cubicBezTo>
                      <a:pt x="286" y="538"/>
                      <a:pt x="285" y="538"/>
                      <a:pt x="285" y="538"/>
                    </a:cubicBezTo>
                    <a:cubicBezTo>
                      <a:pt x="285" y="538"/>
                      <a:pt x="285" y="538"/>
                      <a:pt x="285" y="538"/>
                    </a:cubicBezTo>
                    <a:cubicBezTo>
                      <a:pt x="285" y="538"/>
                      <a:pt x="285" y="538"/>
                      <a:pt x="285" y="538"/>
                    </a:cubicBezTo>
                    <a:cubicBezTo>
                      <a:pt x="284" y="538"/>
                      <a:pt x="284" y="538"/>
                      <a:pt x="284" y="538"/>
                    </a:cubicBezTo>
                    <a:cubicBezTo>
                      <a:pt x="282" y="537"/>
                      <a:pt x="282" y="537"/>
                      <a:pt x="282" y="537"/>
                    </a:cubicBezTo>
                    <a:cubicBezTo>
                      <a:pt x="281" y="536"/>
                      <a:pt x="280" y="535"/>
                      <a:pt x="279" y="535"/>
                    </a:cubicBezTo>
                    <a:cubicBezTo>
                      <a:pt x="278" y="534"/>
                      <a:pt x="277" y="533"/>
                      <a:pt x="276" y="532"/>
                    </a:cubicBezTo>
                    <a:cubicBezTo>
                      <a:pt x="278" y="532"/>
                      <a:pt x="280" y="533"/>
                      <a:pt x="282" y="534"/>
                    </a:cubicBezTo>
                    <a:cubicBezTo>
                      <a:pt x="288" y="535"/>
                      <a:pt x="294" y="537"/>
                      <a:pt x="301" y="539"/>
                    </a:cubicBezTo>
                    <a:cubicBezTo>
                      <a:pt x="309" y="541"/>
                      <a:pt x="317" y="543"/>
                      <a:pt x="326" y="545"/>
                    </a:cubicBezTo>
                    <a:cubicBezTo>
                      <a:pt x="336" y="547"/>
                      <a:pt x="346" y="549"/>
                      <a:pt x="356" y="551"/>
                    </a:cubicBezTo>
                    <a:cubicBezTo>
                      <a:pt x="367" y="552"/>
                      <a:pt x="378" y="554"/>
                      <a:pt x="390" y="555"/>
                    </a:cubicBezTo>
                    <a:cubicBezTo>
                      <a:pt x="396" y="556"/>
                      <a:pt x="401" y="556"/>
                      <a:pt x="408" y="557"/>
                    </a:cubicBezTo>
                    <a:cubicBezTo>
                      <a:pt x="411" y="557"/>
                      <a:pt x="414" y="557"/>
                      <a:pt x="417" y="557"/>
                    </a:cubicBezTo>
                    <a:cubicBezTo>
                      <a:pt x="420" y="557"/>
                      <a:pt x="423" y="558"/>
                      <a:pt x="426" y="558"/>
                    </a:cubicBezTo>
                    <a:cubicBezTo>
                      <a:pt x="432" y="558"/>
                      <a:pt x="438" y="558"/>
                      <a:pt x="445" y="558"/>
                    </a:cubicBezTo>
                    <a:cubicBezTo>
                      <a:pt x="451" y="558"/>
                      <a:pt x="457" y="557"/>
                      <a:pt x="463" y="557"/>
                    </a:cubicBezTo>
                    <a:cubicBezTo>
                      <a:pt x="488" y="556"/>
                      <a:pt x="513" y="555"/>
                      <a:pt x="536" y="554"/>
                    </a:cubicBezTo>
                    <a:cubicBezTo>
                      <a:pt x="548" y="554"/>
                      <a:pt x="559" y="554"/>
                      <a:pt x="569" y="555"/>
                    </a:cubicBezTo>
                    <a:cubicBezTo>
                      <a:pt x="580" y="556"/>
                      <a:pt x="590" y="557"/>
                      <a:pt x="598" y="561"/>
                    </a:cubicBezTo>
                    <a:cubicBezTo>
                      <a:pt x="602" y="563"/>
                      <a:pt x="606" y="566"/>
                      <a:pt x="610" y="567"/>
                    </a:cubicBezTo>
                    <a:cubicBezTo>
                      <a:pt x="614" y="569"/>
                      <a:pt x="618" y="570"/>
                      <a:pt x="622" y="570"/>
                    </a:cubicBezTo>
                    <a:cubicBezTo>
                      <a:pt x="630" y="571"/>
                      <a:pt x="636" y="570"/>
                      <a:pt x="642" y="569"/>
                    </a:cubicBezTo>
                    <a:cubicBezTo>
                      <a:pt x="647" y="568"/>
                      <a:pt x="651" y="567"/>
                      <a:pt x="654" y="566"/>
                    </a:cubicBezTo>
                    <a:cubicBezTo>
                      <a:pt x="657" y="566"/>
                      <a:pt x="658" y="565"/>
                      <a:pt x="658" y="565"/>
                    </a:cubicBezTo>
                    <a:cubicBezTo>
                      <a:pt x="658" y="565"/>
                      <a:pt x="657" y="566"/>
                      <a:pt x="654" y="5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350"/>
              </a:p>
            </p:txBody>
          </p:sp>
          <p:sp>
            <p:nvSpPr>
              <p:cNvPr id="61" name="i$ḷïḍe"/>
              <p:cNvSpPr/>
              <p:nvPr/>
            </p:nvSpPr>
            <p:spPr bwMode="auto">
              <a:xfrm>
                <a:off x="6155367" y="5175378"/>
                <a:ext cx="210160" cy="278766"/>
              </a:xfrm>
              <a:custGeom>
                <a:avLst/>
                <a:gdLst>
                  <a:gd name="T0" fmla="*/ 11 w 59"/>
                  <a:gd name="T1" fmla="*/ 70 h 74"/>
                  <a:gd name="T2" fmla="*/ 50 w 59"/>
                  <a:gd name="T3" fmla="*/ 56 h 74"/>
                  <a:gd name="T4" fmla="*/ 55 w 59"/>
                  <a:gd name="T5" fmla="*/ 4 h 74"/>
                  <a:gd name="T6" fmla="*/ 9 w 59"/>
                  <a:gd name="T7" fmla="*/ 28 h 74"/>
                  <a:gd name="T8" fmla="*/ 11 w 59"/>
                  <a:gd name="T9" fmla="*/ 70 h 74"/>
                </a:gdLst>
                <a:ahLst/>
                <a:cxnLst>
                  <a:cxn ang="0">
                    <a:pos x="T0" y="T1"/>
                  </a:cxn>
                  <a:cxn ang="0">
                    <a:pos x="T2" y="T3"/>
                  </a:cxn>
                  <a:cxn ang="0">
                    <a:pos x="T4" y="T5"/>
                  </a:cxn>
                  <a:cxn ang="0">
                    <a:pos x="T6" y="T7"/>
                  </a:cxn>
                  <a:cxn ang="0">
                    <a:pos x="T8" y="T9"/>
                  </a:cxn>
                </a:cxnLst>
                <a:rect l="0" t="0" r="r" b="b"/>
                <a:pathLst>
                  <a:path w="59" h="74">
                    <a:moveTo>
                      <a:pt x="11" y="70"/>
                    </a:moveTo>
                    <a:cubicBezTo>
                      <a:pt x="25" y="74"/>
                      <a:pt x="41" y="69"/>
                      <a:pt x="50" y="56"/>
                    </a:cubicBezTo>
                    <a:cubicBezTo>
                      <a:pt x="59" y="43"/>
                      <a:pt x="53" y="7"/>
                      <a:pt x="55" y="4"/>
                    </a:cubicBezTo>
                    <a:cubicBezTo>
                      <a:pt x="56" y="0"/>
                      <a:pt x="17" y="15"/>
                      <a:pt x="9" y="28"/>
                    </a:cubicBezTo>
                    <a:cubicBezTo>
                      <a:pt x="0" y="42"/>
                      <a:pt x="1" y="58"/>
                      <a:pt x="11" y="70"/>
                    </a:cubicBezTo>
                    <a:close/>
                  </a:path>
                </a:pathLst>
              </a:custGeom>
              <a:grpFill/>
              <a:ln>
                <a:noFill/>
              </a:ln>
            </p:spPr>
            <p:txBody>
              <a:bodyPr vert="horz" wrap="square" lIns="91440" tIns="45720" rIns="91440" bIns="45720" numCol="1" anchor="t" anchorCtr="0" compatLnSpc="1"/>
              <a:lstStyle/>
              <a:p>
                <a:endParaRPr lang="en-US" sz="1350"/>
              </a:p>
            </p:txBody>
          </p:sp>
          <p:sp>
            <p:nvSpPr>
              <p:cNvPr id="62" name="íSlîḑê"/>
              <p:cNvSpPr/>
              <p:nvPr/>
            </p:nvSpPr>
            <p:spPr bwMode="auto">
              <a:xfrm>
                <a:off x="6401146" y="5062365"/>
                <a:ext cx="227969" cy="331506"/>
              </a:xfrm>
              <a:custGeom>
                <a:avLst/>
                <a:gdLst>
                  <a:gd name="T0" fmla="*/ 17 w 64"/>
                  <a:gd name="T1" fmla="*/ 85 h 87"/>
                  <a:gd name="T2" fmla="*/ 57 w 64"/>
                  <a:gd name="T3" fmla="*/ 62 h 87"/>
                  <a:gd name="T4" fmla="*/ 52 w 64"/>
                  <a:gd name="T5" fmla="*/ 4 h 87"/>
                  <a:gd name="T6" fmla="*/ 7 w 64"/>
                  <a:gd name="T7" fmla="*/ 40 h 87"/>
                  <a:gd name="T8" fmla="*/ 17 w 64"/>
                  <a:gd name="T9" fmla="*/ 85 h 87"/>
                </a:gdLst>
                <a:ahLst/>
                <a:cxnLst>
                  <a:cxn ang="0">
                    <a:pos x="T0" y="T1"/>
                  </a:cxn>
                  <a:cxn ang="0">
                    <a:pos x="T2" y="T3"/>
                  </a:cxn>
                  <a:cxn ang="0">
                    <a:pos x="T4" y="T5"/>
                  </a:cxn>
                  <a:cxn ang="0">
                    <a:pos x="T6" y="T7"/>
                  </a:cxn>
                  <a:cxn ang="0">
                    <a:pos x="T8" y="T9"/>
                  </a:cxn>
                </a:cxnLst>
                <a:rect l="0" t="0" r="r" b="b"/>
                <a:pathLst>
                  <a:path w="64" h="87">
                    <a:moveTo>
                      <a:pt x="17" y="85"/>
                    </a:moveTo>
                    <a:cubicBezTo>
                      <a:pt x="34" y="87"/>
                      <a:pt x="50" y="78"/>
                      <a:pt x="57" y="62"/>
                    </a:cubicBezTo>
                    <a:cubicBezTo>
                      <a:pt x="64" y="46"/>
                      <a:pt x="51" y="8"/>
                      <a:pt x="52" y="4"/>
                    </a:cubicBezTo>
                    <a:cubicBezTo>
                      <a:pt x="53" y="0"/>
                      <a:pt x="14" y="24"/>
                      <a:pt x="7" y="40"/>
                    </a:cubicBezTo>
                    <a:cubicBezTo>
                      <a:pt x="0" y="56"/>
                      <a:pt x="5" y="74"/>
                      <a:pt x="17" y="85"/>
                    </a:cubicBezTo>
                    <a:close/>
                  </a:path>
                </a:pathLst>
              </a:custGeom>
              <a:grpFill/>
              <a:ln>
                <a:noFill/>
              </a:ln>
            </p:spPr>
            <p:txBody>
              <a:bodyPr vert="horz" wrap="square" lIns="91440" tIns="45720" rIns="91440" bIns="45720" numCol="1" anchor="t" anchorCtr="0" compatLnSpc="1"/>
              <a:lstStyle/>
              <a:p>
                <a:endParaRPr lang="en-US" sz="1350"/>
              </a:p>
            </p:txBody>
          </p:sp>
          <p:sp>
            <p:nvSpPr>
              <p:cNvPr id="63" name="íşľïďê"/>
              <p:cNvSpPr/>
              <p:nvPr/>
            </p:nvSpPr>
            <p:spPr bwMode="auto">
              <a:xfrm>
                <a:off x="6632678" y="5092502"/>
                <a:ext cx="235093" cy="301369"/>
              </a:xfrm>
              <a:custGeom>
                <a:avLst/>
                <a:gdLst>
                  <a:gd name="T0" fmla="*/ 9 w 65"/>
                  <a:gd name="T1" fmla="*/ 73 h 79"/>
                  <a:gd name="T2" fmla="*/ 53 w 65"/>
                  <a:gd name="T3" fmla="*/ 61 h 79"/>
                  <a:gd name="T4" fmla="*/ 63 w 65"/>
                  <a:gd name="T5" fmla="*/ 4 h 79"/>
                  <a:gd name="T6" fmla="*/ 10 w 65"/>
                  <a:gd name="T7" fmla="*/ 28 h 79"/>
                  <a:gd name="T8" fmla="*/ 9 w 65"/>
                  <a:gd name="T9" fmla="*/ 73 h 79"/>
                </a:gdLst>
                <a:ahLst/>
                <a:cxnLst>
                  <a:cxn ang="0">
                    <a:pos x="T0" y="T1"/>
                  </a:cxn>
                  <a:cxn ang="0">
                    <a:pos x="T2" y="T3"/>
                  </a:cxn>
                  <a:cxn ang="0">
                    <a:pos x="T4" y="T5"/>
                  </a:cxn>
                  <a:cxn ang="0">
                    <a:pos x="T6" y="T7"/>
                  </a:cxn>
                  <a:cxn ang="0">
                    <a:pos x="T8" y="T9"/>
                  </a:cxn>
                </a:cxnLst>
                <a:rect l="0" t="0" r="r" b="b"/>
                <a:pathLst>
                  <a:path w="65" h="79">
                    <a:moveTo>
                      <a:pt x="9" y="73"/>
                    </a:moveTo>
                    <a:cubicBezTo>
                      <a:pt x="25" y="79"/>
                      <a:pt x="43" y="74"/>
                      <a:pt x="53" y="61"/>
                    </a:cubicBezTo>
                    <a:cubicBezTo>
                      <a:pt x="64" y="47"/>
                      <a:pt x="61" y="8"/>
                      <a:pt x="63" y="4"/>
                    </a:cubicBezTo>
                    <a:cubicBezTo>
                      <a:pt x="65" y="0"/>
                      <a:pt x="21" y="14"/>
                      <a:pt x="10" y="28"/>
                    </a:cubicBezTo>
                    <a:cubicBezTo>
                      <a:pt x="0" y="41"/>
                      <a:pt x="0" y="60"/>
                      <a:pt x="9" y="73"/>
                    </a:cubicBezTo>
                    <a:close/>
                  </a:path>
                </a:pathLst>
              </a:custGeom>
              <a:grpFill/>
              <a:ln>
                <a:noFill/>
              </a:ln>
            </p:spPr>
            <p:txBody>
              <a:bodyPr vert="horz" wrap="square" lIns="91440" tIns="45720" rIns="91440" bIns="45720" numCol="1" anchor="t" anchorCtr="0" compatLnSpc="1"/>
              <a:lstStyle/>
              <a:p>
                <a:endParaRPr lang="en-US" sz="1350"/>
              </a:p>
            </p:txBody>
          </p:sp>
          <p:sp>
            <p:nvSpPr>
              <p:cNvPr id="64" name="ïṥḷîdê"/>
              <p:cNvSpPr/>
              <p:nvPr/>
            </p:nvSpPr>
            <p:spPr bwMode="auto">
              <a:xfrm>
                <a:off x="7038748" y="5258255"/>
                <a:ext cx="121109" cy="154453"/>
              </a:xfrm>
              <a:custGeom>
                <a:avLst/>
                <a:gdLst>
                  <a:gd name="T0" fmla="*/ 5 w 34"/>
                  <a:gd name="T1" fmla="*/ 38 h 41"/>
                  <a:gd name="T2" fmla="*/ 28 w 34"/>
                  <a:gd name="T3" fmla="*/ 31 h 41"/>
                  <a:gd name="T4" fmla="*/ 33 w 34"/>
                  <a:gd name="T5" fmla="*/ 2 h 41"/>
                  <a:gd name="T6" fmla="*/ 5 w 34"/>
                  <a:gd name="T7" fmla="*/ 14 h 41"/>
                  <a:gd name="T8" fmla="*/ 5 w 34"/>
                  <a:gd name="T9" fmla="*/ 38 h 41"/>
                </a:gdLst>
                <a:ahLst/>
                <a:cxnLst>
                  <a:cxn ang="0">
                    <a:pos x="T0" y="T1"/>
                  </a:cxn>
                  <a:cxn ang="0">
                    <a:pos x="T2" y="T3"/>
                  </a:cxn>
                  <a:cxn ang="0">
                    <a:pos x="T4" y="T5"/>
                  </a:cxn>
                  <a:cxn ang="0">
                    <a:pos x="T6" y="T7"/>
                  </a:cxn>
                  <a:cxn ang="0">
                    <a:pos x="T8" y="T9"/>
                  </a:cxn>
                </a:cxnLst>
                <a:rect l="0" t="0" r="r" b="b"/>
                <a:pathLst>
                  <a:path w="34" h="41">
                    <a:moveTo>
                      <a:pt x="5" y="38"/>
                    </a:moveTo>
                    <a:cubicBezTo>
                      <a:pt x="13" y="41"/>
                      <a:pt x="22" y="39"/>
                      <a:pt x="28" y="31"/>
                    </a:cubicBezTo>
                    <a:cubicBezTo>
                      <a:pt x="33" y="24"/>
                      <a:pt x="32" y="4"/>
                      <a:pt x="33" y="2"/>
                    </a:cubicBezTo>
                    <a:cubicBezTo>
                      <a:pt x="34" y="0"/>
                      <a:pt x="11" y="7"/>
                      <a:pt x="5" y="14"/>
                    </a:cubicBezTo>
                    <a:cubicBezTo>
                      <a:pt x="0" y="21"/>
                      <a:pt x="0" y="31"/>
                      <a:pt x="5" y="38"/>
                    </a:cubicBezTo>
                    <a:close/>
                  </a:path>
                </a:pathLst>
              </a:custGeom>
              <a:grpFill/>
              <a:ln>
                <a:noFill/>
              </a:ln>
            </p:spPr>
            <p:txBody>
              <a:bodyPr vert="horz" wrap="square" lIns="91440" tIns="45720" rIns="91440" bIns="45720" numCol="1" anchor="t" anchorCtr="0" compatLnSpc="1"/>
              <a:lstStyle/>
              <a:p>
                <a:endParaRPr lang="en-US" sz="1350"/>
              </a:p>
            </p:txBody>
          </p:sp>
          <p:sp>
            <p:nvSpPr>
              <p:cNvPr id="65" name="îṧliḓè"/>
              <p:cNvSpPr/>
              <p:nvPr/>
            </p:nvSpPr>
            <p:spPr bwMode="auto">
              <a:xfrm>
                <a:off x="5948770" y="4342848"/>
                <a:ext cx="242217" cy="320206"/>
              </a:xfrm>
              <a:custGeom>
                <a:avLst/>
                <a:gdLst>
                  <a:gd name="T0" fmla="*/ 11 w 67"/>
                  <a:gd name="T1" fmla="*/ 78 h 84"/>
                  <a:gd name="T2" fmla="*/ 57 w 67"/>
                  <a:gd name="T3" fmla="*/ 63 h 84"/>
                  <a:gd name="T4" fmla="*/ 64 w 67"/>
                  <a:gd name="T5" fmla="*/ 4 h 84"/>
                  <a:gd name="T6" fmla="*/ 10 w 67"/>
                  <a:gd name="T7" fmla="*/ 30 h 84"/>
                  <a:gd name="T8" fmla="*/ 11 w 67"/>
                  <a:gd name="T9" fmla="*/ 78 h 84"/>
                </a:gdLst>
                <a:ahLst/>
                <a:cxnLst>
                  <a:cxn ang="0">
                    <a:pos x="T0" y="T1"/>
                  </a:cxn>
                  <a:cxn ang="0">
                    <a:pos x="T2" y="T3"/>
                  </a:cxn>
                  <a:cxn ang="0">
                    <a:pos x="T4" y="T5"/>
                  </a:cxn>
                  <a:cxn ang="0">
                    <a:pos x="T6" y="T7"/>
                  </a:cxn>
                  <a:cxn ang="0">
                    <a:pos x="T8" y="T9"/>
                  </a:cxn>
                </a:cxnLst>
                <a:rect l="0" t="0" r="r" b="b"/>
                <a:pathLst>
                  <a:path w="67" h="84">
                    <a:moveTo>
                      <a:pt x="11" y="78"/>
                    </a:moveTo>
                    <a:cubicBezTo>
                      <a:pt x="27" y="84"/>
                      <a:pt x="46" y="78"/>
                      <a:pt x="57" y="63"/>
                    </a:cubicBezTo>
                    <a:cubicBezTo>
                      <a:pt x="67" y="49"/>
                      <a:pt x="62" y="7"/>
                      <a:pt x="64" y="4"/>
                    </a:cubicBezTo>
                    <a:cubicBezTo>
                      <a:pt x="66" y="0"/>
                      <a:pt x="21" y="16"/>
                      <a:pt x="10" y="30"/>
                    </a:cubicBezTo>
                    <a:cubicBezTo>
                      <a:pt x="0" y="45"/>
                      <a:pt x="1" y="65"/>
                      <a:pt x="11" y="78"/>
                    </a:cubicBezTo>
                    <a:close/>
                  </a:path>
                </a:pathLst>
              </a:custGeom>
              <a:grpFill/>
              <a:ln>
                <a:noFill/>
              </a:ln>
            </p:spPr>
            <p:txBody>
              <a:bodyPr vert="horz" wrap="square" lIns="91440" tIns="45720" rIns="91440" bIns="45720" numCol="1" anchor="t" anchorCtr="0" compatLnSpc="1"/>
              <a:lstStyle/>
              <a:p>
                <a:endParaRPr lang="en-US" sz="1350"/>
              </a:p>
            </p:txBody>
          </p:sp>
          <p:sp>
            <p:nvSpPr>
              <p:cNvPr id="66" name="îṡlíḓê"/>
              <p:cNvSpPr/>
              <p:nvPr/>
            </p:nvSpPr>
            <p:spPr bwMode="auto">
              <a:xfrm>
                <a:off x="6027135" y="4685654"/>
                <a:ext cx="167416" cy="226027"/>
              </a:xfrm>
              <a:custGeom>
                <a:avLst/>
                <a:gdLst>
                  <a:gd name="T0" fmla="*/ 10 w 46"/>
                  <a:gd name="T1" fmla="*/ 57 h 59"/>
                  <a:gd name="T2" fmla="*/ 40 w 46"/>
                  <a:gd name="T3" fmla="*/ 44 h 59"/>
                  <a:gd name="T4" fmla="*/ 41 w 46"/>
                  <a:gd name="T5" fmla="*/ 2 h 59"/>
                  <a:gd name="T6" fmla="*/ 6 w 46"/>
                  <a:gd name="T7" fmla="*/ 24 h 59"/>
                  <a:gd name="T8" fmla="*/ 10 w 46"/>
                  <a:gd name="T9" fmla="*/ 57 h 59"/>
                </a:gdLst>
                <a:ahLst/>
                <a:cxnLst>
                  <a:cxn ang="0">
                    <a:pos x="T0" y="T1"/>
                  </a:cxn>
                  <a:cxn ang="0">
                    <a:pos x="T2" y="T3"/>
                  </a:cxn>
                  <a:cxn ang="0">
                    <a:pos x="T4" y="T5"/>
                  </a:cxn>
                  <a:cxn ang="0">
                    <a:pos x="T6" y="T7"/>
                  </a:cxn>
                  <a:cxn ang="0">
                    <a:pos x="T8" y="T9"/>
                  </a:cxn>
                </a:cxnLst>
                <a:rect l="0" t="0" r="r" b="b"/>
                <a:pathLst>
                  <a:path w="46" h="59">
                    <a:moveTo>
                      <a:pt x="10" y="57"/>
                    </a:moveTo>
                    <a:cubicBezTo>
                      <a:pt x="21" y="59"/>
                      <a:pt x="34" y="54"/>
                      <a:pt x="40" y="44"/>
                    </a:cubicBezTo>
                    <a:cubicBezTo>
                      <a:pt x="46" y="33"/>
                      <a:pt x="40" y="5"/>
                      <a:pt x="41" y="2"/>
                    </a:cubicBezTo>
                    <a:cubicBezTo>
                      <a:pt x="42" y="0"/>
                      <a:pt x="12" y="14"/>
                      <a:pt x="6" y="24"/>
                    </a:cubicBezTo>
                    <a:cubicBezTo>
                      <a:pt x="0" y="35"/>
                      <a:pt x="2" y="48"/>
                      <a:pt x="10" y="57"/>
                    </a:cubicBezTo>
                    <a:close/>
                  </a:path>
                </a:pathLst>
              </a:custGeom>
              <a:grpFill/>
              <a:ln>
                <a:noFill/>
              </a:ln>
            </p:spPr>
            <p:txBody>
              <a:bodyPr vert="horz" wrap="square" lIns="91440" tIns="45720" rIns="91440" bIns="45720" numCol="1" anchor="t" anchorCtr="0" compatLnSpc="1"/>
              <a:lstStyle/>
              <a:p>
                <a:endParaRPr lang="en-US" sz="1350"/>
              </a:p>
            </p:txBody>
          </p:sp>
          <p:sp>
            <p:nvSpPr>
              <p:cNvPr id="67" name="iślïďè"/>
              <p:cNvSpPr/>
              <p:nvPr/>
            </p:nvSpPr>
            <p:spPr bwMode="auto">
              <a:xfrm>
                <a:off x="6130432" y="4956886"/>
                <a:ext cx="338393" cy="241095"/>
              </a:xfrm>
              <a:custGeom>
                <a:avLst/>
                <a:gdLst>
                  <a:gd name="T0" fmla="*/ 0 w 94"/>
                  <a:gd name="T1" fmla="*/ 40 h 63"/>
                  <a:gd name="T2" fmla="*/ 44 w 94"/>
                  <a:gd name="T3" fmla="*/ 59 h 63"/>
                  <a:gd name="T4" fmla="*/ 90 w 94"/>
                  <a:gd name="T5" fmla="*/ 20 h 63"/>
                  <a:gd name="T6" fmla="*/ 32 w 94"/>
                  <a:gd name="T7" fmla="*/ 4 h 63"/>
                  <a:gd name="T8" fmla="*/ 0 w 94"/>
                  <a:gd name="T9" fmla="*/ 40 h 63"/>
                </a:gdLst>
                <a:ahLst/>
                <a:cxnLst>
                  <a:cxn ang="0">
                    <a:pos x="T0" y="T1"/>
                  </a:cxn>
                  <a:cxn ang="0">
                    <a:pos x="T2" y="T3"/>
                  </a:cxn>
                  <a:cxn ang="0">
                    <a:pos x="T4" y="T5"/>
                  </a:cxn>
                  <a:cxn ang="0">
                    <a:pos x="T6" y="T7"/>
                  </a:cxn>
                  <a:cxn ang="0">
                    <a:pos x="T8" y="T9"/>
                  </a:cxn>
                </a:cxnLst>
                <a:rect l="0" t="0" r="r" b="b"/>
                <a:pathLst>
                  <a:path w="94" h="63">
                    <a:moveTo>
                      <a:pt x="0" y="40"/>
                    </a:moveTo>
                    <a:cubicBezTo>
                      <a:pt x="9" y="55"/>
                      <a:pt x="27" y="63"/>
                      <a:pt x="44" y="59"/>
                    </a:cubicBezTo>
                    <a:cubicBezTo>
                      <a:pt x="62" y="55"/>
                      <a:pt x="86" y="21"/>
                      <a:pt x="90" y="20"/>
                    </a:cubicBezTo>
                    <a:cubicBezTo>
                      <a:pt x="94" y="18"/>
                      <a:pt x="50" y="0"/>
                      <a:pt x="32" y="4"/>
                    </a:cubicBezTo>
                    <a:cubicBezTo>
                      <a:pt x="14" y="8"/>
                      <a:pt x="2" y="23"/>
                      <a:pt x="0" y="40"/>
                    </a:cubicBezTo>
                    <a:close/>
                  </a:path>
                </a:pathLst>
              </a:custGeom>
              <a:grpFill/>
              <a:ln>
                <a:noFill/>
              </a:ln>
            </p:spPr>
            <p:txBody>
              <a:bodyPr vert="horz" wrap="square" lIns="91440" tIns="45720" rIns="91440" bIns="45720" numCol="1" anchor="t" anchorCtr="0" compatLnSpc="1"/>
              <a:lstStyle/>
              <a:p>
                <a:endParaRPr lang="en-US" sz="1350"/>
              </a:p>
            </p:txBody>
          </p:sp>
          <p:sp>
            <p:nvSpPr>
              <p:cNvPr id="68" name="îŝ1íde"/>
              <p:cNvSpPr/>
              <p:nvPr/>
            </p:nvSpPr>
            <p:spPr bwMode="auto">
              <a:xfrm>
                <a:off x="6247980" y="4734628"/>
                <a:ext cx="341954" cy="244863"/>
              </a:xfrm>
              <a:custGeom>
                <a:avLst/>
                <a:gdLst>
                  <a:gd name="T0" fmla="*/ 0 w 95"/>
                  <a:gd name="T1" fmla="*/ 40 h 64"/>
                  <a:gd name="T2" fmla="*/ 45 w 95"/>
                  <a:gd name="T3" fmla="*/ 60 h 64"/>
                  <a:gd name="T4" fmla="*/ 91 w 95"/>
                  <a:gd name="T5" fmla="*/ 20 h 64"/>
                  <a:gd name="T6" fmla="*/ 32 w 95"/>
                  <a:gd name="T7" fmla="*/ 4 h 64"/>
                  <a:gd name="T8" fmla="*/ 0 w 95"/>
                  <a:gd name="T9" fmla="*/ 40 h 64"/>
                </a:gdLst>
                <a:ahLst/>
                <a:cxnLst>
                  <a:cxn ang="0">
                    <a:pos x="T0" y="T1"/>
                  </a:cxn>
                  <a:cxn ang="0">
                    <a:pos x="T2" y="T3"/>
                  </a:cxn>
                  <a:cxn ang="0">
                    <a:pos x="T4" y="T5"/>
                  </a:cxn>
                  <a:cxn ang="0">
                    <a:pos x="T6" y="T7"/>
                  </a:cxn>
                  <a:cxn ang="0">
                    <a:pos x="T8" y="T9"/>
                  </a:cxn>
                </a:cxnLst>
                <a:rect l="0" t="0" r="r" b="b"/>
                <a:pathLst>
                  <a:path w="95" h="64">
                    <a:moveTo>
                      <a:pt x="0" y="40"/>
                    </a:moveTo>
                    <a:cubicBezTo>
                      <a:pt x="9" y="56"/>
                      <a:pt x="27" y="64"/>
                      <a:pt x="45" y="60"/>
                    </a:cubicBezTo>
                    <a:cubicBezTo>
                      <a:pt x="63" y="56"/>
                      <a:pt x="87" y="22"/>
                      <a:pt x="91" y="20"/>
                    </a:cubicBezTo>
                    <a:cubicBezTo>
                      <a:pt x="95" y="18"/>
                      <a:pt x="50" y="0"/>
                      <a:pt x="32" y="4"/>
                    </a:cubicBezTo>
                    <a:cubicBezTo>
                      <a:pt x="14" y="8"/>
                      <a:pt x="2" y="23"/>
                      <a:pt x="0" y="40"/>
                    </a:cubicBezTo>
                    <a:close/>
                  </a:path>
                </a:pathLst>
              </a:custGeom>
              <a:grpFill/>
              <a:ln>
                <a:noFill/>
              </a:ln>
            </p:spPr>
            <p:txBody>
              <a:bodyPr vert="horz" wrap="square" lIns="91440" tIns="45720" rIns="91440" bIns="45720" numCol="1" anchor="t" anchorCtr="0" compatLnSpc="1"/>
              <a:lstStyle/>
              <a:p>
                <a:endParaRPr lang="en-US" sz="1350"/>
              </a:p>
            </p:txBody>
          </p:sp>
          <p:sp>
            <p:nvSpPr>
              <p:cNvPr id="69" name="iŝḻîdé"/>
              <p:cNvSpPr/>
              <p:nvPr/>
            </p:nvSpPr>
            <p:spPr bwMode="auto">
              <a:xfrm>
                <a:off x="6247980" y="5412707"/>
                <a:ext cx="274277" cy="271232"/>
              </a:xfrm>
              <a:custGeom>
                <a:avLst/>
                <a:gdLst>
                  <a:gd name="T0" fmla="*/ 7 w 76"/>
                  <a:gd name="T1" fmla="*/ 8 h 71"/>
                  <a:gd name="T2" fmla="*/ 16 w 76"/>
                  <a:gd name="T3" fmla="*/ 54 h 71"/>
                  <a:gd name="T4" fmla="*/ 73 w 76"/>
                  <a:gd name="T5" fmla="*/ 69 h 71"/>
                  <a:gd name="T6" fmla="*/ 54 w 76"/>
                  <a:gd name="T7" fmla="*/ 14 h 71"/>
                  <a:gd name="T8" fmla="*/ 7 w 76"/>
                  <a:gd name="T9" fmla="*/ 8 h 71"/>
                </a:gdLst>
                <a:ahLst/>
                <a:cxnLst>
                  <a:cxn ang="0">
                    <a:pos x="T0" y="T1"/>
                  </a:cxn>
                  <a:cxn ang="0">
                    <a:pos x="T2" y="T3"/>
                  </a:cxn>
                  <a:cxn ang="0">
                    <a:pos x="T4" y="T5"/>
                  </a:cxn>
                  <a:cxn ang="0">
                    <a:pos x="T6" y="T7"/>
                  </a:cxn>
                  <a:cxn ang="0">
                    <a:pos x="T8" y="T9"/>
                  </a:cxn>
                </a:cxnLst>
                <a:rect l="0" t="0" r="r" b="b"/>
                <a:pathLst>
                  <a:path w="76" h="71">
                    <a:moveTo>
                      <a:pt x="7" y="8"/>
                    </a:moveTo>
                    <a:cubicBezTo>
                      <a:pt x="0" y="23"/>
                      <a:pt x="3" y="42"/>
                      <a:pt x="16" y="54"/>
                    </a:cubicBezTo>
                    <a:cubicBezTo>
                      <a:pt x="29" y="66"/>
                      <a:pt x="69" y="66"/>
                      <a:pt x="73" y="69"/>
                    </a:cubicBezTo>
                    <a:cubicBezTo>
                      <a:pt x="76" y="71"/>
                      <a:pt x="66" y="25"/>
                      <a:pt x="54" y="14"/>
                    </a:cubicBezTo>
                    <a:cubicBezTo>
                      <a:pt x="41" y="2"/>
                      <a:pt x="22" y="0"/>
                      <a:pt x="7" y="8"/>
                    </a:cubicBezTo>
                    <a:close/>
                  </a:path>
                </a:pathLst>
              </a:custGeom>
              <a:grpFill/>
              <a:ln>
                <a:noFill/>
              </a:ln>
            </p:spPr>
            <p:txBody>
              <a:bodyPr vert="horz" wrap="square" lIns="91440" tIns="45720" rIns="91440" bIns="45720" numCol="1" anchor="t" anchorCtr="0" compatLnSpc="1"/>
              <a:lstStyle/>
              <a:p>
                <a:endParaRPr lang="en-US" sz="1350"/>
              </a:p>
            </p:txBody>
          </p:sp>
          <p:sp>
            <p:nvSpPr>
              <p:cNvPr id="70" name="iṩ1ïdé"/>
              <p:cNvSpPr/>
              <p:nvPr/>
            </p:nvSpPr>
            <p:spPr bwMode="auto">
              <a:xfrm>
                <a:off x="6532941" y="5397639"/>
                <a:ext cx="156729" cy="207192"/>
              </a:xfrm>
              <a:custGeom>
                <a:avLst/>
                <a:gdLst>
                  <a:gd name="T0" fmla="*/ 8 w 43"/>
                  <a:gd name="T1" fmla="*/ 3 h 54"/>
                  <a:gd name="T2" fmla="*/ 6 w 43"/>
                  <a:gd name="T3" fmla="*/ 34 h 54"/>
                  <a:gd name="T4" fmla="*/ 41 w 43"/>
                  <a:gd name="T5" fmla="*/ 52 h 54"/>
                  <a:gd name="T6" fmla="*/ 37 w 43"/>
                  <a:gd name="T7" fmla="*/ 14 h 54"/>
                  <a:gd name="T8" fmla="*/ 8 w 43"/>
                  <a:gd name="T9" fmla="*/ 3 h 54"/>
                </a:gdLst>
                <a:ahLst/>
                <a:cxnLst>
                  <a:cxn ang="0">
                    <a:pos x="T0" y="T1"/>
                  </a:cxn>
                  <a:cxn ang="0">
                    <a:pos x="T2" y="T3"/>
                  </a:cxn>
                  <a:cxn ang="0">
                    <a:pos x="T4" y="T5"/>
                  </a:cxn>
                  <a:cxn ang="0">
                    <a:pos x="T6" y="T7"/>
                  </a:cxn>
                  <a:cxn ang="0">
                    <a:pos x="T8" y="T9"/>
                  </a:cxn>
                </a:cxnLst>
                <a:rect l="0" t="0" r="r" b="b"/>
                <a:pathLst>
                  <a:path w="43" h="54">
                    <a:moveTo>
                      <a:pt x="8" y="3"/>
                    </a:moveTo>
                    <a:cubicBezTo>
                      <a:pt x="1" y="12"/>
                      <a:pt x="0" y="24"/>
                      <a:pt x="6" y="34"/>
                    </a:cubicBezTo>
                    <a:cubicBezTo>
                      <a:pt x="13" y="44"/>
                      <a:pt x="39" y="50"/>
                      <a:pt x="41" y="52"/>
                    </a:cubicBezTo>
                    <a:cubicBezTo>
                      <a:pt x="43" y="54"/>
                      <a:pt x="43" y="24"/>
                      <a:pt x="37" y="14"/>
                    </a:cubicBezTo>
                    <a:cubicBezTo>
                      <a:pt x="30" y="4"/>
                      <a:pt x="19" y="0"/>
                      <a:pt x="8" y="3"/>
                    </a:cubicBezTo>
                    <a:close/>
                  </a:path>
                </a:pathLst>
              </a:custGeom>
              <a:grpFill/>
              <a:ln>
                <a:noFill/>
              </a:ln>
            </p:spPr>
            <p:txBody>
              <a:bodyPr vert="horz" wrap="square" lIns="91440" tIns="45720" rIns="91440" bIns="45720" numCol="1" anchor="t" anchorCtr="0" compatLnSpc="1"/>
              <a:lstStyle/>
              <a:p>
                <a:endParaRPr lang="en-US" sz="1350"/>
              </a:p>
            </p:txBody>
          </p:sp>
          <p:sp>
            <p:nvSpPr>
              <p:cNvPr id="71" name="ï$lïďe"/>
              <p:cNvSpPr/>
              <p:nvPr/>
            </p:nvSpPr>
            <p:spPr bwMode="auto">
              <a:xfrm>
                <a:off x="7024500" y="5386336"/>
                <a:ext cx="146044" cy="146918"/>
              </a:xfrm>
              <a:custGeom>
                <a:avLst/>
                <a:gdLst>
                  <a:gd name="T0" fmla="*/ 4 w 41"/>
                  <a:gd name="T1" fmla="*/ 4 h 38"/>
                  <a:gd name="T2" fmla="*/ 9 w 41"/>
                  <a:gd name="T3" fmla="*/ 29 h 38"/>
                  <a:gd name="T4" fmla="*/ 39 w 41"/>
                  <a:gd name="T5" fmla="*/ 37 h 38"/>
                  <a:gd name="T6" fmla="*/ 29 w 41"/>
                  <a:gd name="T7" fmla="*/ 7 h 38"/>
                  <a:gd name="T8" fmla="*/ 4 w 41"/>
                  <a:gd name="T9" fmla="*/ 4 h 38"/>
                </a:gdLst>
                <a:ahLst/>
                <a:cxnLst>
                  <a:cxn ang="0">
                    <a:pos x="T0" y="T1"/>
                  </a:cxn>
                  <a:cxn ang="0">
                    <a:pos x="T2" y="T3"/>
                  </a:cxn>
                  <a:cxn ang="0">
                    <a:pos x="T4" y="T5"/>
                  </a:cxn>
                  <a:cxn ang="0">
                    <a:pos x="T6" y="T7"/>
                  </a:cxn>
                  <a:cxn ang="0">
                    <a:pos x="T8" y="T9"/>
                  </a:cxn>
                </a:cxnLst>
                <a:rect l="0" t="0" r="r" b="b"/>
                <a:pathLst>
                  <a:path w="41" h="38">
                    <a:moveTo>
                      <a:pt x="4" y="4"/>
                    </a:moveTo>
                    <a:cubicBezTo>
                      <a:pt x="0" y="12"/>
                      <a:pt x="2" y="22"/>
                      <a:pt x="9" y="29"/>
                    </a:cubicBezTo>
                    <a:cubicBezTo>
                      <a:pt x="16" y="35"/>
                      <a:pt x="37" y="35"/>
                      <a:pt x="39" y="37"/>
                    </a:cubicBezTo>
                    <a:cubicBezTo>
                      <a:pt x="41" y="38"/>
                      <a:pt x="36" y="14"/>
                      <a:pt x="29" y="7"/>
                    </a:cubicBezTo>
                    <a:cubicBezTo>
                      <a:pt x="22" y="1"/>
                      <a:pt x="12" y="0"/>
                      <a:pt x="4" y="4"/>
                    </a:cubicBezTo>
                    <a:close/>
                  </a:path>
                </a:pathLst>
              </a:custGeom>
              <a:grpFill/>
              <a:ln>
                <a:noFill/>
              </a:ln>
            </p:spPr>
            <p:txBody>
              <a:bodyPr vert="horz" wrap="square" lIns="91440" tIns="45720" rIns="91440" bIns="45720" numCol="1" anchor="t" anchorCtr="0" compatLnSpc="1"/>
              <a:lstStyle/>
              <a:p>
                <a:endParaRPr lang="en-US" sz="1350"/>
              </a:p>
            </p:txBody>
          </p:sp>
          <p:sp>
            <p:nvSpPr>
              <p:cNvPr id="72" name="îṧlíḑé"/>
              <p:cNvSpPr/>
              <p:nvPr/>
            </p:nvSpPr>
            <p:spPr bwMode="auto">
              <a:xfrm>
                <a:off x="6849960" y="5201749"/>
                <a:ext cx="153168" cy="192124"/>
              </a:xfrm>
              <a:custGeom>
                <a:avLst/>
                <a:gdLst>
                  <a:gd name="T0" fmla="*/ 6 w 42"/>
                  <a:gd name="T1" fmla="*/ 48 h 51"/>
                  <a:gd name="T2" fmla="*/ 34 w 42"/>
                  <a:gd name="T3" fmla="*/ 39 h 51"/>
                  <a:gd name="T4" fmla="*/ 41 w 42"/>
                  <a:gd name="T5" fmla="*/ 2 h 51"/>
                  <a:gd name="T6" fmla="*/ 7 w 42"/>
                  <a:gd name="T7" fmla="*/ 18 h 51"/>
                  <a:gd name="T8" fmla="*/ 6 w 42"/>
                  <a:gd name="T9" fmla="*/ 48 h 51"/>
                </a:gdLst>
                <a:ahLst/>
                <a:cxnLst>
                  <a:cxn ang="0">
                    <a:pos x="T0" y="T1"/>
                  </a:cxn>
                  <a:cxn ang="0">
                    <a:pos x="T2" y="T3"/>
                  </a:cxn>
                  <a:cxn ang="0">
                    <a:pos x="T4" y="T5"/>
                  </a:cxn>
                  <a:cxn ang="0">
                    <a:pos x="T6" y="T7"/>
                  </a:cxn>
                  <a:cxn ang="0">
                    <a:pos x="T8" y="T9"/>
                  </a:cxn>
                </a:cxnLst>
                <a:rect l="0" t="0" r="r" b="b"/>
                <a:pathLst>
                  <a:path w="42" h="51">
                    <a:moveTo>
                      <a:pt x="6" y="48"/>
                    </a:moveTo>
                    <a:cubicBezTo>
                      <a:pt x="16" y="51"/>
                      <a:pt x="28" y="48"/>
                      <a:pt x="34" y="39"/>
                    </a:cubicBezTo>
                    <a:cubicBezTo>
                      <a:pt x="41" y="31"/>
                      <a:pt x="40" y="5"/>
                      <a:pt x="41" y="2"/>
                    </a:cubicBezTo>
                    <a:cubicBezTo>
                      <a:pt x="42" y="0"/>
                      <a:pt x="13" y="9"/>
                      <a:pt x="7" y="18"/>
                    </a:cubicBezTo>
                    <a:cubicBezTo>
                      <a:pt x="0" y="27"/>
                      <a:pt x="0" y="39"/>
                      <a:pt x="6" y="48"/>
                    </a:cubicBezTo>
                    <a:close/>
                  </a:path>
                </a:pathLst>
              </a:custGeom>
              <a:grpFill/>
              <a:ln>
                <a:noFill/>
              </a:ln>
            </p:spPr>
            <p:txBody>
              <a:bodyPr vert="horz" wrap="square" lIns="91440" tIns="45720" rIns="91440" bIns="45720" numCol="1" anchor="t" anchorCtr="0" compatLnSpc="1"/>
              <a:lstStyle/>
              <a:p>
                <a:endParaRPr lang="en-US" sz="1350"/>
              </a:p>
            </p:txBody>
          </p:sp>
          <p:sp>
            <p:nvSpPr>
              <p:cNvPr id="73" name="íSļîdè"/>
              <p:cNvSpPr/>
              <p:nvPr/>
            </p:nvSpPr>
            <p:spPr bwMode="auto">
              <a:xfrm>
                <a:off x="6764472" y="5386336"/>
                <a:ext cx="227969" cy="226027"/>
              </a:xfrm>
              <a:custGeom>
                <a:avLst/>
                <a:gdLst>
                  <a:gd name="T0" fmla="*/ 6 w 63"/>
                  <a:gd name="T1" fmla="*/ 7 h 59"/>
                  <a:gd name="T2" fmla="*/ 13 w 63"/>
                  <a:gd name="T3" fmla="*/ 45 h 59"/>
                  <a:gd name="T4" fmla="*/ 60 w 63"/>
                  <a:gd name="T5" fmla="*/ 57 h 59"/>
                  <a:gd name="T6" fmla="*/ 44 w 63"/>
                  <a:gd name="T7" fmla="*/ 11 h 59"/>
                  <a:gd name="T8" fmla="*/ 6 w 63"/>
                  <a:gd name="T9" fmla="*/ 7 h 59"/>
                </a:gdLst>
                <a:ahLst/>
                <a:cxnLst>
                  <a:cxn ang="0">
                    <a:pos x="T0" y="T1"/>
                  </a:cxn>
                  <a:cxn ang="0">
                    <a:pos x="T2" y="T3"/>
                  </a:cxn>
                  <a:cxn ang="0">
                    <a:pos x="T4" y="T5"/>
                  </a:cxn>
                  <a:cxn ang="0">
                    <a:pos x="T6" y="T7"/>
                  </a:cxn>
                  <a:cxn ang="0">
                    <a:pos x="T8" y="T9"/>
                  </a:cxn>
                </a:cxnLst>
                <a:rect l="0" t="0" r="r" b="b"/>
                <a:pathLst>
                  <a:path w="63" h="59">
                    <a:moveTo>
                      <a:pt x="6" y="7"/>
                    </a:moveTo>
                    <a:cubicBezTo>
                      <a:pt x="0" y="20"/>
                      <a:pt x="2" y="35"/>
                      <a:pt x="13" y="45"/>
                    </a:cubicBezTo>
                    <a:cubicBezTo>
                      <a:pt x="24" y="55"/>
                      <a:pt x="57" y="55"/>
                      <a:pt x="60" y="57"/>
                    </a:cubicBezTo>
                    <a:cubicBezTo>
                      <a:pt x="63" y="59"/>
                      <a:pt x="55" y="21"/>
                      <a:pt x="44" y="11"/>
                    </a:cubicBezTo>
                    <a:cubicBezTo>
                      <a:pt x="33" y="2"/>
                      <a:pt x="18" y="0"/>
                      <a:pt x="6" y="7"/>
                    </a:cubicBezTo>
                    <a:close/>
                  </a:path>
                </a:pathLst>
              </a:custGeom>
              <a:grpFill/>
              <a:ln>
                <a:noFill/>
              </a:ln>
            </p:spPr>
            <p:txBody>
              <a:bodyPr vert="horz" wrap="square" lIns="91440" tIns="45720" rIns="91440" bIns="45720" numCol="1" anchor="t" anchorCtr="0" compatLnSpc="1"/>
              <a:lstStyle/>
              <a:p>
                <a:endParaRPr lang="en-US" sz="1350"/>
              </a:p>
            </p:txBody>
          </p:sp>
          <p:sp>
            <p:nvSpPr>
              <p:cNvPr id="74" name="îṡḷiďe"/>
              <p:cNvSpPr/>
              <p:nvPr/>
            </p:nvSpPr>
            <p:spPr bwMode="auto">
              <a:xfrm>
                <a:off x="5524889" y="4892846"/>
                <a:ext cx="217284" cy="384245"/>
              </a:xfrm>
              <a:custGeom>
                <a:avLst/>
                <a:gdLst>
                  <a:gd name="T0" fmla="*/ 30 w 61"/>
                  <a:gd name="T1" fmla="*/ 101 h 101"/>
                  <a:gd name="T2" fmla="*/ 1 w 61"/>
                  <a:gd name="T3" fmla="*/ 60 h 101"/>
                  <a:gd name="T4" fmla="*/ 31 w 61"/>
                  <a:gd name="T5" fmla="*/ 4 h 101"/>
                  <a:gd name="T6" fmla="*/ 61 w 61"/>
                  <a:gd name="T7" fmla="*/ 61 h 101"/>
                  <a:gd name="T8" fmla="*/ 30 w 61"/>
                  <a:gd name="T9" fmla="*/ 101 h 101"/>
                </a:gdLst>
                <a:ahLst/>
                <a:cxnLst>
                  <a:cxn ang="0">
                    <a:pos x="T0" y="T1"/>
                  </a:cxn>
                  <a:cxn ang="0">
                    <a:pos x="T2" y="T3"/>
                  </a:cxn>
                  <a:cxn ang="0">
                    <a:pos x="T4" y="T5"/>
                  </a:cxn>
                  <a:cxn ang="0">
                    <a:pos x="T6" y="T7"/>
                  </a:cxn>
                  <a:cxn ang="0">
                    <a:pos x="T8" y="T9"/>
                  </a:cxn>
                </a:cxnLst>
                <a:rect l="0" t="0" r="r" b="b"/>
                <a:pathLst>
                  <a:path w="61" h="101">
                    <a:moveTo>
                      <a:pt x="30" y="101"/>
                    </a:moveTo>
                    <a:cubicBezTo>
                      <a:pt x="13" y="96"/>
                      <a:pt x="0" y="79"/>
                      <a:pt x="1" y="60"/>
                    </a:cubicBezTo>
                    <a:cubicBezTo>
                      <a:pt x="1" y="41"/>
                      <a:pt x="31" y="9"/>
                      <a:pt x="31" y="4"/>
                    </a:cubicBezTo>
                    <a:cubicBezTo>
                      <a:pt x="32" y="0"/>
                      <a:pt x="61" y="42"/>
                      <a:pt x="61" y="61"/>
                    </a:cubicBezTo>
                    <a:cubicBezTo>
                      <a:pt x="60" y="80"/>
                      <a:pt x="47" y="96"/>
                      <a:pt x="30" y="101"/>
                    </a:cubicBezTo>
                    <a:close/>
                  </a:path>
                </a:pathLst>
              </a:custGeom>
              <a:grpFill/>
              <a:ln>
                <a:noFill/>
              </a:ln>
            </p:spPr>
            <p:txBody>
              <a:bodyPr vert="horz" wrap="square" lIns="91440" tIns="45720" rIns="91440" bIns="45720" numCol="1" anchor="t" anchorCtr="0" compatLnSpc="1"/>
              <a:lstStyle/>
              <a:p>
                <a:endParaRPr lang="en-US" sz="1350"/>
              </a:p>
            </p:txBody>
          </p:sp>
          <p:sp>
            <p:nvSpPr>
              <p:cNvPr id="75" name="íSľîḍè"/>
              <p:cNvSpPr/>
              <p:nvPr/>
            </p:nvSpPr>
            <p:spPr bwMode="auto">
              <a:xfrm>
                <a:off x="5282672" y="4821270"/>
                <a:ext cx="249341" cy="369177"/>
              </a:xfrm>
              <a:custGeom>
                <a:avLst/>
                <a:gdLst>
                  <a:gd name="T0" fmla="*/ 48 w 69"/>
                  <a:gd name="T1" fmla="*/ 95 h 96"/>
                  <a:gd name="T2" fmla="*/ 7 w 69"/>
                  <a:gd name="T3" fmla="*/ 67 h 96"/>
                  <a:gd name="T4" fmla="*/ 16 w 69"/>
                  <a:gd name="T5" fmla="*/ 4 h 96"/>
                  <a:gd name="T6" fmla="*/ 63 w 69"/>
                  <a:gd name="T7" fmla="*/ 47 h 96"/>
                  <a:gd name="T8" fmla="*/ 48 w 69"/>
                  <a:gd name="T9" fmla="*/ 95 h 96"/>
                </a:gdLst>
                <a:ahLst/>
                <a:cxnLst>
                  <a:cxn ang="0">
                    <a:pos x="T0" y="T1"/>
                  </a:cxn>
                  <a:cxn ang="0">
                    <a:pos x="T2" y="T3"/>
                  </a:cxn>
                  <a:cxn ang="0">
                    <a:pos x="T4" y="T5"/>
                  </a:cxn>
                  <a:cxn ang="0">
                    <a:pos x="T6" y="T7"/>
                  </a:cxn>
                  <a:cxn ang="0">
                    <a:pos x="T8" y="T9"/>
                  </a:cxn>
                </a:cxnLst>
                <a:rect l="0" t="0" r="r" b="b"/>
                <a:pathLst>
                  <a:path w="69" h="96">
                    <a:moveTo>
                      <a:pt x="48" y="95"/>
                    </a:moveTo>
                    <a:cubicBezTo>
                      <a:pt x="30" y="96"/>
                      <a:pt x="13" y="85"/>
                      <a:pt x="7" y="67"/>
                    </a:cubicBezTo>
                    <a:cubicBezTo>
                      <a:pt x="0" y="49"/>
                      <a:pt x="17" y="8"/>
                      <a:pt x="16" y="4"/>
                    </a:cubicBezTo>
                    <a:cubicBezTo>
                      <a:pt x="15" y="0"/>
                      <a:pt x="57" y="29"/>
                      <a:pt x="63" y="47"/>
                    </a:cubicBezTo>
                    <a:cubicBezTo>
                      <a:pt x="69" y="65"/>
                      <a:pt x="63" y="85"/>
                      <a:pt x="48" y="95"/>
                    </a:cubicBezTo>
                    <a:close/>
                  </a:path>
                </a:pathLst>
              </a:custGeom>
              <a:grpFill/>
              <a:ln>
                <a:noFill/>
              </a:ln>
            </p:spPr>
            <p:txBody>
              <a:bodyPr vert="horz" wrap="square" lIns="91440" tIns="45720" rIns="91440" bIns="45720" numCol="1" anchor="t" anchorCtr="0" compatLnSpc="1"/>
              <a:lstStyle/>
              <a:p>
                <a:endParaRPr lang="en-US" sz="1350"/>
              </a:p>
            </p:txBody>
          </p:sp>
          <p:sp>
            <p:nvSpPr>
              <p:cNvPr id="76" name="ï$lîďé"/>
              <p:cNvSpPr/>
              <p:nvPr/>
            </p:nvSpPr>
            <p:spPr bwMode="auto">
              <a:xfrm>
                <a:off x="5585445" y="4271272"/>
                <a:ext cx="384698" cy="290069"/>
              </a:xfrm>
              <a:custGeom>
                <a:avLst/>
                <a:gdLst>
                  <a:gd name="T0" fmla="*/ 89 w 107"/>
                  <a:gd name="T1" fmla="*/ 2 h 76"/>
                  <a:gd name="T2" fmla="*/ 71 w 107"/>
                  <a:gd name="T3" fmla="*/ 23 h 76"/>
                  <a:gd name="T4" fmla="*/ 64 w 107"/>
                  <a:gd name="T5" fmla="*/ 18 h 76"/>
                  <a:gd name="T6" fmla="*/ 4 w 107"/>
                  <a:gd name="T7" fmla="*/ 15 h 76"/>
                  <a:gd name="T8" fmla="*/ 35 w 107"/>
                  <a:gd name="T9" fmla="*/ 67 h 76"/>
                  <a:gd name="T10" fmla="*/ 80 w 107"/>
                  <a:gd name="T11" fmla="*/ 65 h 76"/>
                  <a:gd name="T12" fmla="*/ 83 w 107"/>
                  <a:gd name="T13" fmla="*/ 66 h 76"/>
                  <a:gd name="T14" fmla="*/ 105 w 107"/>
                  <a:gd name="T15" fmla="*/ 41 h 76"/>
                  <a:gd name="T16" fmla="*/ 89 w 107"/>
                  <a:gd name="T17" fmla="*/ 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76">
                    <a:moveTo>
                      <a:pt x="89" y="2"/>
                    </a:moveTo>
                    <a:cubicBezTo>
                      <a:pt x="89" y="0"/>
                      <a:pt x="78" y="12"/>
                      <a:pt x="71" y="23"/>
                    </a:cubicBezTo>
                    <a:cubicBezTo>
                      <a:pt x="69" y="21"/>
                      <a:pt x="66" y="20"/>
                      <a:pt x="64" y="18"/>
                    </a:cubicBezTo>
                    <a:cubicBezTo>
                      <a:pt x="48" y="9"/>
                      <a:pt x="0" y="13"/>
                      <a:pt x="4" y="15"/>
                    </a:cubicBezTo>
                    <a:cubicBezTo>
                      <a:pt x="7" y="18"/>
                      <a:pt x="19" y="58"/>
                      <a:pt x="35" y="67"/>
                    </a:cubicBezTo>
                    <a:cubicBezTo>
                      <a:pt x="49" y="76"/>
                      <a:pt x="67" y="74"/>
                      <a:pt x="80" y="65"/>
                    </a:cubicBezTo>
                    <a:cubicBezTo>
                      <a:pt x="81" y="65"/>
                      <a:pt x="82" y="66"/>
                      <a:pt x="83" y="66"/>
                    </a:cubicBezTo>
                    <a:cubicBezTo>
                      <a:pt x="95" y="64"/>
                      <a:pt x="104" y="54"/>
                      <a:pt x="105" y="41"/>
                    </a:cubicBezTo>
                    <a:cubicBezTo>
                      <a:pt x="107" y="28"/>
                      <a:pt x="89" y="5"/>
                      <a:pt x="89" y="2"/>
                    </a:cubicBezTo>
                    <a:close/>
                  </a:path>
                </a:pathLst>
              </a:custGeom>
              <a:grpFill/>
              <a:ln>
                <a:noFill/>
              </a:ln>
            </p:spPr>
            <p:txBody>
              <a:bodyPr vert="horz" wrap="square" lIns="91440" tIns="45720" rIns="91440" bIns="45720" numCol="1" anchor="t" anchorCtr="0" compatLnSpc="1"/>
              <a:lstStyle/>
              <a:p>
                <a:endParaRPr lang="en-US" sz="1350"/>
              </a:p>
            </p:txBody>
          </p:sp>
          <p:sp>
            <p:nvSpPr>
              <p:cNvPr id="77" name="iṧḷïḓe"/>
              <p:cNvSpPr/>
              <p:nvPr/>
            </p:nvSpPr>
            <p:spPr bwMode="auto">
              <a:xfrm>
                <a:off x="5296920" y="4444559"/>
                <a:ext cx="381137" cy="312671"/>
              </a:xfrm>
              <a:custGeom>
                <a:avLst/>
                <a:gdLst>
                  <a:gd name="T0" fmla="*/ 104 w 106"/>
                  <a:gd name="T1" fmla="*/ 37 h 82"/>
                  <a:gd name="T2" fmla="*/ 79 w 106"/>
                  <a:gd name="T3" fmla="*/ 2 h 82"/>
                  <a:gd name="T4" fmla="*/ 67 w 106"/>
                  <a:gd name="T5" fmla="*/ 26 h 82"/>
                  <a:gd name="T6" fmla="*/ 64 w 106"/>
                  <a:gd name="T7" fmla="*/ 23 h 82"/>
                  <a:gd name="T8" fmla="*/ 3 w 106"/>
                  <a:gd name="T9" fmla="*/ 21 h 82"/>
                  <a:gd name="T10" fmla="*/ 35 w 106"/>
                  <a:gd name="T11" fmla="*/ 72 h 82"/>
                  <a:gd name="T12" fmla="*/ 82 w 106"/>
                  <a:gd name="T13" fmla="*/ 68 h 82"/>
                  <a:gd name="T14" fmla="*/ 83 w 106"/>
                  <a:gd name="T15" fmla="*/ 66 h 82"/>
                  <a:gd name="T16" fmla="*/ 88 w 106"/>
                  <a:gd name="T17" fmla="*/ 67 h 82"/>
                  <a:gd name="T18" fmla="*/ 104 w 106"/>
                  <a:gd name="T19" fmla="*/ 3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82">
                    <a:moveTo>
                      <a:pt x="104" y="37"/>
                    </a:moveTo>
                    <a:cubicBezTo>
                      <a:pt x="103" y="24"/>
                      <a:pt x="80" y="5"/>
                      <a:pt x="79" y="2"/>
                    </a:cubicBezTo>
                    <a:cubicBezTo>
                      <a:pt x="78" y="0"/>
                      <a:pt x="71" y="13"/>
                      <a:pt x="67" y="26"/>
                    </a:cubicBezTo>
                    <a:cubicBezTo>
                      <a:pt x="66" y="25"/>
                      <a:pt x="65" y="24"/>
                      <a:pt x="64" y="23"/>
                    </a:cubicBezTo>
                    <a:cubicBezTo>
                      <a:pt x="48" y="14"/>
                      <a:pt x="0" y="18"/>
                      <a:pt x="3" y="21"/>
                    </a:cubicBezTo>
                    <a:cubicBezTo>
                      <a:pt x="7" y="23"/>
                      <a:pt x="19" y="63"/>
                      <a:pt x="35" y="72"/>
                    </a:cubicBezTo>
                    <a:cubicBezTo>
                      <a:pt x="50" y="82"/>
                      <a:pt x="69" y="79"/>
                      <a:pt x="82" y="68"/>
                    </a:cubicBezTo>
                    <a:cubicBezTo>
                      <a:pt x="82" y="67"/>
                      <a:pt x="83" y="66"/>
                      <a:pt x="83" y="66"/>
                    </a:cubicBezTo>
                    <a:cubicBezTo>
                      <a:pt x="84" y="66"/>
                      <a:pt x="86" y="67"/>
                      <a:pt x="88" y="67"/>
                    </a:cubicBezTo>
                    <a:cubicBezTo>
                      <a:pt x="99" y="62"/>
                      <a:pt x="106" y="50"/>
                      <a:pt x="104" y="37"/>
                    </a:cubicBezTo>
                    <a:close/>
                  </a:path>
                </a:pathLst>
              </a:custGeom>
              <a:grpFill/>
              <a:ln>
                <a:noFill/>
              </a:ln>
            </p:spPr>
            <p:txBody>
              <a:bodyPr vert="horz" wrap="square" lIns="91440" tIns="45720" rIns="91440" bIns="45720" numCol="1" anchor="t" anchorCtr="0" compatLnSpc="1"/>
              <a:lstStyle/>
              <a:p>
                <a:endParaRPr lang="en-US" sz="1350"/>
              </a:p>
            </p:txBody>
          </p:sp>
          <p:sp>
            <p:nvSpPr>
              <p:cNvPr id="78" name="ïṣ1ídê"/>
              <p:cNvSpPr/>
              <p:nvPr/>
            </p:nvSpPr>
            <p:spPr bwMode="auto">
              <a:xfrm>
                <a:off x="4915785" y="4783599"/>
                <a:ext cx="388261" cy="561301"/>
              </a:xfrm>
              <a:custGeom>
                <a:avLst/>
                <a:gdLst>
                  <a:gd name="T0" fmla="*/ 102 w 108"/>
                  <a:gd name="T1" fmla="*/ 48 h 147"/>
                  <a:gd name="T2" fmla="*/ 55 w 108"/>
                  <a:gd name="T3" fmla="*/ 5 h 147"/>
                  <a:gd name="T4" fmla="*/ 45 w 108"/>
                  <a:gd name="T5" fmla="*/ 68 h 147"/>
                  <a:gd name="T6" fmla="*/ 55 w 108"/>
                  <a:gd name="T7" fmla="*/ 83 h 147"/>
                  <a:gd name="T8" fmla="*/ 35 w 108"/>
                  <a:gd name="T9" fmla="*/ 89 h 147"/>
                  <a:gd name="T10" fmla="*/ 4 w 108"/>
                  <a:gd name="T11" fmla="*/ 140 h 147"/>
                  <a:gd name="T12" fmla="*/ 64 w 108"/>
                  <a:gd name="T13" fmla="*/ 138 h 147"/>
                  <a:gd name="T14" fmla="*/ 84 w 108"/>
                  <a:gd name="T15" fmla="*/ 96 h 147"/>
                  <a:gd name="T16" fmla="*/ 87 w 108"/>
                  <a:gd name="T17" fmla="*/ 96 h 147"/>
                  <a:gd name="T18" fmla="*/ 102 w 108"/>
                  <a:gd name="T19" fmla="*/ 48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47">
                    <a:moveTo>
                      <a:pt x="102" y="48"/>
                    </a:moveTo>
                    <a:cubicBezTo>
                      <a:pt x="95" y="30"/>
                      <a:pt x="54" y="0"/>
                      <a:pt x="55" y="5"/>
                    </a:cubicBezTo>
                    <a:cubicBezTo>
                      <a:pt x="56" y="9"/>
                      <a:pt x="39" y="50"/>
                      <a:pt x="45" y="68"/>
                    </a:cubicBezTo>
                    <a:cubicBezTo>
                      <a:pt x="47" y="74"/>
                      <a:pt x="51" y="79"/>
                      <a:pt x="55" y="83"/>
                    </a:cubicBezTo>
                    <a:cubicBezTo>
                      <a:pt x="48" y="83"/>
                      <a:pt x="42" y="85"/>
                      <a:pt x="35" y="89"/>
                    </a:cubicBezTo>
                    <a:cubicBezTo>
                      <a:pt x="20" y="98"/>
                      <a:pt x="0" y="142"/>
                      <a:pt x="4" y="140"/>
                    </a:cubicBezTo>
                    <a:cubicBezTo>
                      <a:pt x="8" y="138"/>
                      <a:pt x="48" y="147"/>
                      <a:pt x="64" y="138"/>
                    </a:cubicBezTo>
                    <a:cubicBezTo>
                      <a:pt x="79" y="129"/>
                      <a:pt x="86" y="112"/>
                      <a:pt x="84" y="96"/>
                    </a:cubicBezTo>
                    <a:cubicBezTo>
                      <a:pt x="85" y="96"/>
                      <a:pt x="86" y="96"/>
                      <a:pt x="87" y="96"/>
                    </a:cubicBezTo>
                    <a:cubicBezTo>
                      <a:pt x="102" y="85"/>
                      <a:pt x="108" y="66"/>
                      <a:pt x="102" y="48"/>
                    </a:cubicBezTo>
                    <a:close/>
                  </a:path>
                </a:pathLst>
              </a:custGeom>
              <a:grpFill/>
              <a:ln>
                <a:noFill/>
              </a:ln>
            </p:spPr>
            <p:txBody>
              <a:bodyPr vert="horz" wrap="square" lIns="91440" tIns="45720" rIns="91440" bIns="45720" numCol="1" anchor="t" anchorCtr="0" compatLnSpc="1"/>
              <a:lstStyle/>
              <a:p>
                <a:endParaRPr lang="en-US" sz="1350"/>
              </a:p>
            </p:txBody>
          </p:sp>
          <p:sp>
            <p:nvSpPr>
              <p:cNvPr id="79" name="iṥľïḋé"/>
              <p:cNvSpPr/>
              <p:nvPr/>
            </p:nvSpPr>
            <p:spPr bwMode="auto">
              <a:xfrm>
                <a:off x="5813414" y="4715791"/>
                <a:ext cx="227969" cy="188355"/>
              </a:xfrm>
              <a:custGeom>
                <a:avLst/>
                <a:gdLst>
                  <a:gd name="T0" fmla="*/ 62 w 64"/>
                  <a:gd name="T1" fmla="*/ 38 h 49"/>
                  <a:gd name="T2" fmla="*/ 27 w 64"/>
                  <a:gd name="T3" fmla="*/ 43 h 49"/>
                  <a:gd name="T4" fmla="*/ 2 w 64"/>
                  <a:gd name="T5" fmla="*/ 6 h 49"/>
                  <a:gd name="T6" fmla="*/ 47 w 64"/>
                  <a:gd name="T7" fmla="*/ 6 h 49"/>
                  <a:gd name="T8" fmla="*/ 62 w 64"/>
                  <a:gd name="T9" fmla="*/ 38 h 49"/>
                </a:gdLst>
                <a:ahLst/>
                <a:cxnLst>
                  <a:cxn ang="0">
                    <a:pos x="T0" y="T1"/>
                  </a:cxn>
                  <a:cxn ang="0">
                    <a:pos x="T2" y="T3"/>
                  </a:cxn>
                  <a:cxn ang="0">
                    <a:pos x="T4" y="T5"/>
                  </a:cxn>
                  <a:cxn ang="0">
                    <a:pos x="T6" y="T7"/>
                  </a:cxn>
                  <a:cxn ang="0">
                    <a:pos x="T8" y="T9"/>
                  </a:cxn>
                </a:cxnLst>
                <a:rect l="0" t="0" r="r" b="b"/>
                <a:pathLst>
                  <a:path w="64" h="49">
                    <a:moveTo>
                      <a:pt x="62" y="38"/>
                    </a:moveTo>
                    <a:cubicBezTo>
                      <a:pt x="53" y="47"/>
                      <a:pt x="39" y="49"/>
                      <a:pt x="27" y="43"/>
                    </a:cubicBezTo>
                    <a:cubicBezTo>
                      <a:pt x="15" y="37"/>
                      <a:pt x="5" y="8"/>
                      <a:pt x="2" y="6"/>
                    </a:cubicBezTo>
                    <a:cubicBezTo>
                      <a:pt x="0" y="4"/>
                      <a:pt x="35" y="0"/>
                      <a:pt x="47" y="6"/>
                    </a:cubicBezTo>
                    <a:cubicBezTo>
                      <a:pt x="58" y="12"/>
                      <a:pt x="64" y="26"/>
                      <a:pt x="62" y="38"/>
                    </a:cubicBezTo>
                    <a:close/>
                  </a:path>
                </a:pathLst>
              </a:custGeom>
              <a:grpFill/>
              <a:ln>
                <a:noFill/>
              </a:ln>
            </p:spPr>
            <p:txBody>
              <a:bodyPr vert="horz" wrap="square" lIns="91440" tIns="45720" rIns="91440" bIns="45720" numCol="1" anchor="t" anchorCtr="0" compatLnSpc="1"/>
              <a:lstStyle/>
              <a:p>
                <a:endParaRPr lang="en-US" sz="1350"/>
              </a:p>
            </p:txBody>
          </p:sp>
          <p:sp>
            <p:nvSpPr>
              <p:cNvPr id="80" name="ïṧliḍê"/>
              <p:cNvSpPr/>
              <p:nvPr/>
            </p:nvSpPr>
            <p:spPr bwMode="auto">
              <a:xfrm>
                <a:off x="5720801" y="4538738"/>
                <a:ext cx="245780" cy="177055"/>
              </a:xfrm>
              <a:custGeom>
                <a:avLst/>
                <a:gdLst>
                  <a:gd name="T0" fmla="*/ 68 w 68"/>
                  <a:gd name="T1" fmla="*/ 32 h 47"/>
                  <a:gd name="T2" fmla="*/ 34 w 68"/>
                  <a:gd name="T3" fmla="*/ 44 h 47"/>
                  <a:gd name="T4" fmla="*/ 3 w 68"/>
                  <a:gd name="T5" fmla="*/ 12 h 47"/>
                  <a:gd name="T6" fmla="*/ 46 w 68"/>
                  <a:gd name="T7" fmla="*/ 4 h 47"/>
                  <a:gd name="T8" fmla="*/ 68 w 68"/>
                  <a:gd name="T9" fmla="*/ 32 h 47"/>
                </a:gdLst>
                <a:ahLst/>
                <a:cxnLst>
                  <a:cxn ang="0">
                    <a:pos x="T0" y="T1"/>
                  </a:cxn>
                  <a:cxn ang="0">
                    <a:pos x="T2" y="T3"/>
                  </a:cxn>
                  <a:cxn ang="0">
                    <a:pos x="T4" y="T5"/>
                  </a:cxn>
                  <a:cxn ang="0">
                    <a:pos x="T6" y="T7"/>
                  </a:cxn>
                  <a:cxn ang="0">
                    <a:pos x="T8" y="T9"/>
                  </a:cxn>
                </a:cxnLst>
                <a:rect l="0" t="0" r="r" b="b"/>
                <a:pathLst>
                  <a:path w="68" h="47">
                    <a:moveTo>
                      <a:pt x="68" y="32"/>
                    </a:moveTo>
                    <a:cubicBezTo>
                      <a:pt x="60" y="42"/>
                      <a:pt x="47" y="47"/>
                      <a:pt x="34" y="44"/>
                    </a:cubicBezTo>
                    <a:cubicBezTo>
                      <a:pt x="22" y="40"/>
                      <a:pt x="6" y="14"/>
                      <a:pt x="3" y="12"/>
                    </a:cubicBezTo>
                    <a:cubicBezTo>
                      <a:pt x="0" y="11"/>
                      <a:pt x="34" y="0"/>
                      <a:pt x="46" y="4"/>
                    </a:cubicBezTo>
                    <a:cubicBezTo>
                      <a:pt x="59" y="7"/>
                      <a:pt x="67" y="19"/>
                      <a:pt x="68" y="32"/>
                    </a:cubicBezTo>
                    <a:close/>
                  </a:path>
                </a:pathLst>
              </a:custGeom>
              <a:grpFill/>
              <a:ln>
                <a:noFill/>
              </a:ln>
            </p:spPr>
            <p:txBody>
              <a:bodyPr vert="horz" wrap="square" lIns="91440" tIns="45720" rIns="91440" bIns="45720" numCol="1" anchor="t" anchorCtr="0" compatLnSpc="1"/>
              <a:lstStyle/>
              <a:p>
                <a:endParaRPr lang="en-US" sz="1350"/>
              </a:p>
            </p:txBody>
          </p:sp>
          <p:sp>
            <p:nvSpPr>
              <p:cNvPr id="81" name="ïşľïḑè"/>
              <p:cNvSpPr/>
              <p:nvPr/>
            </p:nvSpPr>
            <p:spPr bwMode="auto">
              <a:xfrm>
                <a:off x="6215921" y="4452093"/>
                <a:ext cx="192349" cy="286300"/>
              </a:xfrm>
              <a:custGeom>
                <a:avLst/>
                <a:gdLst>
                  <a:gd name="T0" fmla="*/ 18 w 53"/>
                  <a:gd name="T1" fmla="*/ 75 h 75"/>
                  <a:gd name="T2" fmla="*/ 5 w 53"/>
                  <a:gd name="T3" fmla="*/ 38 h 75"/>
                  <a:gd name="T4" fmla="*/ 40 w 53"/>
                  <a:gd name="T5" fmla="*/ 3 h 75"/>
                  <a:gd name="T6" fmla="*/ 49 w 53"/>
                  <a:gd name="T7" fmla="*/ 51 h 75"/>
                  <a:gd name="T8" fmla="*/ 18 w 53"/>
                  <a:gd name="T9" fmla="*/ 75 h 75"/>
                </a:gdLst>
                <a:ahLst/>
                <a:cxnLst>
                  <a:cxn ang="0">
                    <a:pos x="T0" y="T1"/>
                  </a:cxn>
                  <a:cxn ang="0">
                    <a:pos x="T2" y="T3"/>
                  </a:cxn>
                  <a:cxn ang="0">
                    <a:pos x="T4" y="T5"/>
                  </a:cxn>
                  <a:cxn ang="0">
                    <a:pos x="T6" y="T7"/>
                  </a:cxn>
                  <a:cxn ang="0">
                    <a:pos x="T8" y="T9"/>
                  </a:cxn>
                </a:cxnLst>
                <a:rect l="0" t="0" r="r" b="b"/>
                <a:pathLst>
                  <a:path w="53" h="75">
                    <a:moveTo>
                      <a:pt x="18" y="75"/>
                    </a:moveTo>
                    <a:cubicBezTo>
                      <a:pt x="6" y="67"/>
                      <a:pt x="0" y="52"/>
                      <a:pt x="5" y="38"/>
                    </a:cubicBezTo>
                    <a:cubicBezTo>
                      <a:pt x="9" y="24"/>
                      <a:pt x="38" y="6"/>
                      <a:pt x="40" y="3"/>
                    </a:cubicBezTo>
                    <a:cubicBezTo>
                      <a:pt x="41" y="0"/>
                      <a:pt x="53" y="37"/>
                      <a:pt x="49" y="51"/>
                    </a:cubicBezTo>
                    <a:cubicBezTo>
                      <a:pt x="45" y="65"/>
                      <a:pt x="32" y="74"/>
                      <a:pt x="18" y="75"/>
                    </a:cubicBezTo>
                    <a:close/>
                  </a:path>
                </a:pathLst>
              </a:custGeom>
              <a:grpFill/>
              <a:ln>
                <a:noFill/>
              </a:ln>
            </p:spPr>
            <p:txBody>
              <a:bodyPr vert="horz" wrap="square" lIns="91440" tIns="45720" rIns="91440" bIns="45720" numCol="1" anchor="t" anchorCtr="0" compatLnSpc="1"/>
              <a:lstStyle/>
              <a:p>
                <a:endParaRPr lang="en-US" sz="1350"/>
              </a:p>
            </p:txBody>
          </p:sp>
          <p:sp>
            <p:nvSpPr>
              <p:cNvPr id="82" name="íš1iḍe"/>
              <p:cNvSpPr/>
              <p:nvPr/>
            </p:nvSpPr>
            <p:spPr bwMode="auto">
              <a:xfrm>
                <a:off x="5250615" y="5201749"/>
                <a:ext cx="317021" cy="252398"/>
              </a:xfrm>
              <a:custGeom>
                <a:avLst/>
                <a:gdLst>
                  <a:gd name="T0" fmla="*/ 84 w 88"/>
                  <a:gd name="T1" fmla="*/ 14 h 67"/>
                  <a:gd name="T2" fmla="*/ 65 w 88"/>
                  <a:gd name="T3" fmla="*/ 58 h 67"/>
                  <a:gd name="T4" fmla="*/ 4 w 88"/>
                  <a:gd name="T5" fmla="*/ 60 h 67"/>
                  <a:gd name="T6" fmla="*/ 36 w 88"/>
                  <a:gd name="T7" fmla="*/ 9 h 67"/>
                  <a:gd name="T8" fmla="*/ 84 w 88"/>
                  <a:gd name="T9" fmla="*/ 14 h 67"/>
                </a:gdLst>
                <a:ahLst/>
                <a:cxnLst>
                  <a:cxn ang="0">
                    <a:pos x="T0" y="T1"/>
                  </a:cxn>
                  <a:cxn ang="0">
                    <a:pos x="T2" y="T3"/>
                  </a:cxn>
                  <a:cxn ang="0">
                    <a:pos x="T4" y="T5"/>
                  </a:cxn>
                  <a:cxn ang="0">
                    <a:pos x="T6" y="T7"/>
                  </a:cxn>
                  <a:cxn ang="0">
                    <a:pos x="T8" y="T9"/>
                  </a:cxn>
                </a:cxnLst>
                <a:rect l="0" t="0" r="r" b="b"/>
                <a:pathLst>
                  <a:path w="88" h="67">
                    <a:moveTo>
                      <a:pt x="84" y="14"/>
                    </a:moveTo>
                    <a:cubicBezTo>
                      <a:pt x="88" y="31"/>
                      <a:pt x="80" y="49"/>
                      <a:pt x="65" y="58"/>
                    </a:cubicBezTo>
                    <a:cubicBezTo>
                      <a:pt x="49" y="67"/>
                      <a:pt x="8" y="59"/>
                      <a:pt x="4" y="60"/>
                    </a:cubicBezTo>
                    <a:cubicBezTo>
                      <a:pt x="0" y="62"/>
                      <a:pt x="20" y="18"/>
                      <a:pt x="36" y="9"/>
                    </a:cubicBezTo>
                    <a:cubicBezTo>
                      <a:pt x="52" y="0"/>
                      <a:pt x="71" y="3"/>
                      <a:pt x="84" y="14"/>
                    </a:cubicBezTo>
                    <a:close/>
                  </a:path>
                </a:pathLst>
              </a:custGeom>
              <a:grpFill/>
              <a:ln>
                <a:noFill/>
              </a:ln>
            </p:spPr>
            <p:txBody>
              <a:bodyPr vert="horz" wrap="square" lIns="91440" tIns="45720" rIns="91440" bIns="45720" numCol="1" anchor="t" anchorCtr="0" compatLnSpc="1"/>
              <a:lstStyle/>
              <a:p>
                <a:endParaRPr lang="en-US" sz="1350"/>
              </a:p>
            </p:txBody>
          </p:sp>
          <p:sp>
            <p:nvSpPr>
              <p:cNvPr id="83" name="îŝļîḋè"/>
              <p:cNvSpPr/>
              <p:nvPr/>
            </p:nvSpPr>
            <p:spPr bwMode="auto">
              <a:xfrm>
                <a:off x="5510641" y="4753462"/>
                <a:ext cx="199473" cy="165753"/>
              </a:xfrm>
              <a:custGeom>
                <a:avLst/>
                <a:gdLst>
                  <a:gd name="T0" fmla="*/ 54 w 56"/>
                  <a:gd name="T1" fmla="*/ 10 h 43"/>
                  <a:gd name="T2" fmla="*/ 41 w 56"/>
                  <a:gd name="T3" fmla="*/ 38 h 43"/>
                  <a:gd name="T4" fmla="*/ 3 w 56"/>
                  <a:gd name="T5" fmla="*/ 39 h 43"/>
                  <a:gd name="T6" fmla="*/ 23 w 56"/>
                  <a:gd name="T7" fmla="*/ 6 h 43"/>
                  <a:gd name="T8" fmla="*/ 54 w 56"/>
                  <a:gd name="T9" fmla="*/ 10 h 43"/>
                </a:gdLst>
                <a:ahLst/>
                <a:cxnLst>
                  <a:cxn ang="0">
                    <a:pos x="T0" y="T1"/>
                  </a:cxn>
                  <a:cxn ang="0">
                    <a:pos x="T2" y="T3"/>
                  </a:cxn>
                  <a:cxn ang="0">
                    <a:pos x="T4" y="T5"/>
                  </a:cxn>
                  <a:cxn ang="0">
                    <a:pos x="T6" y="T7"/>
                  </a:cxn>
                  <a:cxn ang="0">
                    <a:pos x="T8" y="T9"/>
                  </a:cxn>
                </a:cxnLst>
                <a:rect l="0" t="0" r="r" b="b"/>
                <a:pathLst>
                  <a:path w="56" h="43">
                    <a:moveTo>
                      <a:pt x="54" y="10"/>
                    </a:moveTo>
                    <a:cubicBezTo>
                      <a:pt x="56" y="20"/>
                      <a:pt x="51" y="32"/>
                      <a:pt x="41" y="38"/>
                    </a:cubicBezTo>
                    <a:cubicBezTo>
                      <a:pt x="31" y="43"/>
                      <a:pt x="5" y="38"/>
                      <a:pt x="3" y="39"/>
                    </a:cubicBezTo>
                    <a:cubicBezTo>
                      <a:pt x="0" y="40"/>
                      <a:pt x="13" y="12"/>
                      <a:pt x="23" y="6"/>
                    </a:cubicBezTo>
                    <a:cubicBezTo>
                      <a:pt x="33" y="0"/>
                      <a:pt x="45" y="2"/>
                      <a:pt x="54" y="10"/>
                    </a:cubicBezTo>
                    <a:close/>
                  </a:path>
                </a:pathLst>
              </a:custGeom>
              <a:grpFill/>
              <a:ln>
                <a:noFill/>
              </a:ln>
            </p:spPr>
            <p:txBody>
              <a:bodyPr vert="horz" wrap="square" lIns="91440" tIns="45720" rIns="91440" bIns="45720" numCol="1" anchor="t" anchorCtr="0" compatLnSpc="1"/>
              <a:lstStyle/>
              <a:p>
                <a:endParaRPr lang="en-US" sz="1350"/>
              </a:p>
            </p:txBody>
          </p:sp>
          <p:sp>
            <p:nvSpPr>
              <p:cNvPr id="84" name="ïsḻíḑê"/>
              <p:cNvSpPr/>
              <p:nvPr/>
            </p:nvSpPr>
            <p:spPr bwMode="auto">
              <a:xfrm>
                <a:off x="5731486" y="4911681"/>
                <a:ext cx="203036" cy="161987"/>
              </a:xfrm>
              <a:custGeom>
                <a:avLst/>
                <a:gdLst>
                  <a:gd name="T0" fmla="*/ 54 w 56"/>
                  <a:gd name="T1" fmla="*/ 9 h 43"/>
                  <a:gd name="T2" fmla="*/ 41 w 56"/>
                  <a:gd name="T3" fmla="*/ 38 h 43"/>
                  <a:gd name="T4" fmla="*/ 3 w 56"/>
                  <a:gd name="T5" fmla="*/ 39 h 43"/>
                  <a:gd name="T6" fmla="*/ 23 w 56"/>
                  <a:gd name="T7" fmla="*/ 6 h 43"/>
                  <a:gd name="T8" fmla="*/ 54 w 56"/>
                  <a:gd name="T9" fmla="*/ 9 h 43"/>
                </a:gdLst>
                <a:ahLst/>
                <a:cxnLst>
                  <a:cxn ang="0">
                    <a:pos x="T0" y="T1"/>
                  </a:cxn>
                  <a:cxn ang="0">
                    <a:pos x="T2" y="T3"/>
                  </a:cxn>
                  <a:cxn ang="0">
                    <a:pos x="T4" y="T5"/>
                  </a:cxn>
                  <a:cxn ang="0">
                    <a:pos x="T6" y="T7"/>
                  </a:cxn>
                  <a:cxn ang="0">
                    <a:pos x="T8" y="T9"/>
                  </a:cxn>
                </a:cxnLst>
                <a:rect l="0" t="0" r="r" b="b"/>
                <a:pathLst>
                  <a:path w="56" h="43">
                    <a:moveTo>
                      <a:pt x="54" y="9"/>
                    </a:moveTo>
                    <a:cubicBezTo>
                      <a:pt x="56" y="20"/>
                      <a:pt x="51" y="32"/>
                      <a:pt x="41" y="38"/>
                    </a:cubicBezTo>
                    <a:cubicBezTo>
                      <a:pt x="31" y="43"/>
                      <a:pt x="6" y="38"/>
                      <a:pt x="3" y="39"/>
                    </a:cubicBezTo>
                    <a:cubicBezTo>
                      <a:pt x="0" y="40"/>
                      <a:pt x="13" y="12"/>
                      <a:pt x="23" y="6"/>
                    </a:cubicBezTo>
                    <a:cubicBezTo>
                      <a:pt x="33" y="0"/>
                      <a:pt x="46" y="2"/>
                      <a:pt x="54" y="9"/>
                    </a:cubicBezTo>
                    <a:close/>
                  </a:path>
                </a:pathLst>
              </a:custGeom>
              <a:grpFill/>
              <a:ln>
                <a:noFill/>
              </a:ln>
            </p:spPr>
            <p:txBody>
              <a:bodyPr vert="horz" wrap="square" lIns="91440" tIns="45720" rIns="91440" bIns="45720" numCol="1" anchor="t" anchorCtr="0" compatLnSpc="1"/>
              <a:lstStyle/>
              <a:p>
                <a:endParaRPr lang="en-US" sz="1350"/>
              </a:p>
            </p:txBody>
          </p:sp>
          <p:sp>
            <p:nvSpPr>
              <p:cNvPr id="85" name="ïSḻíḓe"/>
              <p:cNvSpPr/>
              <p:nvPr/>
            </p:nvSpPr>
            <p:spPr bwMode="auto">
              <a:xfrm>
                <a:off x="5514204" y="5088736"/>
                <a:ext cx="466626" cy="546232"/>
              </a:xfrm>
              <a:custGeom>
                <a:avLst/>
                <a:gdLst>
                  <a:gd name="T0" fmla="*/ 100 w 130"/>
                  <a:gd name="T1" fmla="*/ 5 h 143"/>
                  <a:gd name="T2" fmla="*/ 70 w 130"/>
                  <a:gd name="T3" fmla="*/ 60 h 143"/>
                  <a:gd name="T4" fmla="*/ 76 w 130"/>
                  <a:gd name="T5" fmla="*/ 84 h 143"/>
                  <a:gd name="T6" fmla="*/ 36 w 130"/>
                  <a:gd name="T7" fmla="*/ 84 h 143"/>
                  <a:gd name="T8" fmla="*/ 4 w 130"/>
                  <a:gd name="T9" fmla="*/ 136 h 143"/>
                  <a:gd name="T10" fmla="*/ 64 w 130"/>
                  <a:gd name="T11" fmla="*/ 134 h 143"/>
                  <a:gd name="T12" fmla="*/ 84 w 130"/>
                  <a:gd name="T13" fmla="*/ 93 h 143"/>
                  <a:gd name="T14" fmla="*/ 99 w 130"/>
                  <a:gd name="T15" fmla="*/ 102 h 143"/>
                  <a:gd name="T16" fmla="*/ 130 w 130"/>
                  <a:gd name="T17" fmla="*/ 61 h 143"/>
                  <a:gd name="T18" fmla="*/ 100 w 130"/>
                  <a:gd name="T19" fmla="*/ 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143">
                    <a:moveTo>
                      <a:pt x="100" y="5"/>
                    </a:moveTo>
                    <a:cubicBezTo>
                      <a:pt x="100" y="9"/>
                      <a:pt x="70" y="41"/>
                      <a:pt x="70" y="60"/>
                    </a:cubicBezTo>
                    <a:cubicBezTo>
                      <a:pt x="69" y="69"/>
                      <a:pt x="72" y="77"/>
                      <a:pt x="76" y="84"/>
                    </a:cubicBezTo>
                    <a:cubicBezTo>
                      <a:pt x="64" y="77"/>
                      <a:pt x="49" y="77"/>
                      <a:pt x="36" y="84"/>
                    </a:cubicBezTo>
                    <a:cubicBezTo>
                      <a:pt x="20" y="93"/>
                      <a:pt x="0" y="137"/>
                      <a:pt x="4" y="136"/>
                    </a:cubicBezTo>
                    <a:cubicBezTo>
                      <a:pt x="8" y="134"/>
                      <a:pt x="49" y="143"/>
                      <a:pt x="64" y="134"/>
                    </a:cubicBezTo>
                    <a:cubicBezTo>
                      <a:pt x="79" y="125"/>
                      <a:pt x="86" y="109"/>
                      <a:pt x="84" y="93"/>
                    </a:cubicBezTo>
                    <a:cubicBezTo>
                      <a:pt x="89" y="97"/>
                      <a:pt x="94" y="100"/>
                      <a:pt x="99" y="102"/>
                    </a:cubicBezTo>
                    <a:cubicBezTo>
                      <a:pt x="116" y="97"/>
                      <a:pt x="129" y="81"/>
                      <a:pt x="130" y="61"/>
                    </a:cubicBezTo>
                    <a:cubicBezTo>
                      <a:pt x="130" y="42"/>
                      <a:pt x="101" y="0"/>
                      <a:pt x="100" y="5"/>
                    </a:cubicBezTo>
                    <a:close/>
                  </a:path>
                </a:pathLst>
              </a:custGeom>
              <a:grpFill/>
              <a:ln>
                <a:noFill/>
              </a:ln>
            </p:spPr>
            <p:txBody>
              <a:bodyPr vert="horz" wrap="square" lIns="91440" tIns="45720" rIns="91440" bIns="45720" numCol="1" anchor="t" anchorCtr="0" compatLnSpc="1"/>
              <a:lstStyle/>
              <a:p>
                <a:endParaRPr lang="en-US" sz="1350"/>
              </a:p>
            </p:txBody>
          </p:sp>
        </p:grpSp>
        <p:grpSp>
          <p:nvGrpSpPr>
            <p:cNvPr id="10" name="ïṧ1ïḑê"/>
            <p:cNvGrpSpPr/>
            <p:nvPr/>
          </p:nvGrpSpPr>
          <p:grpSpPr>
            <a:xfrm>
              <a:off x="7882945" y="2886989"/>
              <a:ext cx="3856338" cy="4102921"/>
              <a:chOff x="7882945" y="2886989"/>
              <a:chExt cx="3856338" cy="4102921"/>
            </a:xfrm>
          </p:grpSpPr>
          <p:sp>
            <p:nvSpPr>
              <p:cNvPr id="33" name="íšľîdê"/>
              <p:cNvSpPr/>
              <p:nvPr/>
            </p:nvSpPr>
            <p:spPr bwMode="auto">
              <a:xfrm>
                <a:off x="8037822" y="2886989"/>
                <a:ext cx="3701461" cy="4102921"/>
              </a:xfrm>
              <a:custGeom>
                <a:avLst/>
                <a:gdLst>
                  <a:gd name="T0" fmla="*/ 570 w 658"/>
                  <a:gd name="T1" fmla="*/ 552 h 667"/>
                  <a:gd name="T2" fmla="*/ 408 w 658"/>
                  <a:gd name="T3" fmla="*/ 548 h 667"/>
                  <a:gd name="T4" fmla="*/ 266 w 658"/>
                  <a:gd name="T5" fmla="*/ 485 h 667"/>
                  <a:gd name="T6" fmla="*/ 269 w 658"/>
                  <a:gd name="T7" fmla="*/ 323 h 667"/>
                  <a:gd name="T8" fmla="*/ 380 w 658"/>
                  <a:gd name="T9" fmla="*/ 240 h 667"/>
                  <a:gd name="T10" fmla="*/ 552 w 658"/>
                  <a:gd name="T11" fmla="*/ 235 h 667"/>
                  <a:gd name="T12" fmla="*/ 561 w 658"/>
                  <a:gd name="T13" fmla="*/ 231 h 667"/>
                  <a:gd name="T14" fmla="*/ 491 w 658"/>
                  <a:gd name="T15" fmla="*/ 230 h 667"/>
                  <a:gd name="T16" fmla="*/ 306 w 658"/>
                  <a:gd name="T17" fmla="*/ 255 h 667"/>
                  <a:gd name="T18" fmla="*/ 346 w 658"/>
                  <a:gd name="T19" fmla="*/ 59 h 667"/>
                  <a:gd name="T20" fmla="*/ 280 w 658"/>
                  <a:gd name="T21" fmla="*/ 75 h 667"/>
                  <a:gd name="T22" fmla="*/ 256 w 658"/>
                  <a:gd name="T23" fmla="*/ 19 h 667"/>
                  <a:gd name="T24" fmla="*/ 246 w 658"/>
                  <a:gd name="T25" fmla="*/ 15 h 667"/>
                  <a:gd name="T26" fmla="*/ 272 w 658"/>
                  <a:gd name="T27" fmla="*/ 67 h 667"/>
                  <a:gd name="T28" fmla="*/ 156 w 658"/>
                  <a:gd name="T29" fmla="*/ 49 h 667"/>
                  <a:gd name="T30" fmla="*/ 265 w 658"/>
                  <a:gd name="T31" fmla="*/ 291 h 667"/>
                  <a:gd name="T32" fmla="*/ 201 w 658"/>
                  <a:gd name="T33" fmla="*/ 220 h 667"/>
                  <a:gd name="T34" fmla="*/ 121 w 658"/>
                  <a:gd name="T35" fmla="*/ 179 h 667"/>
                  <a:gd name="T36" fmla="*/ 31 w 658"/>
                  <a:gd name="T37" fmla="*/ 172 h 667"/>
                  <a:gd name="T38" fmla="*/ 135 w 658"/>
                  <a:gd name="T39" fmla="*/ 191 h 667"/>
                  <a:gd name="T40" fmla="*/ 210 w 658"/>
                  <a:gd name="T41" fmla="*/ 238 h 667"/>
                  <a:gd name="T42" fmla="*/ 248 w 658"/>
                  <a:gd name="T43" fmla="*/ 338 h 667"/>
                  <a:gd name="T44" fmla="*/ 212 w 658"/>
                  <a:gd name="T45" fmla="*/ 524 h 667"/>
                  <a:gd name="T46" fmla="*/ 122 w 658"/>
                  <a:gd name="T47" fmla="*/ 526 h 667"/>
                  <a:gd name="T48" fmla="*/ 63 w 658"/>
                  <a:gd name="T49" fmla="*/ 524 h 667"/>
                  <a:gd name="T50" fmla="*/ 16 w 658"/>
                  <a:gd name="T51" fmla="*/ 529 h 667"/>
                  <a:gd name="T52" fmla="*/ 15 w 658"/>
                  <a:gd name="T53" fmla="*/ 530 h 667"/>
                  <a:gd name="T54" fmla="*/ 64 w 658"/>
                  <a:gd name="T55" fmla="*/ 526 h 667"/>
                  <a:gd name="T56" fmla="*/ 120 w 658"/>
                  <a:gd name="T57" fmla="*/ 530 h 667"/>
                  <a:gd name="T58" fmla="*/ 195 w 658"/>
                  <a:gd name="T59" fmla="*/ 535 h 667"/>
                  <a:gd name="T60" fmla="*/ 180 w 658"/>
                  <a:gd name="T61" fmla="*/ 560 h 667"/>
                  <a:gd name="T62" fmla="*/ 152 w 658"/>
                  <a:gd name="T63" fmla="*/ 568 h 667"/>
                  <a:gd name="T64" fmla="*/ 135 w 658"/>
                  <a:gd name="T65" fmla="*/ 578 h 667"/>
                  <a:gd name="T66" fmla="*/ 176 w 658"/>
                  <a:gd name="T67" fmla="*/ 566 h 667"/>
                  <a:gd name="T68" fmla="*/ 186 w 658"/>
                  <a:gd name="T69" fmla="*/ 565 h 667"/>
                  <a:gd name="T70" fmla="*/ 218 w 658"/>
                  <a:gd name="T71" fmla="*/ 602 h 667"/>
                  <a:gd name="T72" fmla="*/ 213 w 658"/>
                  <a:gd name="T73" fmla="*/ 606 h 667"/>
                  <a:gd name="T74" fmla="*/ 201 w 658"/>
                  <a:gd name="T75" fmla="*/ 621 h 667"/>
                  <a:gd name="T76" fmla="*/ 218 w 658"/>
                  <a:gd name="T77" fmla="*/ 606 h 667"/>
                  <a:gd name="T78" fmla="*/ 239 w 658"/>
                  <a:gd name="T79" fmla="*/ 607 h 667"/>
                  <a:gd name="T80" fmla="*/ 234 w 658"/>
                  <a:gd name="T81" fmla="*/ 637 h 667"/>
                  <a:gd name="T82" fmla="*/ 239 w 658"/>
                  <a:gd name="T83" fmla="*/ 634 h 667"/>
                  <a:gd name="T84" fmla="*/ 247 w 658"/>
                  <a:gd name="T85" fmla="*/ 628 h 667"/>
                  <a:gd name="T86" fmla="*/ 248 w 658"/>
                  <a:gd name="T87" fmla="*/ 629 h 667"/>
                  <a:gd name="T88" fmla="*/ 259 w 658"/>
                  <a:gd name="T89" fmla="*/ 661 h 667"/>
                  <a:gd name="T90" fmla="*/ 256 w 658"/>
                  <a:gd name="T91" fmla="*/ 623 h 667"/>
                  <a:gd name="T92" fmla="*/ 254 w 658"/>
                  <a:gd name="T93" fmla="*/ 618 h 667"/>
                  <a:gd name="T94" fmla="*/ 271 w 658"/>
                  <a:gd name="T95" fmla="*/ 596 h 667"/>
                  <a:gd name="T96" fmla="*/ 303 w 658"/>
                  <a:gd name="T97" fmla="*/ 603 h 667"/>
                  <a:gd name="T98" fmla="*/ 303 w 658"/>
                  <a:gd name="T99" fmla="*/ 602 h 667"/>
                  <a:gd name="T100" fmla="*/ 272 w 658"/>
                  <a:gd name="T101" fmla="*/ 591 h 667"/>
                  <a:gd name="T102" fmla="*/ 263 w 658"/>
                  <a:gd name="T103" fmla="*/ 538 h 667"/>
                  <a:gd name="T104" fmla="*/ 283 w 658"/>
                  <a:gd name="T105" fmla="*/ 547 h 667"/>
                  <a:gd name="T106" fmla="*/ 330 w 658"/>
                  <a:gd name="T107" fmla="*/ 559 h 667"/>
                  <a:gd name="T108" fmla="*/ 285 w 658"/>
                  <a:gd name="T109" fmla="*/ 538 h 667"/>
                  <a:gd name="T110" fmla="*/ 282 w 658"/>
                  <a:gd name="T111" fmla="*/ 537 h 667"/>
                  <a:gd name="T112" fmla="*/ 356 w 658"/>
                  <a:gd name="T113" fmla="*/ 551 h 667"/>
                  <a:gd name="T114" fmla="*/ 463 w 658"/>
                  <a:gd name="T115" fmla="*/ 557 h 667"/>
                  <a:gd name="T116" fmla="*/ 642 w 658"/>
                  <a:gd name="T117" fmla="*/ 569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58" h="667">
                    <a:moveTo>
                      <a:pt x="654" y="566"/>
                    </a:moveTo>
                    <a:cubicBezTo>
                      <a:pt x="651" y="567"/>
                      <a:pt x="647" y="568"/>
                      <a:pt x="642" y="568"/>
                    </a:cubicBezTo>
                    <a:cubicBezTo>
                      <a:pt x="636" y="569"/>
                      <a:pt x="630" y="570"/>
                      <a:pt x="622" y="569"/>
                    </a:cubicBezTo>
                    <a:cubicBezTo>
                      <a:pt x="619" y="568"/>
                      <a:pt x="615" y="567"/>
                      <a:pt x="611" y="566"/>
                    </a:cubicBezTo>
                    <a:cubicBezTo>
                      <a:pt x="607" y="564"/>
                      <a:pt x="604" y="561"/>
                      <a:pt x="599" y="559"/>
                    </a:cubicBezTo>
                    <a:cubicBezTo>
                      <a:pt x="591" y="555"/>
                      <a:pt x="580" y="553"/>
                      <a:pt x="570" y="552"/>
                    </a:cubicBezTo>
                    <a:cubicBezTo>
                      <a:pt x="559" y="550"/>
                      <a:pt x="548" y="550"/>
                      <a:pt x="536" y="550"/>
                    </a:cubicBezTo>
                    <a:cubicBezTo>
                      <a:pt x="513" y="549"/>
                      <a:pt x="488" y="550"/>
                      <a:pt x="463" y="550"/>
                    </a:cubicBezTo>
                    <a:cubicBezTo>
                      <a:pt x="457" y="550"/>
                      <a:pt x="451" y="550"/>
                      <a:pt x="445" y="550"/>
                    </a:cubicBezTo>
                    <a:cubicBezTo>
                      <a:pt x="438" y="550"/>
                      <a:pt x="432" y="550"/>
                      <a:pt x="426" y="549"/>
                    </a:cubicBezTo>
                    <a:cubicBezTo>
                      <a:pt x="423" y="549"/>
                      <a:pt x="420" y="549"/>
                      <a:pt x="417" y="548"/>
                    </a:cubicBezTo>
                    <a:cubicBezTo>
                      <a:pt x="414" y="548"/>
                      <a:pt x="411" y="548"/>
                      <a:pt x="408" y="548"/>
                    </a:cubicBezTo>
                    <a:cubicBezTo>
                      <a:pt x="402" y="547"/>
                      <a:pt x="397" y="546"/>
                      <a:pt x="391" y="545"/>
                    </a:cubicBezTo>
                    <a:cubicBezTo>
                      <a:pt x="380" y="544"/>
                      <a:pt x="369" y="542"/>
                      <a:pt x="358" y="540"/>
                    </a:cubicBezTo>
                    <a:cubicBezTo>
                      <a:pt x="348" y="537"/>
                      <a:pt x="338" y="535"/>
                      <a:pt x="329" y="533"/>
                    </a:cubicBezTo>
                    <a:cubicBezTo>
                      <a:pt x="323" y="531"/>
                      <a:pt x="318" y="530"/>
                      <a:pt x="313" y="529"/>
                    </a:cubicBezTo>
                    <a:cubicBezTo>
                      <a:pt x="306" y="525"/>
                      <a:pt x="278" y="509"/>
                      <a:pt x="274" y="506"/>
                    </a:cubicBezTo>
                    <a:cubicBezTo>
                      <a:pt x="272" y="503"/>
                      <a:pt x="267" y="493"/>
                      <a:pt x="266" y="485"/>
                    </a:cubicBezTo>
                    <a:cubicBezTo>
                      <a:pt x="265" y="478"/>
                      <a:pt x="256" y="470"/>
                      <a:pt x="255" y="460"/>
                    </a:cubicBezTo>
                    <a:cubicBezTo>
                      <a:pt x="254" y="450"/>
                      <a:pt x="253" y="438"/>
                      <a:pt x="253" y="426"/>
                    </a:cubicBezTo>
                    <a:cubicBezTo>
                      <a:pt x="252" y="414"/>
                      <a:pt x="253" y="400"/>
                      <a:pt x="254" y="386"/>
                    </a:cubicBezTo>
                    <a:cubicBezTo>
                      <a:pt x="255" y="372"/>
                      <a:pt x="258" y="357"/>
                      <a:pt x="262" y="343"/>
                    </a:cubicBezTo>
                    <a:cubicBezTo>
                      <a:pt x="264" y="336"/>
                      <a:pt x="266" y="329"/>
                      <a:pt x="269" y="323"/>
                    </a:cubicBezTo>
                    <a:cubicBezTo>
                      <a:pt x="269" y="323"/>
                      <a:pt x="269" y="323"/>
                      <a:pt x="269" y="323"/>
                    </a:cubicBezTo>
                    <a:cubicBezTo>
                      <a:pt x="269" y="323"/>
                      <a:pt x="269" y="323"/>
                      <a:pt x="269" y="323"/>
                    </a:cubicBezTo>
                    <a:cubicBezTo>
                      <a:pt x="272" y="315"/>
                      <a:pt x="276" y="307"/>
                      <a:pt x="281" y="300"/>
                    </a:cubicBezTo>
                    <a:cubicBezTo>
                      <a:pt x="289" y="287"/>
                      <a:pt x="300" y="275"/>
                      <a:pt x="313" y="265"/>
                    </a:cubicBezTo>
                    <a:cubicBezTo>
                      <a:pt x="326" y="256"/>
                      <a:pt x="341" y="249"/>
                      <a:pt x="357" y="245"/>
                    </a:cubicBezTo>
                    <a:cubicBezTo>
                      <a:pt x="361" y="244"/>
                      <a:pt x="365" y="243"/>
                      <a:pt x="369" y="242"/>
                    </a:cubicBezTo>
                    <a:cubicBezTo>
                      <a:pt x="373" y="241"/>
                      <a:pt x="377" y="241"/>
                      <a:pt x="380" y="240"/>
                    </a:cubicBezTo>
                    <a:cubicBezTo>
                      <a:pt x="388" y="239"/>
                      <a:pt x="396" y="239"/>
                      <a:pt x="404" y="238"/>
                    </a:cubicBezTo>
                    <a:cubicBezTo>
                      <a:pt x="420" y="237"/>
                      <a:pt x="435" y="237"/>
                      <a:pt x="450" y="237"/>
                    </a:cubicBezTo>
                    <a:cubicBezTo>
                      <a:pt x="464" y="237"/>
                      <a:pt x="478" y="236"/>
                      <a:pt x="491" y="236"/>
                    </a:cubicBezTo>
                    <a:cubicBezTo>
                      <a:pt x="513" y="236"/>
                      <a:pt x="531" y="235"/>
                      <a:pt x="546" y="235"/>
                    </a:cubicBezTo>
                    <a:cubicBezTo>
                      <a:pt x="546" y="235"/>
                      <a:pt x="546" y="235"/>
                      <a:pt x="546" y="235"/>
                    </a:cubicBezTo>
                    <a:cubicBezTo>
                      <a:pt x="546" y="235"/>
                      <a:pt x="548" y="235"/>
                      <a:pt x="552" y="235"/>
                    </a:cubicBezTo>
                    <a:cubicBezTo>
                      <a:pt x="554" y="235"/>
                      <a:pt x="556" y="235"/>
                      <a:pt x="559" y="235"/>
                    </a:cubicBezTo>
                    <a:cubicBezTo>
                      <a:pt x="559" y="235"/>
                      <a:pt x="560" y="235"/>
                      <a:pt x="560" y="235"/>
                    </a:cubicBezTo>
                    <a:cubicBezTo>
                      <a:pt x="561" y="235"/>
                      <a:pt x="561" y="235"/>
                      <a:pt x="561" y="235"/>
                    </a:cubicBezTo>
                    <a:cubicBezTo>
                      <a:pt x="560" y="235"/>
                      <a:pt x="561" y="235"/>
                      <a:pt x="561" y="235"/>
                    </a:cubicBezTo>
                    <a:cubicBezTo>
                      <a:pt x="561" y="234"/>
                      <a:pt x="563" y="237"/>
                      <a:pt x="562" y="231"/>
                    </a:cubicBezTo>
                    <a:cubicBezTo>
                      <a:pt x="560" y="230"/>
                      <a:pt x="561" y="231"/>
                      <a:pt x="561" y="231"/>
                    </a:cubicBezTo>
                    <a:cubicBezTo>
                      <a:pt x="560" y="231"/>
                      <a:pt x="560" y="231"/>
                      <a:pt x="560" y="231"/>
                    </a:cubicBezTo>
                    <a:cubicBezTo>
                      <a:pt x="560" y="231"/>
                      <a:pt x="560" y="231"/>
                      <a:pt x="560" y="231"/>
                    </a:cubicBezTo>
                    <a:cubicBezTo>
                      <a:pt x="560" y="231"/>
                      <a:pt x="560" y="231"/>
                      <a:pt x="560" y="231"/>
                    </a:cubicBezTo>
                    <a:cubicBezTo>
                      <a:pt x="559" y="231"/>
                      <a:pt x="558" y="231"/>
                      <a:pt x="557" y="231"/>
                    </a:cubicBezTo>
                    <a:cubicBezTo>
                      <a:pt x="555" y="230"/>
                      <a:pt x="554" y="230"/>
                      <a:pt x="552" y="230"/>
                    </a:cubicBezTo>
                    <a:cubicBezTo>
                      <a:pt x="537" y="230"/>
                      <a:pt x="516" y="230"/>
                      <a:pt x="491" y="230"/>
                    </a:cubicBezTo>
                    <a:cubicBezTo>
                      <a:pt x="478" y="229"/>
                      <a:pt x="464" y="229"/>
                      <a:pt x="450" y="229"/>
                    </a:cubicBezTo>
                    <a:cubicBezTo>
                      <a:pt x="435" y="229"/>
                      <a:pt x="420" y="229"/>
                      <a:pt x="404" y="229"/>
                    </a:cubicBezTo>
                    <a:cubicBezTo>
                      <a:pt x="396" y="229"/>
                      <a:pt x="388" y="229"/>
                      <a:pt x="379" y="230"/>
                    </a:cubicBezTo>
                    <a:cubicBezTo>
                      <a:pt x="375" y="231"/>
                      <a:pt x="371" y="231"/>
                      <a:pt x="367" y="232"/>
                    </a:cubicBezTo>
                    <a:cubicBezTo>
                      <a:pt x="363" y="233"/>
                      <a:pt x="358" y="234"/>
                      <a:pt x="354" y="234"/>
                    </a:cubicBezTo>
                    <a:cubicBezTo>
                      <a:pt x="338" y="239"/>
                      <a:pt x="321" y="245"/>
                      <a:pt x="306" y="255"/>
                    </a:cubicBezTo>
                    <a:cubicBezTo>
                      <a:pt x="295" y="263"/>
                      <a:pt x="285" y="272"/>
                      <a:pt x="276" y="283"/>
                    </a:cubicBezTo>
                    <a:cubicBezTo>
                      <a:pt x="277" y="278"/>
                      <a:pt x="278" y="272"/>
                      <a:pt x="279" y="267"/>
                    </a:cubicBezTo>
                    <a:cubicBezTo>
                      <a:pt x="281" y="254"/>
                      <a:pt x="282" y="240"/>
                      <a:pt x="284" y="227"/>
                    </a:cubicBezTo>
                    <a:cubicBezTo>
                      <a:pt x="285" y="214"/>
                      <a:pt x="286" y="200"/>
                      <a:pt x="287" y="187"/>
                    </a:cubicBezTo>
                    <a:cubicBezTo>
                      <a:pt x="301" y="167"/>
                      <a:pt x="346" y="104"/>
                      <a:pt x="350" y="59"/>
                    </a:cubicBezTo>
                    <a:cubicBezTo>
                      <a:pt x="346" y="59"/>
                      <a:pt x="346" y="59"/>
                      <a:pt x="346" y="59"/>
                    </a:cubicBezTo>
                    <a:cubicBezTo>
                      <a:pt x="343" y="99"/>
                      <a:pt x="304" y="156"/>
                      <a:pt x="287" y="180"/>
                    </a:cubicBezTo>
                    <a:cubicBezTo>
                      <a:pt x="287" y="168"/>
                      <a:pt x="288" y="157"/>
                      <a:pt x="287" y="146"/>
                    </a:cubicBezTo>
                    <a:cubicBezTo>
                      <a:pt x="287" y="139"/>
                      <a:pt x="287" y="132"/>
                      <a:pt x="287" y="126"/>
                    </a:cubicBezTo>
                    <a:cubicBezTo>
                      <a:pt x="286" y="119"/>
                      <a:pt x="286" y="112"/>
                      <a:pt x="285" y="105"/>
                    </a:cubicBezTo>
                    <a:cubicBezTo>
                      <a:pt x="284" y="99"/>
                      <a:pt x="283" y="92"/>
                      <a:pt x="282" y="85"/>
                    </a:cubicBezTo>
                    <a:cubicBezTo>
                      <a:pt x="281" y="82"/>
                      <a:pt x="281" y="79"/>
                      <a:pt x="280" y="75"/>
                    </a:cubicBezTo>
                    <a:cubicBezTo>
                      <a:pt x="279" y="72"/>
                      <a:pt x="278" y="69"/>
                      <a:pt x="277" y="65"/>
                    </a:cubicBezTo>
                    <a:cubicBezTo>
                      <a:pt x="276" y="62"/>
                      <a:pt x="276" y="59"/>
                      <a:pt x="275" y="56"/>
                    </a:cubicBezTo>
                    <a:cubicBezTo>
                      <a:pt x="271" y="46"/>
                      <a:pt x="271" y="46"/>
                      <a:pt x="271" y="46"/>
                    </a:cubicBezTo>
                    <a:cubicBezTo>
                      <a:pt x="270" y="43"/>
                      <a:pt x="268" y="40"/>
                      <a:pt x="267" y="37"/>
                    </a:cubicBezTo>
                    <a:cubicBezTo>
                      <a:pt x="265" y="34"/>
                      <a:pt x="263" y="31"/>
                      <a:pt x="262" y="28"/>
                    </a:cubicBezTo>
                    <a:cubicBezTo>
                      <a:pt x="260" y="25"/>
                      <a:pt x="258" y="22"/>
                      <a:pt x="256" y="19"/>
                    </a:cubicBezTo>
                    <a:cubicBezTo>
                      <a:pt x="254" y="17"/>
                      <a:pt x="251" y="14"/>
                      <a:pt x="249" y="12"/>
                    </a:cubicBezTo>
                    <a:cubicBezTo>
                      <a:pt x="246" y="9"/>
                      <a:pt x="243" y="7"/>
                      <a:pt x="241" y="5"/>
                    </a:cubicBezTo>
                    <a:cubicBezTo>
                      <a:pt x="238" y="3"/>
                      <a:pt x="235" y="2"/>
                      <a:pt x="232" y="0"/>
                    </a:cubicBezTo>
                    <a:cubicBezTo>
                      <a:pt x="230" y="3"/>
                      <a:pt x="230" y="3"/>
                      <a:pt x="230" y="3"/>
                    </a:cubicBezTo>
                    <a:cubicBezTo>
                      <a:pt x="233" y="5"/>
                      <a:pt x="236" y="7"/>
                      <a:pt x="238" y="8"/>
                    </a:cubicBezTo>
                    <a:cubicBezTo>
                      <a:pt x="241" y="11"/>
                      <a:pt x="243" y="13"/>
                      <a:pt x="246" y="15"/>
                    </a:cubicBezTo>
                    <a:cubicBezTo>
                      <a:pt x="248" y="17"/>
                      <a:pt x="250" y="20"/>
                      <a:pt x="252" y="22"/>
                    </a:cubicBezTo>
                    <a:cubicBezTo>
                      <a:pt x="254" y="25"/>
                      <a:pt x="256" y="27"/>
                      <a:pt x="258" y="30"/>
                    </a:cubicBezTo>
                    <a:cubicBezTo>
                      <a:pt x="259" y="33"/>
                      <a:pt x="261" y="36"/>
                      <a:pt x="262" y="39"/>
                    </a:cubicBezTo>
                    <a:cubicBezTo>
                      <a:pt x="264" y="42"/>
                      <a:pt x="265" y="45"/>
                      <a:pt x="266" y="48"/>
                    </a:cubicBezTo>
                    <a:cubicBezTo>
                      <a:pt x="269" y="57"/>
                      <a:pt x="269" y="57"/>
                      <a:pt x="269" y="57"/>
                    </a:cubicBezTo>
                    <a:cubicBezTo>
                      <a:pt x="270" y="61"/>
                      <a:pt x="271" y="64"/>
                      <a:pt x="272" y="67"/>
                    </a:cubicBezTo>
                    <a:cubicBezTo>
                      <a:pt x="273" y="70"/>
                      <a:pt x="273" y="73"/>
                      <a:pt x="274" y="77"/>
                    </a:cubicBezTo>
                    <a:cubicBezTo>
                      <a:pt x="275" y="80"/>
                      <a:pt x="275" y="83"/>
                      <a:pt x="276" y="86"/>
                    </a:cubicBezTo>
                    <a:cubicBezTo>
                      <a:pt x="277" y="93"/>
                      <a:pt x="278" y="100"/>
                      <a:pt x="278" y="106"/>
                    </a:cubicBezTo>
                    <a:cubicBezTo>
                      <a:pt x="279" y="110"/>
                      <a:pt x="279" y="114"/>
                      <a:pt x="279" y="119"/>
                    </a:cubicBezTo>
                    <a:cubicBezTo>
                      <a:pt x="214" y="111"/>
                      <a:pt x="159" y="47"/>
                      <a:pt x="159" y="47"/>
                    </a:cubicBezTo>
                    <a:cubicBezTo>
                      <a:pt x="156" y="49"/>
                      <a:pt x="156" y="49"/>
                      <a:pt x="156" y="49"/>
                    </a:cubicBezTo>
                    <a:cubicBezTo>
                      <a:pt x="156" y="50"/>
                      <a:pt x="213" y="115"/>
                      <a:pt x="280" y="123"/>
                    </a:cubicBezTo>
                    <a:cubicBezTo>
                      <a:pt x="280" y="124"/>
                      <a:pt x="280" y="125"/>
                      <a:pt x="280" y="126"/>
                    </a:cubicBezTo>
                    <a:cubicBezTo>
                      <a:pt x="280" y="133"/>
                      <a:pt x="280" y="139"/>
                      <a:pt x="280" y="146"/>
                    </a:cubicBezTo>
                    <a:cubicBezTo>
                      <a:pt x="280" y="173"/>
                      <a:pt x="278" y="199"/>
                      <a:pt x="275" y="226"/>
                    </a:cubicBezTo>
                    <a:cubicBezTo>
                      <a:pt x="273" y="239"/>
                      <a:pt x="271" y="252"/>
                      <a:pt x="269" y="266"/>
                    </a:cubicBezTo>
                    <a:cubicBezTo>
                      <a:pt x="268" y="274"/>
                      <a:pt x="266" y="282"/>
                      <a:pt x="265" y="291"/>
                    </a:cubicBezTo>
                    <a:cubicBezTo>
                      <a:pt x="264" y="290"/>
                      <a:pt x="263" y="289"/>
                      <a:pt x="263" y="288"/>
                    </a:cubicBezTo>
                    <a:cubicBezTo>
                      <a:pt x="260" y="282"/>
                      <a:pt x="256" y="277"/>
                      <a:pt x="252" y="272"/>
                    </a:cubicBezTo>
                    <a:cubicBezTo>
                      <a:pt x="249" y="267"/>
                      <a:pt x="245" y="263"/>
                      <a:pt x="241" y="258"/>
                    </a:cubicBezTo>
                    <a:cubicBezTo>
                      <a:pt x="237" y="253"/>
                      <a:pt x="233" y="249"/>
                      <a:pt x="229" y="245"/>
                    </a:cubicBezTo>
                    <a:cubicBezTo>
                      <a:pt x="224" y="240"/>
                      <a:pt x="220" y="236"/>
                      <a:pt x="215" y="232"/>
                    </a:cubicBezTo>
                    <a:cubicBezTo>
                      <a:pt x="211" y="228"/>
                      <a:pt x="206" y="224"/>
                      <a:pt x="201" y="220"/>
                    </a:cubicBezTo>
                    <a:cubicBezTo>
                      <a:pt x="194" y="215"/>
                      <a:pt x="194" y="215"/>
                      <a:pt x="194" y="215"/>
                    </a:cubicBezTo>
                    <a:cubicBezTo>
                      <a:pt x="186" y="210"/>
                      <a:pt x="186" y="210"/>
                      <a:pt x="186" y="210"/>
                    </a:cubicBezTo>
                    <a:cubicBezTo>
                      <a:pt x="181" y="207"/>
                      <a:pt x="176" y="203"/>
                      <a:pt x="171" y="200"/>
                    </a:cubicBezTo>
                    <a:cubicBezTo>
                      <a:pt x="166" y="197"/>
                      <a:pt x="160" y="195"/>
                      <a:pt x="155" y="192"/>
                    </a:cubicBezTo>
                    <a:cubicBezTo>
                      <a:pt x="149" y="190"/>
                      <a:pt x="143" y="187"/>
                      <a:pt x="138" y="185"/>
                    </a:cubicBezTo>
                    <a:cubicBezTo>
                      <a:pt x="132" y="183"/>
                      <a:pt x="126" y="181"/>
                      <a:pt x="121" y="179"/>
                    </a:cubicBezTo>
                    <a:cubicBezTo>
                      <a:pt x="115" y="178"/>
                      <a:pt x="109" y="176"/>
                      <a:pt x="103" y="175"/>
                    </a:cubicBezTo>
                    <a:cubicBezTo>
                      <a:pt x="97" y="174"/>
                      <a:pt x="91" y="172"/>
                      <a:pt x="85" y="172"/>
                    </a:cubicBezTo>
                    <a:cubicBezTo>
                      <a:pt x="79" y="171"/>
                      <a:pt x="73" y="170"/>
                      <a:pt x="67" y="169"/>
                    </a:cubicBezTo>
                    <a:cubicBezTo>
                      <a:pt x="61" y="169"/>
                      <a:pt x="55" y="169"/>
                      <a:pt x="49" y="168"/>
                    </a:cubicBezTo>
                    <a:cubicBezTo>
                      <a:pt x="43" y="168"/>
                      <a:pt x="37" y="168"/>
                      <a:pt x="31" y="168"/>
                    </a:cubicBezTo>
                    <a:cubicBezTo>
                      <a:pt x="31" y="172"/>
                      <a:pt x="31" y="172"/>
                      <a:pt x="31" y="172"/>
                    </a:cubicBezTo>
                    <a:cubicBezTo>
                      <a:pt x="37" y="172"/>
                      <a:pt x="43" y="172"/>
                      <a:pt x="49" y="173"/>
                    </a:cubicBezTo>
                    <a:cubicBezTo>
                      <a:pt x="55" y="173"/>
                      <a:pt x="61" y="173"/>
                      <a:pt x="67" y="174"/>
                    </a:cubicBezTo>
                    <a:cubicBezTo>
                      <a:pt x="73" y="175"/>
                      <a:pt x="78" y="176"/>
                      <a:pt x="84" y="177"/>
                    </a:cubicBezTo>
                    <a:cubicBezTo>
                      <a:pt x="90" y="178"/>
                      <a:pt x="96" y="179"/>
                      <a:pt x="102" y="180"/>
                    </a:cubicBezTo>
                    <a:cubicBezTo>
                      <a:pt x="107" y="182"/>
                      <a:pt x="113" y="184"/>
                      <a:pt x="119" y="185"/>
                    </a:cubicBezTo>
                    <a:cubicBezTo>
                      <a:pt x="124" y="187"/>
                      <a:pt x="130" y="189"/>
                      <a:pt x="135" y="191"/>
                    </a:cubicBezTo>
                    <a:cubicBezTo>
                      <a:pt x="141" y="193"/>
                      <a:pt x="146" y="196"/>
                      <a:pt x="152" y="198"/>
                    </a:cubicBezTo>
                    <a:cubicBezTo>
                      <a:pt x="157" y="201"/>
                      <a:pt x="162" y="204"/>
                      <a:pt x="167" y="207"/>
                    </a:cubicBezTo>
                    <a:cubicBezTo>
                      <a:pt x="172" y="210"/>
                      <a:pt x="177" y="213"/>
                      <a:pt x="182" y="216"/>
                    </a:cubicBezTo>
                    <a:cubicBezTo>
                      <a:pt x="189" y="221"/>
                      <a:pt x="189" y="221"/>
                      <a:pt x="189" y="221"/>
                    </a:cubicBezTo>
                    <a:cubicBezTo>
                      <a:pt x="196" y="227"/>
                      <a:pt x="196" y="227"/>
                      <a:pt x="196" y="227"/>
                    </a:cubicBezTo>
                    <a:cubicBezTo>
                      <a:pt x="201" y="230"/>
                      <a:pt x="205" y="234"/>
                      <a:pt x="210" y="238"/>
                    </a:cubicBezTo>
                    <a:cubicBezTo>
                      <a:pt x="214" y="242"/>
                      <a:pt x="218" y="246"/>
                      <a:pt x="222" y="251"/>
                    </a:cubicBezTo>
                    <a:cubicBezTo>
                      <a:pt x="226" y="255"/>
                      <a:pt x="230" y="259"/>
                      <a:pt x="234" y="264"/>
                    </a:cubicBezTo>
                    <a:cubicBezTo>
                      <a:pt x="238" y="269"/>
                      <a:pt x="241" y="273"/>
                      <a:pt x="245" y="278"/>
                    </a:cubicBezTo>
                    <a:cubicBezTo>
                      <a:pt x="248" y="283"/>
                      <a:pt x="251" y="288"/>
                      <a:pt x="254" y="293"/>
                    </a:cubicBezTo>
                    <a:cubicBezTo>
                      <a:pt x="257" y="297"/>
                      <a:pt x="259" y="302"/>
                      <a:pt x="261" y="306"/>
                    </a:cubicBezTo>
                    <a:cubicBezTo>
                      <a:pt x="255" y="317"/>
                      <a:pt x="251" y="327"/>
                      <a:pt x="248" y="338"/>
                    </a:cubicBezTo>
                    <a:cubicBezTo>
                      <a:pt x="243" y="354"/>
                      <a:pt x="239" y="370"/>
                      <a:pt x="238" y="384"/>
                    </a:cubicBezTo>
                    <a:cubicBezTo>
                      <a:pt x="236" y="399"/>
                      <a:pt x="235" y="413"/>
                      <a:pt x="235" y="426"/>
                    </a:cubicBezTo>
                    <a:cubicBezTo>
                      <a:pt x="235" y="439"/>
                      <a:pt x="235" y="451"/>
                      <a:pt x="236" y="462"/>
                    </a:cubicBezTo>
                    <a:cubicBezTo>
                      <a:pt x="237" y="472"/>
                      <a:pt x="234" y="481"/>
                      <a:pt x="235" y="489"/>
                    </a:cubicBezTo>
                    <a:cubicBezTo>
                      <a:pt x="236" y="496"/>
                      <a:pt x="234" y="505"/>
                      <a:pt x="231" y="508"/>
                    </a:cubicBezTo>
                    <a:cubicBezTo>
                      <a:pt x="229" y="511"/>
                      <a:pt x="219" y="519"/>
                      <a:pt x="212" y="524"/>
                    </a:cubicBezTo>
                    <a:cubicBezTo>
                      <a:pt x="207" y="525"/>
                      <a:pt x="201" y="526"/>
                      <a:pt x="194" y="528"/>
                    </a:cubicBezTo>
                    <a:cubicBezTo>
                      <a:pt x="183" y="530"/>
                      <a:pt x="170" y="533"/>
                      <a:pt x="157" y="534"/>
                    </a:cubicBezTo>
                    <a:cubicBezTo>
                      <a:pt x="150" y="534"/>
                      <a:pt x="143" y="535"/>
                      <a:pt x="137" y="533"/>
                    </a:cubicBezTo>
                    <a:cubicBezTo>
                      <a:pt x="135" y="533"/>
                      <a:pt x="134" y="532"/>
                      <a:pt x="132" y="531"/>
                    </a:cubicBezTo>
                    <a:cubicBezTo>
                      <a:pt x="127" y="529"/>
                      <a:pt x="127" y="529"/>
                      <a:pt x="127" y="529"/>
                    </a:cubicBezTo>
                    <a:cubicBezTo>
                      <a:pt x="126" y="528"/>
                      <a:pt x="124" y="527"/>
                      <a:pt x="122" y="526"/>
                    </a:cubicBezTo>
                    <a:cubicBezTo>
                      <a:pt x="120" y="526"/>
                      <a:pt x="119" y="525"/>
                      <a:pt x="117" y="524"/>
                    </a:cubicBezTo>
                    <a:cubicBezTo>
                      <a:pt x="113" y="523"/>
                      <a:pt x="110" y="522"/>
                      <a:pt x="106" y="522"/>
                    </a:cubicBezTo>
                    <a:cubicBezTo>
                      <a:pt x="100" y="521"/>
                      <a:pt x="100" y="521"/>
                      <a:pt x="100" y="521"/>
                    </a:cubicBezTo>
                    <a:cubicBezTo>
                      <a:pt x="95" y="521"/>
                      <a:pt x="95" y="521"/>
                      <a:pt x="95" y="521"/>
                    </a:cubicBezTo>
                    <a:cubicBezTo>
                      <a:pt x="88" y="520"/>
                      <a:pt x="80" y="521"/>
                      <a:pt x="73" y="522"/>
                    </a:cubicBezTo>
                    <a:cubicBezTo>
                      <a:pt x="70" y="522"/>
                      <a:pt x="67" y="523"/>
                      <a:pt x="63" y="524"/>
                    </a:cubicBezTo>
                    <a:cubicBezTo>
                      <a:pt x="60" y="525"/>
                      <a:pt x="57" y="525"/>
                      <a:pt x="54" y="526"/>
                    </a:cubicBezTo>
                    <a:cubicBezTo>
                      <a:pt x="51" y="527"/>
                      <a:pt x="48" y="527"/>
                      <a:pt x="45" y="528"/>
                    </a:cubicBezTo>
                    <a:cubicBezTo>
                      <a:pt x="42" y="528"/>
                      <a:pt x="39" y="529"/>
                      <a:pt x="37" y="529"/>
                    </a:cubicBezTo>
                    <a:cubicBezTo>
                      <a:pt x="34" y="529"/>
                      <a:pt x="31" y="529"/>
                      <a:pt x="29" y="529"/>
                    </a:cubicBezTo>
                    <a:cubicBezTo>
                      <a:pt x="26" y="529"/>
                      <a:pt x="24" y="530"/>
                      <a:pt x="22" y="530"/>
                    </a:cubicBezTo>
                    <a:cubicBezTo>
                      <a:pt x="20" y="529"/>
                      <a:pt x="17" y="529"/>
                      <a:pt x="16" y="529"/>
                    </a:cubicBezTo>
                    <a:cubicBezTo>
                      <a:pt x="14" y="529"/>
                      <a:pt x="12" y="529"/>
                      <a:pt x="10" y="529"/>
                    </a:cubicBezTo>
                    <a:cubicBezTo>
                      <a:pt x="7" y="528"/>
                      <a:pt x="5" y="528"/>
                      <a:pt x="3" y="528"/>
                    </a:cubicBezTo>
                    <a:cubicBezTo>
                      <a:pt x="1" y="527"/>
                      <a:pt x="0" y="527"/>
                      <a:pt x="0" y="527"/>
                    </a:cubicBezTo>
                    <a:cubicBezTo>
                      <a:pt x="0" y="527"/>
                      <a:pt x="1" y="527"/>
                      <a:pt x="3" y="528"/>
                    </a:cubicBezTo>
                    <a:cubicBezTo>
                      <a:pt x="5" y="528"/>
                      <a:pt x="7" y="529"/>
                      <a:pt x="10" y="529"/>
                    </a:cubicBezTo>
                    <a:cubicBezTo>
                      <a:pt x="12" y="529"/>
                      <a:pt x="14" y="530"/>
                      <a:pt x="15" y="530"/>
                    </a:cubicBezTo>
                    <a:cubicBezTo>
                      <a:pt x="17" y="530"/>
                      <a:pt x="19" y="530"/>
                      <a:pt x="22" y="530"/>
                    </a:cubicBezTo>
                    <a:cubicBezTo>
                      <a:pt x="24" y="530"/>
                      <a:pt x="26" y="530"/>
                      <a:pt x="29" y="530"/>
                    </a:cubicBezTo>
                    <a:cubicBezTo>
                      <a:pt x="31" y="530"/>
                      <a:pt x="34" y="530"/>
                      <a:pt x="37" y="530"/>
                    </a:cubicBezTo>
                    <a:cubicBezTo>
                      <a:pt x="40" y="530"/>
                      <a:pt x="42" y="530"/>
                      <a:pt x="45" y="529"/>
                    </a:cubicBezTo>
                    <a:cubicBezTo>
                      <a:pt x="48" y="529"/>
                      <a:pt x="51" y="529"/>
                      <a:pt x="54" y="528"/>
                    </a:cubicBezTo>
                    <a:cubicBezTo>
                      <a:pt x="58" y="527"/>
                      <a:pt x="61" y="527"/>
                      <a:pt x="64" y="526"/>
                    </a:cubicBezTo>
                    <a:cubicBezTo>
                      <a:pt x="67" y="525"/>
                      <a:pt x="70" y="524"/>
                      <a:pt x="74" y="524"/>
                    </a:cubicBezTo>
                    <a:cubicBezTo>
                      <a:pt x="81" y="523"/>
                      <a:pt x="88" y="523"/>
                      <a:pt x="95" y="524"/>
                    </a:cubicBezTo>
                    <a:cubicBezTo>
                      <a:pt x="100" y="524"/>
                      <a:pt x="100" y="524"/>
                      <a:pt x="100" y="524"/>
                    </a:cubicBezTo>
                    <a:cubicBezTo>
                      <a:pt x="105" y="525"/>
                      <a:pt x="105" y="525"/>
                      <a:pt x="105" y="525"/>
                    </a:cubicBezTo>
                    <a:cubicBezTo>
                      <a:pt x="109" y="526"/>
                      <a:pt x="112" y="527"/>
                      <a:pt x="116" y="528"/>
                    </a:cubicBezTo>
                    <a:cubicBezTo>
                      <a:pt x="117" y="529"/>
                      <a:pt x="119" y="530"/>
                      <a:pt x="120" y="530"/>
                    </a:cubicBezTo>
                    <a:cubicBezTo>
                      <a:pt x="122" y="531"/>
                      <a:pt x="124" y="531"/>
                      <a:pt x="125" y="532"/>
                    </a:cubicBezTo>
                    <a:cubicBezTo>
                      <a:pt x="130" y="535"/>
                      <a:pt x="130" y="535"/>
                      <a:pt x="130" y="535"/>
                    </a:cubicBezTo>
                    <a:cubicBezTo>
                      <a:pt x="131" y="536"/>
                      <a:pt x="133" y="537"/>
                      <a:pt x="135" y="538"/>
                    </a:cubicBezTo>
                    <a:cubicBezTo>
                      <a:pt x="139" y="539"/>
                      <a:pt x="143" y="539"/>
                      <a:pt x="146" y="539"/>
                    </a:cubicBezTo>
                    <a:cubicBezTo>
                      <a:pt x="150" y="540"/>
                      <a:pt x="154" y="540"/>
                      <a:pt x="157" y="539"/>
                    </a:cubicBezTo>
                    <a:cubicBezTo>
                      <a:pt x="171" y="539"/>
                      <a:pt x="184" y="537"/>
                      <a:pt x="195" y="535"/>
                    </a:cubicBezTo>
                    <a:cubicBezTo>
                      <a:pt x="206" y="533"/>
                      <a:pt x="215" y="531"/>
                      <a:pt x="221" y="529"/>
                    </a:cubicBezTo>
                    <a:cubicBezTo>
                      <a:pt x="223" y="529"/>
                      <a:pt x="224" y="529"/>
                      <a:pt x="225" y="528"/>
                    </a:cubicBezTo>
                    <a:cubicBezTo>
                      <a:pt x="216" y="535"/>
                      <a:pt x="205" y="544"/>
                      <a:pt x="194" y="552"/>
                    </a:cubicBezTo>
                    <a:cubicBezTo>
                      <a:pt x="190" y="554"/>
                      <a:pt x="187" y="557"/>
                      <a:pt x="183" y="558"/>
                    </a:cubicBezTo>
                    <a:cubicBezTo>
                      <a:pt x="183" y="559"/>
                      <a:pt x="182" y="559"/>
                      <a:pt x="181" y="559"/>
                    </a:cubicBezTo>
                    <a:cubicBezTo>
                      <a:pt x="181" y="559"/>
                      <a:pt x="180" y="560"/>
                      <a:pt x="180" y="560"/>
                    </a:cubicBezTo>
                    <a:cubicBezTo>
                      <a:pt x="180" y="560"/>
                      <a:pt x="180" y="560"/>
                      <a:pt x="180" y="560"/>
                    </a:cubicBezTo>
                    <a:cubicBezTo>
                      <a:pt x="180" y="560"/>
                      <a:pt x="180" y="560"/>
                      <a:pt x="180" y="560"/>
                    </a:cubicBezTo>
                    <a:cubicBezTo>
                      <a:pt x="179" y="560"/>
                      <a:pt x="179" y="560"/>
                      <a:pt x="179" y="560"/>
                    </a:cubicBezTo>
                    <a:cubicBezTo>
                      <a:pt x="178" y="560"/>
                      <a:pt x="177" y="560"/>
                      <a:pt x="176" y="560"/>
                    </a:cubicBezTo>
                    <a:cubicBezTo>
                      <a:pt x="174" y="560"/>
                      <a:pt x="174" y="561"/>
                      <a:pt x="173" y="561"/>
                    </a:cubicBezTo>
                    <a:cubicBezTo>
                      <a:pt x="165" y="563"/>
                      <a:pt x="158" y="565"/>
                      <a:pt x="152" y="568"/>
                    </a:cubicBezTo>
                    <a:cubicBezTo>
                      <a:pt x="149" y="569"/>
                      <a:pt x="146" y="570"/>
                      <a:pt x="144" y="572"/>
                    </a:cubicBezTo>
                    <a:cubicBezTo>
                      <a:pt x="142" y="573"/>
                      <a:pt x="140" y="574"/>
                      <a:pt x="138" y="575"/>
                    </a:cubicBezTo>
                    <a:cubicBezTo>
                      <a:pt x="137" y="576"/>
                      <a:pt x="137" y="576"/>
                      <a:pt x="136" y="576"/>
                    </a:cubicBezTo>
                    <a:cubicBezTo>
                      <a:pt x="136" y="577"/>
                      <a:pt x="135" y="577"/>
                      <a:pt x="135" y="578"/>
                    </a:cubicBezTo>
                    <a:cubicBezTo>
                      <a:pt x="134" y="579"/>
                      <a:pt x="134" y="579"/>
                      <a:pt x="134" y="579"/>
                    </a:cubicBezTo>
                    <a:cubicBezTo>
                      <a:pt x="134" y="579"/>
                      <a:pt x="134" y="579"/>
                      <a:pt x="135" y="578"/>
                    </a:cubicBezTo>
                    <a:cubicBezTo>
                      <a:pt x="135" y="578"/>
                      <a:pt x="136" y="577"/>
                      <a:pt x="136" y="577"/>
                    </a:cubicBezTo>
                    <a:cubicBezTo>
                      <a:pt x="137" y="577"/>
                      <a:pt x="138" y="576"/>
                      <a:pt x="139" y="576"/>
                    </a:cubicBezTo>
                    <a:cubicBezTo>
                      <a:pt x="140" y="575"/>
                      <a:pt x="142" y="574"/>
                      <a:pt x="145" y="573"/>
                    </a:cubicBezTo>
                    <a:cubicBezTo>
                      <a:pt x="147" y="572"/>
                      <a:pt x="150" y="571"/>
                      <a:pt x="153" y="571"/>
                    </a:cubicBezTo>
                    <a:cubicBezTo>
                      <a:pt x="159" y="569"/>
                      <a:pt x="166" y="567"/>
                      <a:pt x="173" y="567"/>
                    </a:cubicBezTo>
                    <a:cubicBezTo>
                      <a:pt x="174" y="567"/>
                      <a:pt x="175" y="566"/>
                      <a:pt x="176" y="566"/>
                    </a:cubicBezTo>
                    <a:cubicBezTo>
                      <a:pt x="177" y="566"/>
                      <a:pt x="178" y="566"/>
                      <a:pt x="179" y="566"/>
                    </a:cubicBezTo>
                    <a:cubicBezTo>
                      <a:pt x="180" y="567"/>
                      <a:pt x="180" y="567"/>
                      <a:pt x="180" y="567"/>
                    </a:cubicBezTo>
                    <a:cubicBezTo>
                      <a:pt x="180" y="567"/>
                      <a:pt x="180" y="567"/>
                      <a:pt x="180" y="567"/>
                    </a:cubicBezTo>
                    <a:cubicBezTo>
                      <a:pt x="181" y="567"/>
                      <a:pt x="181" y="567"/>
                      <a:pt x="181" y="567"/>
                    </a:cubicBezTo>
                    <a:cubicBezTo>
                      <a:pt x="182" y="567"/>
                      <a:pt x="182" y="566"/>
                      <a:pt x="183" y="566"/>
                    </a:cubicBezTo>
                    <a:cubicBezTo>
                      <a:pt x="184" y="566"/>
                      <a:pt x="185" y="566"/>
                      <a:pt x="186" y="565"/>
                    </a:cubicBezTo>
                    <a:cubicBezTo>
                      <a:pt x="191" y="564"/>
                      <a:pt x="194" y="562"/>
                      <a:pt x="198" y="560"/>
                    </a:cubicBezTo>
                    <a:cubicBezTo>
                      <a:pt x="211" y="554"/>
                      <a:pt x="224" y="546"/>
                      <a:pt x="234" y="540"/>
                    </a:cubicBezTo>
                    <a:cubicBezTo>
                      <a:pt x="234" y="549"/>
                      <a:pt x="234" y="559"/>
                      <a:pt x="234" y="569"/>
                    </a:cubicBezTo>
                    <a:cubicBezTo>
                      <a:pt x="234" y="570"/>
                      <a:pt x="233" y="572"/>
                      <a:pt x="232" y="575"/>
                    </a:cubicBezTo>
                    <a:cubicBezTo>
                      <a:pt x="229" y="581"/>
                      <a:pt x="226" y="589"/>
                      <a:pt x="221" y="597"/>
                    </a:cubicBezTo>
                    <a:cubicBezTo>
                      <a:pt x="220" y="599"/>
                      <a:pt x="219" y="600"/>
                      <a:pt x="218" y="602"/>
                    </a:cubicBezTo>
                    <a:cubicBezTo>
                      <a:pt x="218" y="602"/>
                      <a:pt x="217" y="603"/>
                      <a:pt x="217" y="603"/>
                    </a:cubicBezTo>
                    <a:cubicBezTo>
                      <a:pt x="217" y="603"/>
                      <a:pt x="217" y="603"/>
                      <a:pt x="217" y="604"/>
                    </a:cubicBezTo>
                    <a:cubicBezTo>
                      <a:pt x="217" y="604"/>
                      <a:pt x="217" y="604"/>
                      <a:pt x="217" y="604"/>
                    </a:cubicBezTo>
                    <a:cubicBezTo>
                      <a:pt x="216" y="604"/>
                      <a:pt x="216" y="604"/>
                      <a:pt x="216" y="604"/>
                    </a:cubicBezTo>
                    <a:cubicBezTo>
                      <a:pt x="216" y="604"/>
                      <a:pt x="216" y="604"/>
                      <a:pt x="216" y="604"/>
                    </a:cubicBezTo>
                    <a:cubicBezTo>
                      <a:pt x="215" y="605"/>
                      <a:pt x="214" y="605"/>
                      <a:pt x="213" y="606"/>
                    </a:cubicBezTo>
                    <a:cubicBezTo>
                      <a:pt x="210" y="609"/>
                      <a:pt x="208" y="612"/>
                      <a:pt x="205" y="614"/>
                    </a:cubicBezTo>
                    <a:cubicBezTo>
                      <a:pt x="203" y="617"/>
                      <a:pt x="202" y="619"/>
                      <a:pt x="201" y="621"/>
                    </a:cubicBezTo>
                    <a:cubicBezTo>
                      <a:pt x="200" y="622"/>
                      <a:pt x="200" y="623"/>
                      <a:pt x="200" y="623"/>
                    </a:cubicBezTo>
                    <a:cubicBezTo>
                      <a:pt x="200" y="624"/>
                      <a:pt x="200" y="624"/>
                      <a:pt x="200" y="624"/>
                    </a:cubicBezTo>
                    <a:cubicBezTo>
                      <a:pt x="200" y="624"/>
                      <a:pt x="200" y="624"/>
                      <a:pt x="200" y="623"/>
                    </a:cubicBezTo>
                    <a:cubicBezTo>
                      <a:pt x="200" y="623"/>
                      <a:pt x="200" y="622"/>
                      <a:pt x="201" y="621"/>
                    </a:cubicBezTo>
                    <a:cubicBezTo>
                      <a:pt x="202" y="620"/>
                      <a:pt x="204" y="618"/>
                      <a:pt x="206" y="615"/>
                    </a:cubicBezTo>
                    <a:cubicBezTo>
                      <a:pt x="209" y="613"/>
                      <a:pt x="212" y="610"/>
                      <a:pt x="215" y="608"/>
                    </a:cubicBezTo>
                    <a:cubicBezTo>
                      <a:pt x="216" y="607"/>
                      <a:pt x="217" y="607"/>
                      <a:pt x="217" y="607"/>
                    </a:cubicBezTo>
                    <a:cubicBezTo>
                      <a:pt x="218" y="606"/>
                      <a:pt x="218" y="606"/>
                      <a:pt x="218" y="606"/>
                    </a:cubicBezTo>
                    <a:cubicBezTo>
                      <a:pt x="218" y="606"/>
                      <a:pt x="218" y="606"/>
                      <a:pt x="218" y="606"/>
                    </a:cubicBezTo>
                    <a:cubicBezTo>
                      <a:pt x="218" y="606"/>
                      <a:pt x="218" y="606"/>
                      <a:pt x="218" y="606"/>
                    </a:cubicBezTo>
                    <a:cubicBezTo>
                      <a:pt x="219" y="606"/>
                      <a:pt x="219" y="606"/>
                      <a:pt x="219" y="606"/>
                    </a:cubicBezTo>
                    <a:cubicBezTo>
                      <a:pt x="220" y="605"/>
                      <a:pt x="220" y="605"/>
                      <a:pt x="221" y="604"/>
                    </a:cubicBezTo>
                    <a:cubicBezTo>
                      <a:pt x="222" y="602"/>
                      <a:pt x="223" y="601"/>
                      <a:pt x="225" y="599"/>
                    </a:cubicBezTo>
                    <a:cubicBezTo>
                      <a:pt x="229" y="593"/>
                      <a:pt x="232" y="587"/>
                      <a:pt x="235" y="582"/>
                    </a:cubicBezTo>
                    <a:cubicBezTo>
                      <a:pt x="236" y="585"/>
                      <a:pt x="236" y="589"/>
                      <a:pt x="236" y="592"/>
                    </a:cubicBezTo>
                    <a:cubicBezTo>
                      <a:pt x="237" y="597"/>
                      <a:pt x="238" y="602"/>
                      <a:pt x="239" y="607"/>
                    </a:cubicBezTo>
                    <a:cubicBezTo>
                      <a:pt x="240" y="612"/>
                      <a:pt x="241" y="617"/>
                      <a:pt x="244" y="622"/>
                    </a:cubicBezTo>
                    <a:cubicBezTo>
                      <a:pt x="244" y="622"/>
                      <a:pt x="244" y="622"/>
                      <a:pt x="244" y="622"/>
                    </a:cubicBezTo>
                    <a:cubicBezTo>
                      <a:pt x="243" y="625"/>
                      <a:pt x="242" y="627"/>
                      <a:pt x="240" y="630"/>
                    </a:cubicBezTo>
                    <a:cubicBezTo>
                      <a:pt x="240" y="631"/>
                      <a:pt x="239" y="632"/>
                      <a:pt x="239" y="632"/>
                    </a:cubicBezTo>
                    <a:cubicBezTo>
                      <a:pt x="239" y="633"/>
                      <a:pt x="238" y="633"/>
                      <a:pt x="237" y="634"/>
                    </a:cubicBezTo>
                    <a:cubicBezTo>
                      <a:pt x="236" y="635"/>
                      <a:pt x="235" y="636"/>
                      <a:pt x="234" y="637"/>
                    </a:cubicBezTo>
                    <a:cubicBezTo>
                      <a:pt x="233" y="638"/>
                      <a:pt x="233" y="639"/>
                      <a:pt x="232" y="640"/>
                    </a:cubicBezTo>
                    <a:cubicBezTo>
                      <a:pt x="232" y="640"/>
                      <a:pt x="232" y="641"/>
                      <a:pt x="232" y="641"/>
                    </a:cubicBezTo>
                    <a:cubicBezTo>
                      <a:pt x="232" y="641"/>
                      <a:pt x="232" y="640"/>
                      <a:pt x="233" y="640"/>
                    </a:cubicBezTo>
                    <a:cubicBezTo>
                      <a:pt x="233" y="639"/>
                      <a:pt x="234" y="638"/>
                      <a:pt x="235" y="638"/>
                    </a:cubicBezTo>
                    <a:cubicBezTo>
                      <a:pt x="236" y="637"/>
                      <a:pt x="237" y="636"/>
                      <a:pt x="238" y="635"/>
                    </a:cubicBezTo>
                    <a:cubicBezTo>
                      <a:pt x="238" y="635"/>
                      <a:pt x="239" y="634"/>
                      <a:pt x="239" y="634"/>
                    </a:cubicBezTo>
                    <a:cubicBezTo>
                      <a:pt x="239" y="634"/>
                      <a:pt x="239" y="634"/>
                      <a:pt x="240" y="634"/>
                    </a:cubicBezTo>
                    <a:cubicBezTo>
                      <a:pt x="240" y="634"/>
                      <a:pt x="240" y="633"/>
                      <a:pt x="240" y="633"/>
                    </a:cubicBezTo>
                    <a:cubicBezTo>
                      <a:pt x="241" y="633"/>
                      <a:pt x="241" y="632"/>
                      <a:pt x="242" y="631"/>
                    </a:cubicBezTo>
                    <a:cubicBezTo>
                      <a:pt x="243" y="629"/>
                      <a:pt x="245" y="627"/>
                      <a:pt x="246" y="626"/>
                    </a:cubicBezTo>
                    <a:cubicBezTo>
                      <a:pt x="246" y="626"/>
                      <a:pt x="246" y="626"/>
                      <a:pt x="246" y="626"/>
                    </a:cubicBezTo>
                    <a:cubicBezTo>
                      <a:pt x="246" y="627"/>
                      <a:pt x="247" y="627"/>
                      <a:pt x="247" y="628"/>
                    </a:cubicBezTo>
                    <a:cubicBezTo>
                      <a:pt x="248" y="629"/>
                      <a:pt x="248" y="629"/>
                      <a:pt x="248" y="629"/>
                    </a:cubicBezTo>
                    <a:cubicBezTo>
                      <a:pt x="248" y="629"/>
                      <a:pt x="248" y="629"/>
                      <a:pt x="248" y="629"/>
                    </a:cubicBezTo>
                    <a:cubicBezTo>
                      <a:pt x="248" y="629"/>
                      <a:pt x="248" y="628"/>
                      <a:pt x="248" y="628"/>
                    </a:cubicBezTo>
                    <a:cubicBezTo>
                      <a:pt x="248" y="629"/>
                      <a:pt x="248" y="629"/>
                      <a:pt x="248" y="629"/>
                    </a:cubicBezTo>
                    <a:cubicBezTo>
                      <a:pt x="248" y="629"/>
                      <a:pt x="248" y="629"/>
                      <a:pt x="248" y="629"/>
                    </a:cubicBezTo>
                    <a:cubicBezTo>
                      <a:pt x="248" y="629"/>
                      <a:pt x="248" y="629"/>
                      <a:pt x="248" y="629"/>
                    </a:cubicBezTo>
                    <a:cubicBezTo>
                      <a:pt x="249" y="630"/>
                      <a:pt x="250" y="631"/>
                      <a:pt x="251" y="631"/>
                    </a:cubicBezTo>
                    <a:cubicBezTo>
                      <a:pt x="251" y="632"/>
                      <a:pt x="252" y="633"/>
                      <a:pt x="252" y="634"/>
                    </a:cubicBezTo>
                    <a:cubicBezTo>
                      <a:pt x="254" y="637"/>
                      <a:pt x="256" y="640"/>
                      <a:pt x="257" y="643"/>
                    </a:cubicBezTo>
                    <a:cubicBezTo>
                      <a:pt x="259" y="650"/>
                      <a:pt x="258" y="656"/>
                      <a:pt x="258" y="660"/>
                    </a:cubicBezTo>
                    <a:cubicBezTo>
                      <a:pt x="257" y="665"/>
                      <a:pt x="256" y="667"/>
                      <a:pt x="256" y="667"/>
                    </a:cubicBezTo>
                    <a:cubicBezTo>
                      <a:pt x="256" y="667"/>
                      <a:pt x="257" y="665"/>
                      <a:pt x="259" y="661"/>
                    </a:cubicBezTo>
                    <a:cubicBezTo>
                      <a:pt x="260" y="657"/>
                      <a:pt x="262" y="651"/>
                      <a:pt x="262" y="643"/>
                    </a:cubicBezTo>
                    <a:cubicBezTo>
                      <a:pt x="262" y="639"/>
                      <a:pt x="261" y="634"/>
                      <a:pt x="259" y="630"/>
                    </a:cubicBezTo>
                    <a:cubicBezTo>
                      <a:pt x="259" y="629"/>
                      <a:pt x="258" y="627"/>
                      <a:pt x="258" y="626"/>
                    </a:cubicBezTo>
                    <a:cubicBezTo>
                      <a:pt x="257" y="625"/>
                      <a:pt x="257" y="624"/>
                      <a:pt x="256" y="623"/>
                    </a:cubicBezTo>
                    <a:cubicBezTo>
                      <a:pt x="256" y="623"/>
                      <a:pt x="256" y="623"/>
                      <a:pt x="256" y="623"/>
                    </a:cubicBezTo>
                    <a:cubicBezTo>
                      <a:pt x="256" y="623"/>
                      <a:pt x="256" y="623"/>
                      <a:pt x="256" y="623"/>
                    </a:cubicBezTo>
                    <a:cubicBezTo>
                      <a:pt x="256" y="623"/>
                      <a:pt x="256" y="623"/>
                      <a:pt x="256" y="623"/>
                    </a:cubicBezTo>
                    <a:cubicBezTo>
                      <a:pt x="256" y="623"/>
                      <a:pt x="255" y="622"/>
                      <a:pt x="255" y="622"/>
                    </a:cubicBezTo>
                    <a:cubicBezTo>
                      <a:pt x="255" y="622"/>
                      <a:pt x="255" y="622"/>
                      <a:pt x="255" y="622"/>
                    </a:cubicBezTo>
                    <a:cubicBezTo>
                      <a:pt x="255" y="622"/>
                      <a:pt x="255" y="622"/>
                      <a:pt x="255" y="622"/>
                    </a:cubicBezTo>
                    <a:cubicBezTo>
                      <a:pt x="255" y="622"/>
                      <a:pt x="255" y="621"/>
                      <a:pt x="255" y="621"/>
                    </a:cubicBezTo>
                    <a:cubicBezTo>
                      <a:pt x="254" y="620"/>
                      <a:pt x="254" y="619"/>
                      <a:pt x="254" y="618"/>
                    </a:cubicBezTo>
                    <a:cubicBezTo>
                      <a:pt x="253" y="615"/>
                      <a:pt x="253" y="610"/>
                      <a:pt x="253" y="606"/>
                    </a:cubicBezTo>
                    <a:cubicBezTo>
                      <a:pt x="253" y="601"/>
                      <a:pt x="253" y="596"/>
                      <a:pt x="254" y="592"/>
                    </a:cubicBezTo>
                    <a:cubicBezTo>
                      <a:pt x="254" y="589"/>
                      <a:pt x="254" y="587"/>
                      <a:pt x="254" y="584"/>
                    </a:cubicBezTo>
                    <a:cubicBezTo>
                      <a:pt x="256" y="586"/>
                      <a:pt x="258" y="588"/>
                      <a:pt x="260" y="590"/>
                    </a:cubicBezTo>
                    <a:cubicBezTo>
                      <a:pt x="262" y="591"/>
                      <a:pt x="265" y="593"/>
                      <a:pt x="267" y="594"/>
                    </a:cubicBezTo>
                    <a:cubicBezTo>
                      <a:pt x="268" y="595"/>
                      <a:pt x="270" y="595"/>
                      <a:pt x="271" y="596"/>
                    </a:cubicBezTo>
                    <a:cubicBezTo>
                      <a:pt x="273" y="596"/>
                      <a:pt x="273" y="596"/>
                      <a:pt x="273" y="596"/>
                    </a:cubicBezTo>
                    <a:cubicBezTo>
                      <a:pt x="273" y="596"/>
                      <a:pt x="273" y="596"/>
                      <a:pt x="273" y="596"/>
                    </a:cubicBezTo>
                    <a:cubicBezTo>
                      <a:pt x="274" y="596"/>
                      <a:pt x="274" y="596"/>
                      <a:pt x="274" y="596"/>
                    </a:cubicBezTo>
                    <a:cubicBezTo>
                      <a:pt x="274" y="596"/>
                      <a:pt x="274" y="596"/>
                      <a:pt x="274" y="596"/>
                    </a:cubicBezTo>
                    <a:cubicBezTo>
                      <a:pt x="275" y="597"/>
                      <a:pt x="275" y="597"/>
                      <a:pt x="275" y="597"/>
                    </a:cubicBezTo>
                    <a:cubicBezTo>
                      <a:pt x="285" y="599"/>
                      <a:pt x="295" y="601"/>
                      <a:pt x="303" y="603"/>
                    </a:cubicBezTo>
                    <a:cubicBezTo>
                      <a:pt x="307" y="605"/>
                      <a:pt x="310" y="606"/>
                      <a:pt x="312" y="607"/>
                    </a:cubicBezTo>
                    <a:cubicBezTo>
                      <a:pt x="313" y="607"/>
                      <a:pt x="313" y="608"/>
                      <a:pt x="314" y="608"/>
                    </a:cubicBezTo>
                    <a:cubicBezTo>
                      <a:pt x="314" y="608"/>
                      <a:pt x="314" y="609"/>
                      <a:pt x="314" y="609"/>
                    </a:cubicBezTo>
                    <a:cubicBezTo>
                      <a:pt x="314" y="609"/>
                      <a:pt x="314" y="608"/>
                      <a:pt x="314" y="608"/>
                    </a:cubicBezTo>
                    <a:cubicBezTo>
                      <a:pt x="314" y="607"/>
                      <a:pt x="313" y="607"/>
                      <a:pt x="312" y="606"/>
                    </a:cubicBezTo>
                    <a:cubicBezTo>
                      <a:pt x="310" y="605"/>
                      <a:pt x="307" y="604"/>
                      <a:pt x="303" y="602"/>
                    </a:cubicBezTo>
                    <a:cubicBezTo>
                      <a:pt x="296" y="599"/>
                      <a:pt x="286" y="596"/>
                      <a:pt x="276" y="593"/>
                    </a:cubicBezTo>
                    <a:cubicBezTo>
                      <a:pt x="275" y="593"/>
                      <a:pt x="275" y="593"/>
                      <a:pt x="275" y="593"/>
                    </a:cubicBezTo>
                    <a:cubicBezTo>
                      <a:pt x="275" y="592"/>
                      <a:pt x="275" y="592"/>
                      <a:pt x="275" y="592"/>
                    </a:cubicBezTo>
                    <a:cubicBezTo>
                      <a:pt x="275" y="592"/>
                      <a:pt x="275" y="592"/>
                      <a:pt x="275" y="592"/>
                    </a:cubicBezTo>
                    <a:cubicBezTo>
                      <a:pt x="274" y="592"/>
                      <a:pt x="274" y="592"/>
                      <a:pt x="274" y="592"/>
                    </a:cubicBezTo>
                    <a:cubicBezTo>
                      <a:pt x="272" y="591"/>
                      <a:pt x="272" y="591"/>
                      <a:pt x="272" y="591"/>
                    </a:cubicBezTo>
                    <a:cubicBezTo>
                      <a:pt x="271" y="591"/>
                      <a:pt x="270" y="590"/>
                      <a:pt x="269" y="590"/>
                    </a:cubicBezTo>
                    <a:cubicBezTo>
                      <a:pt x="267" y="589"/>
                      <a:pt x="265" y="587"/>
                      <a:pt x="264" y="586"/>
                    </a:cubicBezTo>
                    <a:cubicBezTo>
                      <a:pt x="261" y="582"/>
                      <a:pt x="258" y="579"/>
                      <a:pt x="256" y="576"/>
                    </a:cubicBezTo>
                    <a:cubicBezTo>
                      <a:pt x="256" y="576"/>
                      <a:pt x="256" y="575"/>
                      <a:pt x="256" y="575"/>
                    </a:cubicBezTo>
                    <a:cubicBezTo>
                      <a:pt x="258" y="562"/>
                      <a:pt x="261" y="549"/>
                      <a:pt x="263" y="539"/>
                    </a:cubicBezTo>
                    <a:cubicBezTo>
                      <a:pt x="263" y="539"/>
                      <a:pt x="263" y="538"/>
                      <a:pt x="263" y="538"/>
                    </a:cubicBezTo>
                    <a:cubicBezTo>
                      <a:pt x="264" y="538"/>
                      <a:pt x="265" y="539"/>
                      <a:pt x="265" y="539"/>
                    </a:cubicBezTo>
                    <a:cubicBezTo>
                      <a:pt x="268" y="541"/>
                      <a:pt x="271" y="543"/>
                      <a:pt x="274" y="544"/>
                    </a:cubicBezTo>
                    <a:cubicBezTo>
                      <a:pt x="276" y="545"/>
                      <a:pt x="278" y="546"/>
                      <a:pt x="279" y="546"/>
                    </a:cubicBezTo>
                    <a:cubicBezTo>
                      <a:pt x="281" y="547"/>
                      <a:pt x="281" y="547"/>
                      <a:pt x="281" y="547"/>
                    </a:cubicBezTo>
                    <a:cubicBezTo>
                      <a:pt x="282" y="547"/>
                      <a:pt x="282" y="547"/>
                      <a:pt x="282" y="547"/>
                    </a:cubicBezTo>
                    <a:cubicBezTo>
                      <a:pt x="283" y="547"/>
                      <a:pt x="283" y="547"/>
                      <a:pt x="283" y="547"/>
                    </a:cubicBezTo>
                    <a:cubicBezTo>
                      <a:pt x="283" y="547"/>
                      <a:pt x="283" y="547"/>
                      <a:pt x="283" y="547"/>
                    </a:cubicBezTo>
                    <a:cubicBezTo>
                      <a:pt x="284" y="547"/>
                      <a:pt x="284" y="547"/>
                      <a:pt x="284" y="547"/>
                    </a:cubicBezTo>
                    <a:cubicBezTo>
                      <a:pt x="296" y="549"/>
                      <a:pt x="308" y="551"/>
                      <a:pt x="317" y="554"/>
                    </a:cubicBezTo>
                    <a:cubicBezTo>
                      <a:pt x="321" y="555"/>
                      <a:pt x="325" y="556"/>
                      <a:pt x="327" y="557"/>
                    </a:cubicBezTo>
                    <a:cubicBezTo>
                      <a:pt x="328" y="557"/>
                      <a:pt x="329" y="558"/>
                      <a:pt x="330" y="558"/>
                    </a:cubicBezTo>
                    <a:cubicBezTo>
                      <a:pt x="330" y="559"/>
                      <a:pt x="330" y="559"/>
                      <a:pt x="330" y="559"/>
                    </a:cubicBezTo>
                    <a:cubicBezTo>
                      <a:pt x="330" y="559"/>
                      <a:pt x="330" y="559"/>
                      <a:pt x="330" y="558"/>
                    </a:cubicBezTo>
                    <a:cubicBezTo>
                      <a:pt x="329" y="558"/>
                      <a:pt x="329" y="557"/>
                      <a:pt x="328" y="556"/>
                    </a:cubicBezTo>
                    <a:cubicBezTo>
                      <a:pt x="325" y="555"/>
                      <a:pt x="322" y="553"/>
                      <a:pt x="318" y="551"/>
                    </a:cubicBezTo>
                    <a:cubicBezTo>
                      <a:pt x="309" y="547"/>
                      <a:pt x="298" y="543"/>
                      <a:pt x="286" y="538"/>
                    </a:cubicBezTo>
                    <a:cubicBezTo>
                      <a:pt x="285" y="538"/>
                      <a:pt x="285" y="538"/>
                      <a:pt x="285" y="538"/>
                    </a:cubicBezTo>
                    <a:cubicBezTo>
                      <a:pt x="285" y="538"/>
                      <a:pt x="285" y="538"/>
                      <a:pt x="285" y="538"/>
                    </a:cubicBezTo>
                    <a:cubicBezTo>
                      <a:pt x="285" y="538"/>
                      <a:pt x="285" y="538"/>
                      <a:pt x="285" y="538"/>
                    </a:cubicBezTo>
                    <a:cubicBezTo>
                      <a:pt x="286" y="538"/>
                      <a:pt x="285" y="538"/>
                      <a:pt x="285" y="538"/>
                    </a:cubicBezTo>
                    <a:cubicBezTo>
                      <a:pt x="285" y="538"/>
                      <a:pt x="285" y="538"/>
                      <a:pt x="285" y="538"/>
                    </a:cubicBezTo>
                    <a:cubicBezTo>
                      <a:pt x="285" y="538"/>
                      <a:pt x="285" y="538"/>
                      <a:pt x="285" y="538"/>
                    </a:cubicBezTo>
                    <a:cubicBezTo>
                      <a:pt x="284" y="538"/>
                      <a:pt x="284" y="538"/>
                      <a:pt x="284" y="538"/>
                    </a:cubicBezTo>
                    <a:cubicBezTo>
                      <a:pt x="282" y="537"/>
                      <a:pt x="282" y="537"/>
                      <a:pt x="282" y="537"/>
                    </a:cubicBezTo>
                    <a:cubicBezTo>
                      <a:pt x="281" y="536"/>
                      <a:pt x="280" y="535"/>
                      <a:pt x="279" y="535"/>
                    </a:cubicBezTo>
                    <a:cubicBezTo>
                      <a:pt x="278" y="534"/>
                      <a:pt x="277" y="533"/>
                      <a:pt x="276" y="532"/>
                    </a:cubicBezTo>
                    <a:cubicBezTo>
                      <a:pt x="278" y="532"/>
                      <a:pt x="280" y="533"/>
                      <a:pt x="282" y="534"/>
                    </a:cubicBezTo>
                    <a:cubicBezTo>
                      <a:pt x="288" y="535"/>
                      <a:pt x="294" y="537"/>
                      <a:pt x="301" y="539"/>
                    </a:cubicBezTo>
                    <a:cubicBezTo>
                      <a:pt x="309" y="541"/>
                      <a:pt x="317" y="543"/>
                      <a:pt x="326" y="545"/>
                    </a:cubicBezTo>
                    <a:cubicBezTo>
                      <a:pt x="336" y="547"/>
                      <a:pt x="346" y="549"/>
                      <a:pt x="356" y="551"/>
                    </a:cubicBezTo>
                    <a:cubicBezTo>
                      <a:pt x="367" y="552"/>
                      <a:pt x="378" y="554"/>
                      <a:pt x="390" y="555"/>
                    </a:cubicBezTo>
                    <a:cubicBezTo>
                      <a:pt x="396" y="556"/>
                      <a:pt x="401" y="556"/>
                      <a:pt x="408" y="557"/>
                    </a:cubicBezTo>
                    <a:cubicBezTo>
                      <a:pt x="411" y="557"/>
                      <a:pt x="414" y="557"/>
                      <a:pt x="417" y="557"/>
                    </a:cubicBezTo>
                    <a:cubicBezTo>
                      <a:pt x="420" y="557"/>
                      <a:pt x="423" y="558"/>
                      <a:pt x="426" y="558"/>
                    </a:cubicBezTo>
                    <a:cubicBezTo>
                      <a:pt x="432" y="558"/>
                      <a:pt x="438" y="558"/>
                      <a:pt x="445" y="558"/>
                    </a:cubicBezTo>
                    <a:cubicBezTo>
                      <a:pt x="451" y="558"/>
                      <a:pt x="457" y="557"/>
                      <a:pt x="463" y="557"/>
                    </a:cubicBezTo>
                    <a:cubicBezTo>
                      <a:pt x="488" y="556"/>
                      <a:pt x="513" y="555"/>
                      <a:pt x="536" y="554"/>
                    </a:cubicBezTo>
                    <a:cubicBezTo>
                      <a:pt x="548" y="554"/>
                      <a:pt x="559" y="554"/>
                      <a:pt x="569" y="555"/>
                    </a:cubicBezTo>
                    <a:cubicBezTo>
                      <a:pt x="580" y="556"/>
                      <a:pt x="590" y="557"/>
                      <a:pt x="598" y="561"/>
                    </a:cubicBezTo>
                    <a:cubicBezTo>
                      <a:pt x="602" y="563"/>
                      <a:pt x="606" y="566"/>
                      <a:pt x="610" y="567"/>
                    </a:cubicBezTo>
                    <a:cubicBezTo>
                      <a:pt x="614" y="569"/>
                      <a:pt x="618" y="570"/>
                      <a:pt x="622" y="570"/>
                    </a:cubicBezTo>
                    <a:cubicBezTo>
                      <a:pt x="630" y="571"/>
                      <a:pt x="636" y="570"/>
                      <a:pt x="642" y="569"/>
                    </a:cubicBezTo>
                    <a:cubicBezTo>
                      <a:pt x="647" y="568"/>
                      <a:pt x="651" y="567"/>
                      <a:pt x="654" y="566"/>
                    </a:cubicBezTo>
                    <a:cubicBezTo>
                      <a:pt x="657" y="566"/>
                      <a:pt x="658" y="565"/>
                      <a:pt x="658" y="565"/>
                    </a:cubicBezTo>
                    <a:cubicBezTo>
                      <a:pt x="658" y="565"/>
                      <a:pt x="657" y="566"/>
                      <a:pt x="654" y="566"/>
                    </a:cubicBezTo>
                    <a:close/>
                  </a:path>
                </a:pathLst>
              </a:custGeom>
              <a:solidFill>
                <a:schemeClr val="tx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350"/>
              </a:p>
            </p:txBody>
          </p:sp>
          <p:grpSp>
            <p:nvGrpSpPr>
              <p:cNvPr id="34" name="îṡḻíďê"/>
              <p:cNvGrpSpPr/>
              <p:nvPr/>
            </p:nvGrpSpPr>
            <p:grpSpPr>
              <a:xfrm>
                <a:off x="7882945" y="3186890"/>
                <a:ext cx="3063657" cy="1932430"/>
                <a:chOff x="7882945" y="3186890"/>
                <a:chExt cx="3063657" cy="1932430"/>
              </a:xfrm>
            </p:grpSpPr>
            <p:sp>
              <p:nvSpPr>
                <p:cNvPr id="35" name="ïşḻîďe"/>
                <p:cNvSpPr/>
                <p:nvPr/>
              </p:nvSpPr>
              <p:spPr bwMode="auto">
                <a:xfrm>
                  <a:off x="9567230" y="4423644"/>
                  <a:ext cx="285556" cy="381333"/>
                </a:xfrm>
                <a:custGeom>
                  <a:avLst/>
                  <a:gdLst>
                    <a:gd name="T0" fmla="*/ 11 w 59"/>
                    <a:gd name="T1" fmla="*/ 70 h 74"/>
                    <a:gd name="T2" fmla="*/ 50 w 59"/>
                    <a:gd name="T3" fmla="*/ 56 h 74"/>
                    <a:gd name="T4" fmla="*/ 55 w 59"/>
                    <a:gd name="T5" fmla="*/ 4 h 74"/>
                    <a:gd name="T6" fmla="*/ 9 w 59"/>
                    <a:gd name="T7" fmla="*/ 28 h 74"/>
                    <a:gd name="T8" fmla="*/ 11 w 59"/>
                    <a:gd name="T9" fmla="*/ 70 h 74"/>
                  </a:gdLst>
                  <a:ahLst/>
                  <a:cxnLst>
                    <a:cxn ang="0">
                      <a:pos x="T0" y="T1"/>
                    </a:cxn>
                    <a:cxn ang="0">
                      <a:pos x="T2" y="T3"/>
                    </a:cxn>
                    <a:cxn ang="0">
                      <a:pos x="T4" y="T5"/>
                    </a:cxn>
                    <a:cxn ang="0">
                      <a:pos x="T6" y="T7"/>
                    </a:cxn>
                    <a:cxn ang="0">
                      <a:pos x="T8" y="T9"/>
                    </a:cxn>
                  </a:cxnLst>
                  <a:rect l="0" t="0" r="r" b="b"/>
                  <a:pathLst>
                    <a:path w="59" h="74">
                      <a:moveTo>
                        <a:pt x="11" y="70"/>
                      </a:moveTo>
                      <a:cubicBezTo>
                        <a:pt x="25" y="74"/>
                        <a:pt x="41" y="69"/>
                        <a:pt x="50" y="56"/>
                      </a:cubicBezTo>
                      <a:cubicBezTo>
                        <a:pt x="59" y="43"/>
                        <a:pt x="53" y="7"/>
                        <a:pt x="55" y="4"/>
                      </a:cubicBezTo>
                      <a:cubicBezTo>
                        <a:pt x="56" y="0"/>
                        <a:pt x="17" y="15"/>
                        <a:pt x="9" y="28"/>
                      </a:cubicBezTo>
                      <a:cubicBezTo>
                        <a:pt x="0" y="42"/>
                        <a:pt x="1" y="58"/>
                        <a:pt x="11" y="70"/>
                      </a:cubicBezTo>
                      <a:close/>
                    </a:path>
                  </a:pathLst>
                </a:custGeom>
                <a:solidFill>
                  <a:srgbClr val="40AF93"/>
                </a:solidFill>
                <a:ln>
                  <a:noFill/>
                </a:ln>
              </p:spPr>
              <p:txBody>
                <a:bodyPr vert="horz" wrap="square" lIns="91440" tIns="45720" rIns="91440" bIns="45720" numCol="1" anchor="t" anchorCtr="0" compatLnSpc="1"/>
                <a:lstStyle/>
                <a:p>
                  <a:endParaRPr lang="en-US" sz="1350"/>
                </a:p>
              </p:txBody>
            </p:sp>
            <p:sp>
              <p:nvSpPr>
                <p:cNvPr id="36" name="ïS1idé"/>
                <p:cNvSpPr/>
                <p:nvPr/>
              </p:nvSpPr>
              <p:spPr bwMode="auto">
                <a:xfrm>
                  <a:off x="9901181" y="4269050"/>
                  <a:ext cx="309753" cy="453477"/>
                </a:xfrm>
                <a:custGeom>
                  <a:avLst/>
                  <a:gdLst>
                    <a:gd name="T0" fmla="*/ 17 w 64"/>
                    <a:gd name="T1" fmla="*/ 85 h 87"/>
                    <a:gd name="T2" fmla="*/ 57 w 64"/>
                    <a:gd name="T3" fmla="*/ 62 h 87"/>
                    <a:gd name="T4" fmla="*/ 52 w 64"/>
                    <a:gd name="T5" fmla="*/ 4 h 87"/>
                    <a:gd name="T6" fmla="*/ 7 w 64"/>
                    <a:gd name="T7" fmla="*/ 40 h 87"/>
                    <a:gd name="T8" fmla="*/ 17 w 64"/>
                    <a:gd name="T9" fmla="*/ 85 h 87"/>
                  </a:gdLst>
                  <a:ahLst/>
                  <a:cxnLst>
                    <a:cxn ang="0">
                      <a:pos x="T0" y="T1"/>
                    </a:cxn>
                    <a:cxn ang="0">
                      <a:pos x="T2" y="T3"/>
                    </a:cxn>
                    <a:cxn ang="0">
                      <a:pos x="T4" y="T5"/>
                    </a:cxn>
                    <a:cxn ang="0">
                      <a:pos x="T6" y="T7"/>
                    </a:cxn>
                    <a:cxn ang="0">
                      <a:pos x="T8" y="T9"/>
                    </a:cxn>
                  </a:cxnLst>
                  <a:rect l="0" t="0" r="r" b="b"/>
                  <a:pathLst>
                    <a:path w="64" h="87">
                      <a:moveTo>
                        <a:pt x="17" y="85"/>
                      </a:moveTo>
                      <a:cubicBezTo>
                        <a:pt x="34" y="87"/>
                        <a:pt x="50" y="78"/>
                        <a:pt x="57" y="62"/>
                      </a:cubicBezTo>
                      <a:cubicBezTo>
                        <a:pt x="64" y="46"/>
                        <a:pt x="51" y="8"/>
                        <a:pt x="52" y="4"/>
                      </a:cubicBezTo>
                      <a:cubicBezTo>
                        <a:pt x="53" y="0"/>
                        <a:pt x="14" y="24"/>
                        <a:pt x="7" y="40"/>
                      </a:cubicBezTo>
                      <a:cubicBezTo>
                        <a:pt x="0" y="56"/>
                        <a:pt x="5" y="74"/>
                        <a:pt x="17" y="85"/>
                      </a:cubicBezTo>
                      <a:close/>
                    </a:path>
                  </a:pathLst>
                </a:custGeom>
                <a:solidFill>
                  <a:srgbClr val="40AF93"/>
                </a:solidFill>
                <a:ln>
                  <a:noFill/>
                </a:ln>
              </p:spPr>
              <p:txBody>
                <a:bodyPr vert="horz" wrap="square" lIns="91440" tIns="45720" rIns="91440" bIns="45720" numCol="1" anchor="t" anchorCtr="0" compatLnSpc="1"/>
                <a:lstStyle/>
                <a:p>
                  <a:endParaRPr lang="en-US" sz="1350"/>
                </a:p>
              </p:txBody>
            </p:sp>
            <p:sp>
              <p:nvSpPr>
                <p:cNvPr id="37" name="iṡľïḋè"/>
                <p:cNvSpPr/>
                <p:nvPr/>
              </p:nvSpPr>
              <p:spPr bwMode="auto">
                <a:xfrm>
                  <a:off x="10215776" y="4310275"/>
                  <a:ext cx="319433" cy="412251"/>
                </a:xfrm>
                <a:custGeom>
                  <a:avLst/>
                  <a:gdLst>
                    <a:gd name="T0" fmla="*/ 9 w 65"/>
                    <a:gd name="T1" fmla="*/ 73 h 79"/>
                    <a:gd name="T2" fmla="*/ 53 w 65"/>
                    <a:gd name="T3" fmla="*/ 61 h 79"/>
                    <a:gd name="T4" fmla="*/ 63 w 65"/>
                    <a:gd name="T5" fmla="*/ 4 h 79"/>
                    <a:gd name="T6" fmla="*/ 10 w 65"/>
                    <a:gd name="T7" fmla="*/ 28 h 79"/>
                    <a:gd name="T8" fmla="*/ 9 w 65"/>
                    <a:gd name="T9" fmla="*/ 73 h 79"/>
                  </a:gdLst>
                  <a:ahLst/>
                  <a:cxnLst>
                    <a:cxn ang="0">
                      <a:pos x="T0" y="T1"/>
                    </a:cxn>
                    <a:cxn ang="0">
                      <a:pos x="T2" y="T3"/>
                    </a:cxn>
                    <a:cxn ang="0">
                      <a:pos x="T4" y="T5"/>
                    </a:cxn>
                    <a:cxn ang="0">
                      <a:pos x="T6" y="T7"/>
                    </a:cxn>
                    <a:cxn ang="0">
                      <a:pos x="T8" y="T9"/>
                    </a:cxn>
                  </a:cxnLst>
                  <a:rect l="0" t="0" r="r" b="b"/>
                  <a:pathLst>
                    <a:path w="65" h="79">
                      <a:moveTo>
                        <a:pt x="9" y="73"/>
                      </a:moveTo>
                      <a:cubicBezTo>
                        <a:pt x="25" y="79"/>
                        <a:pt x="43" y="74"/>
                        <a:pt x="53" y="61"/>
                      </a:cubicBezTo>
                      <a:cubicBezTo>
                        <a:pt x="64" y="47"/>
                        <a:pt x="61" y="8"/>
                        <a:pt x="63" y="4"/>
                      </a:cubicBezTo>
                      <a:cubicBezTo>
                        <a:pt x="65" y="0"/>
                        <a:pt x="21" y="14"/>
                        <a:pt x="10" y="28"/>
                      </a:cubicBezTo>
                      <a:cubicBezTo>
                        <a:pt x="0" y="41"/>
                        <a:pt x="0" y="60"/>
                        <a:pt x="9" y="73"/>
                      </a:cubicBezTo>
                      <a:close/>
                    </a:path>
                  </a:pathLst>
                </a:custGeom>
                <a:solidFill>
                  <a:srgbClr val="40AF93">
                    <a:alpha val="70000"/>
                  </a:srgbClr>
                </a:solidFill>
                <a:ln>
                  <a:noFill/>
                </a:ln>
              </p:spPr>
              <p:txBody>
                <a:bodyPr vert="horz" wrap="square" lIns="91440" tIns="45720" rIns="91440" bIns="45720" numCol="1" anchor="t" anchorCtr="0" compatLnSpc="1"/>
                <a:lstStyle/>
                <a:p>
                  <a:endParaRPr lang="en-US" sz="1350"/>
                </a:p>
              </p:txBody>
            </p:sp>
            <p:sp>
              <p:nvSpPr>
                <p:cNvPr id="38" name="iṩľîdé"/>
                <p:cNvSpPr/>
                <p:nvPr/>
              </p:nvSpPr>
              <p:spPr bwMode="auto">
                <a:xfrm>
                  <a:off x="10767524" y="4537014"/>
                  <a:ext cx="164557" cy="211281"/>
                </a:xfrm>
                <a:custGeom>
                  <a:avLst/>
                  <a:gdLst>
                    <a:gd name="T0" fmla="*/ 5 w 34"/>
                    <a:gd name="T1" fmla="*/ 38 h 41"/>
                    <a:gd name="T2" fmla="*/ 28 w 34"/>
                    <a:gd name="T3" fmla="*/ 31 h 41"/>
                    <a:gd name="T4" fmla="*/ 33 w 34"/>
                    <a:gd name="T5" fmla="*/ 2 h 41"/>
                    <a:gd name="T6" fmla="*/ 5 w 34"/>
                    <a:gd name="T7" fmla="*/ 14 h 41"/>
                    <a:gd name="T8" fmla="*/ 5 w 34"/>
                    <a:gd name="T9" fmla="*/ 38 h 41"/>
                  </a:gdLst>
                  <a:ahLst/>
                  <a:cxnLst>
                    <a:cxn ang="0">
                      <a:pos x="T0" y="T1"/>
                    </a:cxn>
                    <a:cxn ang="0">
                      <a:pos x="T2" y="T3"/>
                    </a:cxn>
                    <a:cxn ang="0">
                      <a:pos x="T4" y="T5"/>
                    </a:cxn>
                    <a:cxn ang="0">
                      <a:pos x="T6" y="T7"/>
                    </a:cxn>
                    <a:cxn ang="0">
                      <a:pos x="T8" y="T9"/>
                    </a:cxn>
                  </a:cxnLst>
                  <a:rect l="0" t="0" r="r" b="b"/>
                  <a:pathLst>
                    <a:path w="34" h="41">
                      <a:moveTo>
                        <a:pt x="5" y="38"/>
                      </a:moveTo>
                      <a:cubicBezTo>
                        <a:pt x="13" y="41"/>
                        <a:pt x="22" y="39"/>
                        <a:pt x="28" y="31"/>
                      </a:cubicBezTo>
                      <a:cubicBezTo>
                        <a:pt x="33" y="24"/>
                        <a:pt x="32" y="4"/>
                        <a:pt x="33" y="2"/>
                      </a:cubicBezTo>
                      <a:cubicBezTo>
                        <a:pt x="34" y="0"/>
                        <a:pt x="11" y="7"/>
                        <a:pt x="5" y="14"/>
                      </a:cubicBezTo>
                      <a:cubicBezTo>
                        <a:pt x="0" y="21"/>
                        <a:pt x="0" y="31"/>
                        <a:pt x="5" y="38"/>
                      </a:cubicBezTo>
                      <a:close/>
                    </a:path>
                  </a:pathLst>
                </a:custGeom>
                <a:solidFill>
                  <a:srgbClr val="40AF93"/>
                </a:solidFill>
                <a:ln>
                  <a:noFill/>
                </a:ln>
              </p:spPr>
              <p:txBody>
                <a:bodyPr vert="horz" wrap="square" lIns="91440" tIns="45720" rIns="91440" bIns="45720" numCol="1" anchor="t" anchorCtr="0" compatLnSpc="1"/>
                <a:lstStyle/>
                <a:p>
                  <a:endParaRPr lang="en-US" sz="1350"/>
                </a:p>
              </p:txBody>
            </p:sp>
            <p:sp>
              <p:nvSpPr>
                <p:cNvPr id="39" name="íşlïḑé"/>
                <p:cNvSpPr/>
                <p:nvPr/>
              </p:nvSpPr>
              <p:spPr bwMode="auto">
                <a:xfrm>
                  <a:off x="9286516" y="3284801"/>
                  <a:ext cx="329113" cy="438019"/>
                </a:xfrm>
                <a:custGeom>
                  <a:avLst/>
                  <a:gdLst>
                    <a:gd name="T0" fmla="*/ 11 w 67"/>
                    <a:gd name="T1" fmla="*/ 78 h 84"/>
                    <a:gd name="T2" fmla="*/ 57 w 67"/>
                    <a:gd name="T3" fmla="*/ 63 h 84"/>
                    <a:gd name="T4" fmla="*/ 64 w 67"/>
                    <a:gd name="T5" fmla="*/ 4 h 84"/>
                    <a:gd name="T6" fmla="*/ 10 w 67"/>
                    <a:gd name="T7" fmla="*/ 30 h 84"/>
                    <a:gd name="T8" fmla="*/ 11 w 67"/>
                    <a:gd name="T9" fmla="*/ 78 h 84"/>
                  </a:gdLst>
                  <a:ahLst/>
                  <a:cxnLst>
                    <a:cxn ang="0">
                      <a:pos x="T0" y="T1"/>
                    </a:cxn>
                    <a:cxn ang="0">
                      <a:pos x="T2" y="T3"/>
                    </a:cxn>
                    <a:cxn ang="0">
                      <a:pos x="T4" y="T5"/>
                    </a:cxn>
                    <a:cxn ang="0">
                      <a:pos x="T6" y="T7"/>
                    </a:cxn>
                    <a:cxn ang="0">
                      <a:pos x="T8" y="T9"/>
                    </a:cxn>
                  </a:cxnLst>
                  <a:rect l="0" t="0" r="r" b="b"/>
                  <a:pathLst>
                    <a:path w="67" h="84">
                      <a:moveTo>
                        <a:pt x="11" y="78"/>
                      </a:moveTo>
                      <a:cubicBezTo>
                        <a:pt x="27" y="84"/>
                        <a:pt x="46" y="78"/>
                        <a:pt x="57" y="63"/>
                      </a:cubicBezTo>
                      <a:cubicBezTo>
                        <a:pt x="67" y="49"/>
                        <a:pt x="62" y="7"/>
                        <a:pt x="64" y="4"/>
                      </a:cubicBezTo>
                      <a:cubicBezTo>
                        <a:pt x="66" y="0"/>
                        <a:pt x="21" y="16"/>
                        <a:pt x="10" y="30"/>
                      </a:cubicBezTo>
                      <a:cubicBezTo>
                        <a:pt x="0" y="45"/>
                        <a:pt x="1" y="65"/>
                        <a:pt x="11" y="78"/>
                      </a:cubicBezTo>
                      <a:close/>
                    </a:path>
                  </a:pathLst>
                </a:custGeom>
                <a:solidFill>
                  <a:srgbClr val="40AF93">
                    <a:alpha val="70000"/>
                  </a:srgbClr>
                </a:solidFill>
                <a:ln>
                  <a:noFill/>
                </a:ln>
              </p:spPr>
              <p:txBody>
                <a:bodyPr vert="horz" wrap="square" lIns="91440" tIns="45720" rIns="91440" bIns="45720" numCol="1" anchor="t" anchorCtr="0" compatLnSpc="1"/>
                <a:lstStyle/>
                <a:p>
                  <a:endParaRPr lang="en-US" sz="1350"/>
                </a:p>
              </p:txBody>
            </p:sp>
            <p:sp>
              <p:nvSpPr>
                <p:cNvPr id="40" name="ïşḷïḓè"/>
                <p:cNvSpPr/>
                <p:nvPr/>
              </p:nvSpPr>
              <p:spPr bwMode="auto">
                <a:xfrm>
                  <a:off x="9392993" y="3753736"/>
                  <a:ext cx="227477" cy="309189"/>
                </a:xfrm>
                <a:custGeom>
                  <a:avLst/>
                  <a:gdLst>
                    <a:gd name="T0" fmla="*/ 10 w 46"/>
                    <a:gd name="T1" fmla="*/ 57 h 59"/>
                    <a:gd name="T2" fmla="*/ 40 w 46"/>
                    <a:gd name="T3" fmla="*/ 44 h 59"/>
                    <a:gd name="T4" fmla="*/ 41 w 46"/>
                    <a:gd name="T5" fmla="*/ 2 h 59"/>
                    <a:gd name="T6" fmla="*/ 6 w 46"/>
                    <a:gd name="T7" fmla="*/ 24 h 59"/>
                    <a:gd name="T8" fmla="*/ 10 w 46"/>
                    <a:gd name="T9" fmla="*/ 57 h 59"/>
                  </a:gdLst>
                  <a:ahLst/>
                  <a:cxnLst>
                    <a:cxn ang="0">
                      <a:pos x="T0" y="T1"/>
                    </a:cxn>
                    <a:cxn ang="0">
                      <a:pos x="T2" y="T3"/>
                    </a:cxn>
                    <a:cxn ang="0">
                      <a:pos x="T4" y="T5"/>
                    </a:cxn>
                    <a:cxn ang="0">
                      <a:pos x="T6" y="T7"/>
                    </a:cxn>
                    <a:cxn ang="0">
                      <a:pos x="T8" y="T9"/>
                    </a:cxn>
                  </a:cxnLst>
                  <a:rect l="0" t="0" r="r" b="b"/>
                  <a:pathLst>
                    <a:path w="46" h="59">
                      <a:moveTo>
                        <a:pt x="10" y="57"/>
                      </a:moveTo>
                      <a:cubicBezTo>
                        <a:pt x="21" y="59"/>
                        <a:pt x="34" y="54"/>
                        <a:pt x="40" y="44"/>
                      </a:cubicBezTo>
                      <a:cubicBezTo>
                        <a:pt x="46" y="33"/>
                        <a:pt x="40" y="5"/>
                        <a:pt x="41" y="2"/>
                      </a:cubicBezTo>
                      <a:cubicBezTo>
                        <a:pt x="42" y="0"/>
                        <a:pt x="12" y="14"/>
                        <a:pt x="6" y="24"/>
                      </a:cubicBezTo>
                      <a:cubicBezTo>
                        <a:pt x="0" y="35"/>
                        <a:pt x="2" y="48"/>
                        <a:pt x="10" y="57"/>
                      </a:cubicBezTo>
                      <a:close/>
                    </a:path>
                  </a:pathLst>
                </a:custGeom>
                <a:solidFill>
                  <a:srgbClr val="40AF93"/>
                </a:solidFill>
                <a:ln>
                  <a:noFill/>
                </a:ln>
              </p:spPr>
              <p:txBody>
                <a:bodyPr vert="horz" wrap="square" lIns="91440" tIns="45720" rIns="91440" bIns="45720" numCol="1" anchor="t" anchorCtr="0" compatLnSpc="1"/>
                <a:lstStyle/>
                <a:p>
                  <a:endParaRPr lang="en-US" sz="1350"/>
                </a:p>
              </p:txBody>
            </p:sp>
            <p:sp>
              <p:nvSpPr>
                <p:cNvPr id="41" name="íś1îḑè"/>
                <p:cNvSpPr/>
                <p:nvPr/>
              </p:nvSpPr>
              <p:spPr bwMode="auto">
                <a:xfrm>
                  <a:off x="9533349" y="4124762"/>
                  <a:ext cx="459792" cy="329801"/>
                </a:xfrm>
                <a:custGeom>
                  <a:avLst/>
                  <a:gdLst>
                    <a:gd name="T0" fmla="*/ 0 w 94"/>
                    <a:gd name="T1" fmla="*/ 40 h 63"/>
                    <a:gd name="T2" fmla="*/ 44 w 94"/>
                    <a:gd name="T3" fmla="*/ 59 h 63"/>
                    <a:gd name="T4" fmla="*/ 90 w 94"/>
                    <a:gd name="T5" fmla="*/ 20 h 63"/>
                    <a:gd name="T6" fmla="*/ 32 w 94"/>
                    <a:gd name="T7" fmla="*/ 4 h 63"/>
                    <a:gd name="T8" fmla="*/ 0 w 94"/>
                    <a:gd name="T9" fmla="*/ 40 h 63"/>
                  </a:gdLst>
                  <a:ahLst/>
                  <a:cxnLst>
                    <a:cxn ang="0">
                      <a:pos x="T0" y="T1"/>
                    </a:cxn>
                    <a:cxn ang="0">
                      <a:pos x="T2" y="T3"/>
                    </a:cxn>
                    <a:cxn ang="0">
                      <a:pos x="T4" y="T5"/>
                    </a:cxn>
                    <a:cxn ang="0">
                      <a:pos x="T6" y="T7"/>
                    </a:cxn>
                    <a:cxn ang="0">
                      <a:pos x="T8" y="T9"/>
                    </a:cxn>
                  </a:cxnLst>
                  <a:rect l="0" t="0" r="r" b="b"/>
                  <a:pathLst>
                    <a:path w="94" h="63">
                      <a:moveTo>
                        <a:pt x="0" y="40"/>
                      </a:moveTo>
                      <a:cubicBezTo>
                        <a:pt x="9" y="55"/>
                        <a:pt x="27" y="63"/>
                        <a:pt x="44" y="59"/>
                      </a:cubicBezTo>
                      <a:cubicBezTo>
                        <a:pt x="62" y="55"/>
                        <a:pt x="86" y="21"/>
                        <a:pt x="90" y="20"/>
                      </a:cubicBezTo>
                      <a:cubicBezTo>
                        <a:pt x="94" y="18"/>
                        <a:pt x="50" y="0"/>
                        <a:pt x="32" y="4"/>
                      </a:cubicBezTo>
                      <a:cubicBezTo>
                        <a:pt x="14" y="8"/>
                        <a:pt x="2" y="23"/>
                        <a:pt x="0" y="40"/>
                      </a:cubicBezTo>
                      <a:close/>
                    </a:path>
                  </a:pathLst>
                </a:custGeom>
                <a:solidFill>
                  <a:srgbClr val="40AF93">
                    <a:alpha val="70000"/>
                  </a:srgbClr>
                </a:solidFill>
                <a:ln>
                  <a:noFill/>
                </a:ln>
              </p:spPr>
              <p:txBody>
                <a:bodyPr vert="horz" wrap="square" lIns="91440" tIns="45720" rIns="91440" bIns="45720" numCol="1" anchor="t" anchorCtr="0" compatLnSpc="1"/>
                <a:lstStyle/>
                <a:p>
                  <a:endParaRPr lang="en-US" sz="1350"/>
                </a:p>
              </p:txBody>
            </p:sp>
            <p:sp>
              <p:nvSpPr>
                <p:cNvPr id="42" name="ïŝḻíḋè"/>
                <p:cNvSpPr/>
                <p:nvPr/>
              </p:nvSpPr>
              <p:spPr bwMode="auto">
                <a:xfrm>
                  <a:off x="9693067" y="3820728"/>
                  <a:ext cx="464630" cy="334956"/>
                </a:xfrm>
                <a:custGeom>
                  <a:avLst/>
                  <a:gdLst>
                    <a:gd name="T0" fmla="*/ 0 w 95"/>
                    <a:gd name="T1" fmla="*/ 40 h 64"/>
                    <a:gd name="T2" fmla="*/ 45 w 95"/>
                    <a:gd name="T3" fmla="*/ 60 h 64"/>
                    <a:gd name="T4" fmla="*/ 91 w 95"/>
                    <a:gd name="T5" fmla="*/ 20 h 64"/>
                    <a:gd name="T6" fmla="*/ 32 w 95"/>
                    <a:gd name="T7" fmla="*/ 4 h 64"/>
                    <a:gd name="T8" fmla="*/ 0 w 95"/>
                    <a:gd name="T9" fmla="*/ 40 h 64"/>
                  </a:gdLst>
                  <a:ahLst/>
                  <a:cxnLst>
                    <a:cxn ang="0">
                      <a:pos x="T0" y="T1"/>
                    </a:cxn>
                    <a:cxn ang="0">
                      <a:pos x="T2" y="T3"/>
                    </a:cxn>
                    <a:cxn ang="0">
                      <a:pos x="T4" y="T5"/>
                    </a:cxn>
                    <a:cxn ang="0">
                      <a:pos x="T6" y="T7"/>
                    </a:cxn>
                    <a:cxn ang="0">
                      <a:pos x="T8" y="T9"/>
                    </a:cxn>
                  </a:cxnLst>
                  <a:rect l="0" t="0" r="r" b="b"/>
                  <a:pathLst>
                    <a:path w="95" h="64">
                      <a:moveTo>
                        <a:pt x="0" y="40"/>
                      </a:moveTo>
                      <a:cubicBezTo>
                        <a:pt x="9" y="56"/>
                        <a:pt x="27" y="64"/>
                        <a:pt x="45" y="60"/>
                      </a:cubicBezTo>
                      <a:cubicBezTo>
                        <a:pt x="63" y="56"/>
                        <a:pt x="87" y="22"/>
                        <a:pt x="91" y="20"/>
                      </a:cubicBezTo>
                      <a:cubicBezTo>
                        <a:pt x="95" y="18"/>
                        <a:pt x="50" y="0"/>
                        <a:pt x="32" y="4"/>
                      </a:cubicBezTo>
                      <a:cubicBezTo>
                        <a:pt x="14" y="8"/>
                        <a:pt x="2" y="23"/>
                        <a:pt x="0" y="40"/>
                      </a:cubicBezTo>
                      <a:close/>
                    </a:path>
                  </a:pathLst>
                </a:custGeom>
                <a:solidFill>
                  <a:srgbClr val="40AF93">
                    <a:alpha val="70000"/>
                  </a:srgbClr>
                </a:solidFill>
                <a:ln>
                  <a:noFill/>
                </a:ln>
              </p:spPr>
              <p:txBody>
                <a:bodyPr vert="horz" wrap="square" lIns="91440" tIns="45720" rIns="91440" bIns="45720" numCol="1" anchor="t" anchorCtr="0" compatLnSpc="1"/>
                <a:lstStyle/>
                <a:p>
                  <a:endParaRPr lang="en-US" sz="1350"/>
                </a:p>
              </p:txBody>
            </p:sp>
            <p:sp>
              <p:nvSpPr>
                <p:cNvPr id="43" name="îṩļiḓé"/>
                <p:cNvSpPr/>
                <p:nvPr/>
              </p:nvSpPr>
              <p:spPr bwMode="auto">
                <a:xfrm>
                  <a:off x="9693067" y="4748294"/>
                  <a:ext cx="372674" cy="371026"/>
                </a:xfrm>
                <a:custGeom>
                  <a:avLst/>
                  <a:gdLst>
                    <a:gd name="T0" fmla="*/ 7 w 76"/>
                    <a:gd name="T1" fmla="*/ 8 h 71"/>
                    <a:gd name="T2" fmla="*/ 16 w 76"/>
                    <a:gd name="T3" fmla="*/ 54 h 71"/>
                    <a:gd name="T4" fmla="*/ 73 w 76"/>
                    <a:gd name="T5" fmla="*/ 69 h 71"/>
                    <a:gd name="T6" fmla="*/ 54 w 76"/>
                    <a:gd name="T7" fmla="*/ 14 h 71"/>
                    <a:gd name="T8" fmla="*/ 7 w 76"/>
                    <a:gd name="T9" fmla="*/ 8 h 71"/>
                  </a:gdLst>
                  <a:ahLst/>
                  <a:cxnLst>
                    <a:cxn ang="0">
                      <a:pos x="T0" y="T1"/>
                    </a:cxn>
                    <a:cxn ang="0">
                      <a:pos x="T2" y="T3"/>
                    </a:cxn>
                    <a:cxn ang="0">
                      <a:pos x="T4" y="T5"/>
                    </a:cxn>
                    <a:cxn ang="0">
                      <a:pos x="T6" y="T7"/>
                    </a:cxn>
                    <a:cxn ang="0">
                      <a:pos x="T8" y="T9"/>
                    </a:cxn>
                  </a:cxnLst>
                  <a:rect l="0" t="0" r="r" b="b"/>
                  <a:pathLst>
                    <a:path w="76" h="71">
                      <a:moveTo>
                        <a:pt x="7" y="8"/>
                      </a:moveTo>
                      <a:cubicBezTo>
                        <a:pt x="0" y="23"/>
                        <a:pt x="3" y="42"/>
                        <a:pt x="16" y="54"/>
                      </a:cubicBezTo>
                      <a:cubicBezTo>
                        <a:pt x="29" y="66"/>
                        <a:pt x="69" y="66"/>
                        <a:pt x="73" y="69"/>
                      </a:cubicBezTo>
                      <a:cubicBezTo>
                        <a:pt x="76" y="71"/>
                        <a:pt x="66" y="25"/>
                        <a:pt x="54" y="14"/>
                      </a:cubicBezTo>
                      <a:cubicBezTo>
                        <a:pt x="41" y="2"/>
                        <a:pt x="22" y="0"/>
                        <a:pt x="7" y="8"/>
                      </a:cubicBezTo>
                      <a:close/>
                    </a:path>
                  </a:pathLst>
                </a:custGeom>
                <a:solidFill>
                  <a:srgbClr val="40AF93">
                    <a:alpha val="70000"/>
                  </a:srgbClr>
                </a:solidFill>
                <a:ln>
                  <a:noFill/>
                </a:ln>
              </p:spPr>
              <p:txBody>
                <a:bodyPr vert="horz" wrap="square" lIns="91440" tIns="45720" rIns="91440" bIns="45720" numCol="1" anchor="t" anchorCtr="0" compatLnSpc="1"/>
                <a:lstStyle/>
                <a:p>
                  <a:endParaRPr lang="en-US" sz="1350"/>
                </a:p>
              </p:txBody>
            </p:sp>
            <p:sp>
              <p:nvSpPr>
                <p:cNvPr id="44" name="íśḻíḋe"/>
                <p:cNvSpPr/>
                <p:nvPr/>
              </p:nvSpPr>
              <p:spPr bwMode="auto">
                <a:xfrm>
                  <a:off x="10080259" y="4727682"/>
                  <a:ext cx="212956" cy="283425"/>
                </a:xfrm>
                <a:custGeom>
                  <a:avLst/>
                  <a:gdLst>
                    <a:gd name="T0" fmla="*/ 8 w 43"/>
                    <a:gd name="T1" fmla="*/ 3 h 54"/>
                    <a:gd name="T2" fmla="*/ 6 w 43"/>
                    <a:gd name="T3" fmla="*/ 34 h 54"/>
                    <a:gd name="T4" fmla="*/ 41 w 43"/>
                    <a:gd name="T5" fmla="*/ 52 h 54"/>
                    <a:gd name="T6" fmla="*/ 37 w 43"/>
                    <a:gd name="T7" fmla="*/ 14 h 54"/>
                    <a:gd name="T8" fmla="*/ 8 w 43"/>
                    <a:gd name="T9" fmla="*/ 3 h 54"/>
                  </a:gdLst>
                  <a:ahLst/>
                  <a:cxnLst>
                    <a:cxn ang="0">
                      <a:pos x="T0" y="T1"/>
                    </a:cxn>
                    <a:cxn ang="0">
                      <a:pos x="T2" y="T3"/>
                    </a:cxn>
                    <a:cxn ang="0">
                      <a:pos x="T4" y="T5"/>
                    </a:cxn>
                    <a:cxn ang="0">
                      <a:pos x="T6" y="T7"/>
                    </a:cxn>
                    <a:cxn ang="0">
                      <a:pos x="T8" y="T9"/>
                    </a:cxn>
                  </a:cxnLst>
                  <a:rect l="0" t="0" r="r" b="b"/>
                  <a:pathLst>
                    <a:path w="43" h="54">
                      <a:moveTo>
                        <a:pt x="8" y="3"/>
                      </a:moveTo>
                      <a:cubicBezTo>
                        <a:pt x="1" y="12"/>
                        <a:pt x="0" y="24"/>
                        <a:pt x="6" y="34"/>
                      </a:cubicBezTo>
                      <a:cubicBezTo>
                        <a:pt x="13" y="44"/>
                        <a:pt x="39" y="50"/>
                        <a:pt x="41" y="52"/>
                      </a:cubicBezTo>
                      <a:cubicBezTo>
                        <a:pt x="43" y="54"/>
                        <a:pt x="43" y="24"/>
                        <a:pt x="37" y="14"/>
                      </a:cubicBezTo>
                      <a:cubicBezTo>
                        <a:pt x="30" y="4"/>
                        <a:pt x="19" y="0"/>
                        <a:pt x="8" y="3"/>
                      </a:cubicBezTo>
                      <a:close/>
                    </a:path>
                  </a:pathLst>
                </a:custGeom>
                <a:solidFill>
                  <a:srgbClr val="40AF93"/>
                </a:solidFill>
                <a:ln>
                  <a:noFill/>
                </a:ln>
              </p:spPr>
              <p:txBody>
                <a:bodyPr vert="horz" wrap="square" lIns="91440" tIns="45720" rIns="91440" bIns="45720" numCol="1" anchor="t" anchorCtr="0" compatLnSpc="1"/>
                <a:lstStyle/>
                <a:p>
                  <a:endParaRPr lang="en-US" sz="1350"/>
                </a:p>
              </p:txBody>
            </p:sp>
            <p:sp>
              <p:nvSpPr>
                <p:cNvPr id="45" name="ïşľíḍe"/>
                <p:cNvSpPr/>
                <p:nvPr/>
              </p:nvSpPr>
              <p:spPr bwMode="auto">
                <a:xfrm>
                  <a:off x="10748165" y="4712221"/>
                  <a:ext cx="198437" cy="200974"/>
                </a:xfrm>
                <a:custGeom>
                  <a:avLst/>
                  <a:gdLst>
                    <a:gd name="T0" fmla="*/ 4 w 41"/>
                    <a:gd name="T1" fmla="*/ 4 h 38"/>
                    <a:gd name="T2" fmla="*/ 9 w 41"/>
                    <a:gd name="T3" fmla="*/ 29 h 38"/>
                    <a:gd name="T4" fmla="*/ 39 w 41"/>
                    <a:gd name="T5" fmla="*/ 37 h 38"/>
                    <a:gd name="T6" fmla="*/ 29 w 41"/>
                    <a:gd name="T7" fmla="*/ 7 h 38"/>
                    <a:gd name="T8" fmla="*/ 4 w 41"/>
                    <a:gd name="T9" fmla="*/ 4 h 38"/>
                  </a:gdLst>
                  <a:ahLst/>
                  <a:cxnLst>
                    <a:cxn ang="0">
                      <a:pos x="T0" y="T1"/>
                    </a:cxn>
                    <a:cxn ang="0">
                      <a:pos x="T2" y="T3"/>
                    </a:cxn>
                    <a:cxn ang="0">
                      <a:pos x="T4" y="T5"/>
                    </a:cxn>
                    <a:cxn ang="0">
                      <a:pos x="T6" y="T7"/>
                    </a:cxn>
                    <a:cxn ang="0">
                      <a:pos x="T8" y="T9"/>
                    </a:cxn>
                  </a:cxnLst>
                  <a:rect l="0" t="0" r="r" b="b"/>
                  <a:pathLst>
                    <a:path w="41" h="38">
                      <a:moveTo>
                        <a:pt x="4" y="4"/>
                      </a:moveTo>
                      <a:cubicBezTo>
                        <a:pt x="0" y="12"/>
                        <a:pt x="2" y="22"/>
                        <a:pt x="9" y="29"/>
                      </a:cubicBezTo>
                      <a:cubicBezTo>
                        <a:pt x="16" y="35"/>
                        <a:pt x="37" y="35"/>
                        <a:pt x="39" y="37"/>
                      </a:cubicBezTo>
                      <a:cubicBezTo>
                        <a:pt x="41" y="38"/>
                        <a:pt x="36" y="14"/>
                        <a:pt x="29" y="7"/>
                      </a:cubicBezTo>
                      <a:cubicBezTo>
                        <a:pt x="22" y="1"/>
                        <a:pt x="12" y="0"/>
                        <a:pt x="4" y="4"/>
                      </a:cubicBezTo>
                      <a:close/>
                    </a:path>
                  </a:pathLst>
                </a:custGeom>
                <a:solidFill>
                  <a:srgbClr val="40AF93"/>
                </a:solidFill>
                <a:ln>
                  <a:noFill/>
                </a:ln>
              </p:spPr>
              <p:txBody>
                <a:bodyPr vert="horz" wrap="square" lIns="91440" tIns="45720" rIns="91440" bIns="45720" numCol="1" anchor="t" anchorCtr="0" compatLnSpc="1"/>
                <a:lstStyle/>
                <a:p>
                  <a:endParaRPr lang="en-US" sz="1350"/>
                </a:p>
              </p:txBody>
            </p:sp>
            <p:sp>
              <p:nvSpPr>
                <p:cNvPr id="46" name="ïṡḷiḑê"/>
                <p:cNvSpPr/>
                <p:nvPr/>
              </p:nvSpPr>
              <p:spPr bwMode="auto">
                <a:xfrm>
                  <a:off x="10511008" y="4459718"/>
                  <a:ext cx="208117" cy="262812"/>
                </a:xfrm>
                <a:custGeom>
                  <a:avLst/>
                  <a:gdLst>
                    <a:gd name="T0" fmla="*/ 6 w 42"/>
                    <a:gd name="T1" fmla="*/ 48 h 51"/>
                    <a:gd name="T2" fmla="*/ 34 w 42"/>
                    <a:gd name="T3" fmla="*/ 39 h 51"/>
                    <a:gd name="T4" fmla="*/ 41 w 42"/>
                    <a:gd name="T5" fmla="*/ 2 h 51"/>
                    <a:gd name="T6" fmla="*/ 7 w 42"/>
                    <a:gd name="T7" fmla="*/ 18 h 51"/>
                    <a:gd name="T8" fmla="*/ 6 w 42"/>
                    <a:gd name="T9" fmla="*/ 48 h 51"/>
                  </a:gdLst>
                  <a:ahLst/>
                  <a:cxnLst>
                    <a:cxn ang="0">
                      <a:pos x="T0" y="T1"/>
                    </a:cxn>
                    <a:cxn ang="0">
                      <a:pos x="T2" y="T3"/>
                    </a:cxn>
                    <a:cxn ang="0">
                      <a:pos x="T4" y="T5"/>
                    </a:cxn>
                    <a:cxn ang="0">
                      <a:pos x="T6" y="T7"/>
                    </a:cxn>
                    <a:cxn ang="0">
                      <a:pos x="T8" y="T9"/>
                    </a:cxn>
                  </a:cxnLst>
                  <a:rect l="0" t="0" r="r" b="b"/>
                  <a:pathLst>
                    <a:path w="42" h="51">
                      <a:moveTo>
                        <a:pt x="6" y="48"/>
                      </a:moveTo>
                      <a:cubicBezTo>
                        <a:pt x="16" y="51"/>
                        <a:pt x="28" y="48"/>
                        <a:pt x="34" y="39"/>
                      </a:cubicBezTo>
                      <a:cubicBezTo>
                        <a:pt x="41" y="31"/>
                        <a:pt x="40" y="5"/>
                        <a:pt x="41" y="2"/>
                      </a:cubicBezTo>
                      <a:cubicBezTo>
                        <a:pt x="42" y="0"/>
                        <a:pt x="13" y="9"/>
                        <a:pt x="7" y="18"/>
                      </a:cubicBezTo>
                      <a:cubicBezTo>
                        <a:pt x="0" y="27"/>
                        <a:pt x="0" y="39"/>
                        <a:pt x="6" y="48"/>
                      </a:cubicBezTo>
                      <a:close/>
                    </a:path>
                  </a:pathLst>
                </a:custGeom>
                <a:solidFill>
                  <a:srgbClr val="40AF93">
                    <a:alpha val="50000"/>
                  </a:srgbClr>
                </a:solidFill>
                <a:ln>
                  <a:noFill/>
                </a:ln>
              </p:spPr>
              <p:txBody>
                <a:bodyPr vert="horz" wrap="square" lIns="91440" tIns="45720" rIns="91440" bIns="45720" numCol="1" anchor="t" anchorCtr="0" compatLnSpc="1"/>
                <a:lstStyle/>
                <a:p>
                  <a:endParaRPr lang="en-US" sz="1350"/>
                </a:p>
              </p:txBody>
            </p:sp>
            <p:sp>
              <p:nvSpPr>
                <p:cNvPr id="47" name="iśḻïḓè"/>
                <p:cNvSpPr/>
                <p:nvPr/>
              </p:nvSpPr>
              <p:spPr bwMode="auto">
                <a:xfrm>
                  <a:off x="10394851" y="4712221"/>
                  <a:ext cx="309753" cy="309189"/>
                </a:xfrm>
                <a:custGeom>
                  <a:avLst/>
                  <a:gdLst>
                    <a:gd name="T0" fmla="*/ 6 w 63"/>
                    <a:gd name="T1" fmla="*/ 7 h 59"/>
                    <a:gd name="T2" fmla="*/ 13 w 63"/>
                    <a:gd name="T3" fmla="*/ 45 h 59"/>
                    <a:gd name="T4" fmla="*/ 60 w 63"/>
                    <a:gd name="T5" fmla="*/ 57 h 59"/>
                    <a:gd name="T6" fmla="*/ 44 w 63"/>
                    <a:gd name="T7" fmla="*/ 11 h 59"/>
                    <a:gd name="T8" fmla="*/ 6 w 63"/>
                    <a:gd name="T9" fmla="*/ 7 h 59"/>
                  </a:gdLst>
                  <a:ahLst/>
                  <a:cxnLst>
                    <a:cxn ang="0">
                      <a:pos x="T0" y="T1"/>
                    </a:cxn>
                    <a:cxn ang="0">
                      <a:pos x="T2" y="T3"/>
                    </a:cxn>
                    <a:cxn ang="0">
                      <a:pos x="T4" y="T5"/>
                    </a:cxn>
                    <a:cxn ang="0">
                      <a:pos x="T6" y="T7"/>
                    </a:cxn>
                    <a:cxn ang="0">
                      <a:pos x="T8" y="T9"/>
                    </a:cxn>
                  </a:cxnLst>
                  <a:rect l="0" t="0" r="r" b="b"/>
                  <a:pathLst>
                    <a:path w="63" h="59">
                      <a:moveTo>
                        <a:pt x="6" y="7"/>
                      </a:moveTo>
                      <a:cubicBezTo>
                        <a:pt x="0" y="20"/>
                        <a:pt x="2" y="35"/>
                        <a:pt x="13" y="45"/>
                      </a:cubicBezTo>
                      <a:cubicBezTo>
                        <a:pt x="24" y="55"/>
                        <a:pt x="57" y="55"/>
                        <a:pt x="60" y="57"/>
                      </a:cubicBezTo>
                      <a:cubicBezTo>
                        <a:pt x="63" y="59"/>
                        <a:pt x="55" y="21"/>
                        <a:pt x="44" y="11"/>
                      </a:cubicBezTo>
                      <a:cubicBezTo>
                        <a:pt x="33" y="2"/>
                        <a:pt x="18" y="0"/>
                        <a:pt x="6" y="7"/>
                      </a:cubicBezTo>
                      <a:close/>
                    </a:path>
                  </a:pathLst>
                </a:custGeom>
                <a:solidFill>
                  <a:srgbClr val="40AF93">
                    <a:alpha val="50000"/>
                  </a:srgbClr>
                </a:solidFill>
                <a:ln>
                  <a:noFill/>
                </a:ln>
              </p:spPr>
              <p:txBody>
                <a:bodyPr vert="horz" wrap="square" lIns="91440" tIns="45720" rIns="91440" bIns="45720" numCol="1" anchor="t" anchorCtr="0" compatLnSpc="1"/>
                <a:lstStyle/>
                <a:p>
                  <a:endParaRPr lang="en-US" sz="1350"/>
                </a:p>
              </p:txBody>
            </p:sp>
            <p:sp>
              <p:nvSpPr>
                <p:cNvPr id="48" name="îSļïḋe"/>
                <p:cNvSpPr/>
                <p:nvPr/>
              </p:nvSpPr>
              <p:spPr bwMode="auto">
                <a:xfrm>
                  <a:off x="8710566" y="4037160"/>
                  <a:ext cx="295235" cy="525621"/>
                </a:xfrm>
                <a:custGeom>
                  <a:avLst/>
                  <a:gdLst>
                    <a:gd name="T0" fmla="*/ 30 w 61"/>
                    <a:gd name="T1" fmla="*/ 101 h 101"/>
                    <a:gd name="T2" fmla="*/ 1 w 61"/>
                    <a:gd name="T3" fmla="*/ 60 h 101"/>
                    <a:gd name="T4" fmla="*/ 31 w 61"/>
                    <a:gd name="T5" fmla="*/ 4 h 101"/>
                    <a:gd name="T6" fmla="*/ 61 w 61"/>
                    <a:gd name="T7" fmla="*/ 61 h 101"/>
                    <a:gd name="T8" fmla="*/ 30 w 61"/>
                    <a:gd name="T9" fmla="*/ 101 h 101"/>
                  </a:gdLst>
                  <a:ahLst/>
                  <a:cxnLst>
                    <a:cxn ang="0">
                      <a:pos x="T0" y="T1"/>
                    </a:cxn>
                    <a:cxn ang="0">
                      <a:pos x="T2" y="T3"/>
                    </a:cxn>
                    <a:cxn ang="0">
                      <a:pos x="T4" y="T5"/>
                    </a:cxn>
                    <a:cxn ang="0">
                      <a:pos x="T6" y="T7"/>
                    </a:cxn>
                    <a:cxn ang="0">
                      <a:pos x="T8" y="T9"/>
                    </a:cxn>
                  </a:cxnLst>
                  <a:rect l="0" t="0" r="r" b="b"/>
                  <a:pathLst>
                    <a:path w="61" h="101">
                      <a:moveTo>
                        <a:pt x="30" y="101"/>
                      </a:moveTo>
                      <a:cubicBezTo>
                        <a:pt x="13" y="96"/>
                        <a:pt x="0" y="79"/>
                        <a:pt x="1" y="60"/>
                      </a:cubicBezTo>
                      <a:cubicBezTo>
                        <a:pt x="1" y="41"/>
                        <a:pt x="31" y="9"/>
                        <a:pt x="31" y="4"/>
                      </a:cubicBezTo>
                      <a:cubicBezTo>
                        <a:pt x="32" y="0"/>
                        <a:pt x="61" y="42"/>
                        <a:pt x="61" y="61"/>
                      </a:cubicBezTo>
                      <a:cubicBezTo>
                        <a:pt x="60" y="80"/>
                        <a:pt x="47" y="96"/>
                        <a:pt x="30" y="101"/>
                      </a:cubicBezTo>
                      <a:close/>
                    </a:path>
                  </a:pathLst>
                </a:custGeom>
                <a:solidFill>
                  <a:srgbClr val="40AF93">
                    <a:alpha val="70000"/>
                  </a:srgbClr>
                </a:solidFill>
                <a:ln>
                  <a:noFill/>
                </a:ln>
              </p:spPr>
              <p:txBody>
                <a:bodyPr vert="horz" wrap="square" lIns="91440" tIns="45720" rIns="91440" bIns="45720" numCol="1" anchor="t" anchorCtr="0" compatLnSpc="1"/>
                <a:lstStyle/>
                <a:p>
                  <a:endParaRPr lang="en-US" sz="1350"/>
                </a:p>
              </p:txBody>
            </p:sp>
            <p:sp>
              <p:nvSpPr>
                <p:cNvPr id="49" name="ïŝliḍè"/>
                <p:cNvSpPr/>
                <p:nvPr/>
              </p:nvSpPr>
              <p:spPr bwMode="auto">
                <a:xfrm>
                  <a:off x="8381453" y="3939249"/>
                  <a:ext cx="338793" cy="505008"/>
                </a:xfrm>
                <a:custGeom>
                  <a:avLst/>
                  <a:gdLst>
                    <a:gd name="T0" fmla="*/ 48 w 69"/>
                    <a:gd name="T1" fmla="*/ 95 h 96"/>
                    <a:gd name="T2" fmla="*/ 7 w 69"/>
                    <a:gd name="T3" fmla="*/ 67 h 96"/>
                    <a:gd name="T4" fmla="*/ 16 w 69"/>
                    <a:gd name="T5" fmla="*/ 4 h 96"/>
                    <a:gd name="T6" fmla="*/ 63 w 69"/>
                    <a:gd name="T7" fmla="*/ 47 h 96"/>
                    <a:gd name="T8" fmla="*/ 48 w 69"/>
                    <a:gd name="T9" fmla="*/ 95 h 96"/>
                  </a:gdLst>
                  <a:ahLst/>
                  <a:cxnLst>
                    <a:cxn ang="0">
                      <a:pos x="T0" y="T1"/>
                    </a:cxn>
                    <a:cxn ang="0">
                      <a:pos x="T2" y="T3"/>
                    </a:cxn>
                    <a:cxn ang="0">
                      <a:pos x="T4" y="T5"/>
                    </a:cxn>
                    <a:cxn ang="0">
                      <a:pos x="T6" y="T7"/>
                    </a:cxn>
                    <a:cxn ang="0">
                      <a:pos x="T8" y="T9"/>
                    </a:cxn>
                  </a:cxnLst>
                  <a:rect l="0" t="0" r="r" b="b"/>
                  <a:pathLst>
                    <a:path w="69" h="96">
                      <a:moveTo>
                        <a:pt x="48" y="95"/>
                      </a:moveTo>
                      <a:cubicBezTo>
                        <a:pt x="30" y="96"/>
                        <a:pt x="13" y="85"/>
                        <a:pt x="7" y="67"/>
                      </a:cubicBezTo>
                      <a:cubicBezTo>
                        <a:pt x="0" y="49"/>
                        <a:pt x="17" y="8"/>
                        <a:pt x="16" y="4"/>
                      </a:cubicBezTo>
                      <a:cubicBezTo>
                        <a:pt x="15" y="0"/>
                        <a:pt x="57" y="29"/>
                        <a:pt x="63" y="47"/>
                      </a:cubicBezTo>
                      <a:cubicBezTo>
                        <a:pt x="69" y="65"/>
                        <a:pt x="63" y="85"/>
                        <a:pt x="48" y="95"/>
                      </a:cubicBezTo>
                      <a:close/>
                    </a:path>
                  </a:pathLst>
                </a:custGeom>
                <a:solidFill>
                  <a:srgbClr val="40AF93"/>
                </a:solidFill>
                <a:ln>
                  <a:noFill/>
                </a:ln>
              </p:spPr>
              <p:txBody>
                <a:bodyPr vert="horz" wrap="square" lIns="91440" tIns="45720" rIns="91440" bIns="45720" numCol="1" anchor="t" anchorCtr="0" compatLnSpc="1"/>
                <a:lstStyle/>
                <a:p>
                  <a:endParaRPr lang="en-US" sz="1350"/>
                </a:p>
              </p:txBody>
            </p:sp>
            <p:sp>
              <p:nvSpPr>
                <p:cNvPr id="50" name="íş1iḓé"/>
                <p:cNvSpPr/>
                <p:nvPr/>
              </p:nvSpPr>
              <p:spPr bwMode="auto">
                <a:xfrm>
                  <a:off x="8792846" y="3186890"/>
                  <a:ext cx="522709" cy="396794"/>
                </a:xfrm>
                <a:custGeom>
                  <a:avLst/>
                  <a:gdLst>
                    <a:gd name="T0" fmla="*/ 89 w 107"/>
                    <a:gd name="T1" fmla="*/ 2 h 76"/>
                    <a:gd name="T2" fmla="*/ 71 w 107"/>
                    <a:gd name="T3" fmla="*/ 23 h 76"/>
                    <a:gd name="T4" fmla="*/ 64 w 107"/>
                    <a:gd name="T5" fmla="*/ 18 h 76"/>
                    <a:gd name="T6" fmla="*/ 4 w 107"/>
                    <a:gd name="T7" fmla="*/ 15 h 76"/>
                    <a:gd name="T8" fmla="*/ 35 w 107"/>
                    <a:gd name="T9" fmla="*/ 67 h 76"/>
                    <a:gd name="T10" fmla="*/ 80 w 107"/>
                    <a:gd name="T11" fmla="*/ 65 h 76"/>
                    <a:gd name="T12" fmla="*/ 83 w 107"/>
                    <a:gd name="T13" fmla="*/ 66 h 76"/>
                    <a:gd name="T14" fmla="*/ 105 w 107"/>
                    <a:gd name="T15" fmla="*/ 41 h 76"/>
                    <a:gd name="T16" fmla="*/ 89 w 107"/>
                    <a:gd name="T17" fmla="*/ 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76">
                      <a:moveTo>
                        <a:pt x="89" y="2"/>
                      </a:moveTo>
                      <a:cubicBezTo>
                        <a:pt x="89" y="0"/>
                        <a:pt x="78" y="12"/>
                        <a:pt x="71" y="23"/>
                      </a:cubicBezTo>
                      <a:cubicBezTo>
                        <a:pt x="69" y="21"/>
                        <a:pt x="66" y="20"/>
                        <a:pt x="64" y="18"/>
                      </a:cubicBezTo>
                      <a:cubicBezTo>
                        <a:pt x="48" y="9"/>
                        <a:pt x="0" y="13"/>
                        <a:pt x="4" y="15"/>
                      </a:cubicBezTo>
                      <a:cubicBezTo>
                        <a:pt x="7" y="18"/>
                        <a:pt x="19" y="58"/>
                        <a:pt x="35" y="67"/>
                      </a:cubicBezTo>
                      <a:cubicBezTo>
                        <a:pt x="49" y="76"/>
                        <a:pt x="67" y="74"/>
                        <a:pt x="80" y="65"/>
                      </a:cubicBezTo>
                      <a:cubicBezTo>
                        <a:pt x="81" y="65"/>
                        <a:pt x="82" y="66"/>
                        <a:pt x="83" y="66"/>
                      </a:cubicBezTo>
                      <a:cubicBezTo>
                        <a:pt x="95" y="64"/>
                        <a:pt x="104" y="54"/>
                        <a:pt x="105" y="41"/>
                      </a:cubicBezTo>
                      <a:cubicBezTo>
                        <a:pt x="107" y="28"/>
                        <a:pt x="89" y="5"/>
                        <a:pt x="89" y="2"/>
                      </a:cubicBezTo>
                      <a:close/>
                    </a:path>
                  </a:pathLst>
                </a:custGeom>
                <a:solidFill>
                  <a:srgbClr val="40AF93"/>
                </a:solidFill>
                <a:ln>
                  <a:noFill/>
                </a:ln>
              </p:spPr>
              <p:txBody>
                <a:bodyPr vert="horz" wrap="square" lIns="91440" tIns="45720" rIns="91440" bIns="45720" numCol="1" anchor="t" anchorCtr="0" compatLnSpc="1"/>
                <a:lstStyle/>
                <a:p>
                  <a:endParaRPr lang="en-US" sz="1350"/>
                </a:p>
              </p:txBody>
            </p:sp>
            <p:sp>
              <p:nvSpPr>
                <p:cNvPr id="51" name="iśľïḑê"/>
                <p:cNvSpPr/>
                <p:nvPr/>
              </p:nvSpPr>
              <p:spPr bwMode="auto">
                <a:xfrm>
                  <a:off x="8400813" y="3423935"/>
                  <a:ext cx="517871" cy="427713"/>
                </a:xfrm>
                <a:custGeom>
                  <a:avLst/>
                  <a:gdLst>
                    <a:gd name="T0" fmla="*/ 104 w 106"/>
                    <a:gd name="T1" fmla="*/ 37 h 82"/>
                    <a:gd name="T2" fmla="*/ 79 w 106"/>
                    <a:gd name="T3" fmla="*/ 2 h 82"/>
                    <a:gd name="T4" fmla="*/ 67 w 106"/>
                    <a:gd name="T5" fmla="*/ 26 h 82"/>
                    <a:gd name="T6" fmla="*/ 64 w 106"/>
                    <a:gd name="T7" fmla="*/ 23 h 82"/>
                    <a:gd name="T8" fmla="*/ 3 w 106"/>
                    <a:gd name="T9" fmla="*/ 21 h 82"/>
                    <a:gd name="T10" fmla="*/ 35 w 106"/>
                    <a:gd name="T11" fmla="*/ 72 h 82"/>
                    <a:gd name="T12" fmla="*/ 82 w 106"/>
                    <a:gd name="T13" fmla="*/ 68 h 82"/>
                    <a:gd name="T14" fmla="*/ 83 w 106"/>
                    <a:gd name="T15" fmla="*/ 66 h 82"/>
                    <a:gd name="T16" fmla="*/ 88 w 106"/>
                    <a:gd name="T17" fmla="*/ 67 h 82"/>
                    <a:gd name="T18" fmla="*/ 104 w 106"/>
                    <a:gd name="T19" fmla="*/ 3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82">
                      <a:moveTo>
                        <a:pt x="104" y="37"/>
                      </a:moveTo>
                      <a:cubicBezTo>
                        <a:pt x="103" y="24"/>
                        <a:pt x="80" y="5"/>
                        <a:pt x="79" y="2"/>
                      </a:cubicBezTo>
                      <a:cubicBezTo>
                        <a:pt x="78" y="0"/>
                        <a:pt x="71" y="13"/>
                        <a:pt x="67" y="26"/>
                      </a:cubicBezTo>
                      <a:cubicBezTo>
                        <a:pt x="66" y="25"/>
                        <a:pt x="65" y="24"/>
                        <a:pt x="64" y="23"/>
                      </a:cubicBezTo>
                      <a:cubicBezTo>
                        <a:pt x="48" y="14"/>
                        <a:pt x="0" y="18"/>
                        <a:pt x="3" y="21"/>
                      </a:cubicBezTo>
                      <a:cubicBezTo>
                        <a:pt x="7" y="23"/>
                        <a:pt x="19" y="63"/>
                        <a:pt x="35" y="72"/>
                      </a:cubicBezTo>
                      <a:cubicBezTo>
                        <a:pt x="50" y="82"/>
                        <a:pt x="69" y="79"/>
                        <a:pt x="82" y="68"/>
                      </a:cubicBezTo>
                      <a:cubicBezTo>
                        <a:pt x="82" y="67"/>
                        <a:pt x="83" y="66"/>
                        <a:pt x="83" y="66"/>
                      </a:cubicBezTo>
                      <a:cubicBezTo>
                        <a:pt x="84" y="66"/>
                        <a:pt x="86" y="67"/>
                        <a:pt x="88" y="67"/>
                      </a:cubicBezTo>
                      <a:cubicBezTo>
                        <a:pt x="99" y="62"/>
                        <a:pt x="106" y="50"/>
                        <a:pt x="104" y="37"/>
                      </a:cubicBezTo>
                      <a:close/>
                    </a:path>
                  </a:pathLst>
                </a:custGeom>
                <a:solidFill>
                  <a:srgbClr val="40AF93">
                    <a:alpha val="50000"/>
                  </a:srgbClr>
                </a:solidFill>
                <a:ln>
                  <a:noFill/>
                </a:ln>
              </p:spPr>
              <p:txBody>
                <a:bodyPr vert="horz" wrap="square" lIns="91440" tIns="45720" rIns="91440" bIns="45720" numCol="1" anchor="t" anchorCtr="0" compatLnSpc="1"/>
                <a:lstStyle/>
                <a:p>
                  <a:endParaRPr lang="en-US" sz="1350"/>
                </a:p>
              </p:txBody>
            </p:sp>
            <p:sp>
              <p:nvSpPr>
                <p:cNvPr id="52" name="îṣḻîďè"/>
                <p:cNvSpPr/>
                <p:nvPr/>
              </p:nvSpPr>
              <p:spPr bwMode="auto">
                <a:xfrm>
                  <a:off x="7882945" y="3887718"/>
                  <a:ext cx="527550" cy="767820"/>
                </a:xfrm>
                <a:custGeom>
                  <a:avLst/>
                  <a:gdLst>
                    <a:gd name="T0" fmla="*/ 102 w 108"/>
                    <a:gd name="T1" fmla="*/ 48 h 147"/>
                    <a:gd name="T2" fmla="*/ 55 w 108"/>
                    <a:gd name="T3" fmla="*/ 5 h 147"/>
                    <a:gd name="T4" fmla="*/ 45 w 108"/>
                    <a:gd name="T5" fmla="*/ 68 h 147"/>
                    <a:gd name="T6" fmla="*/ 55 w 108"/>
                    <a:gd name="T7" fmla="*/ 83 h 147"/>
                    <a:gd name="T8" fmla="*/ 35 w 108"/>
                    <a:gd name="T9" fmla="*/ 89 h 147"/>
                    <a:gd name="T10" fmla="*/ 4 w 108"/>
                    <a:gd name="T11" fmla="*/ 140 h 147"/>
                    <a:gd name="T12" fmla="*/ 64 w 108"/>
                    <a:gd name="T13" fmla="*/ 138 h 147"/>
                    <a:gd name="T14" fmla="*/ 84 w 108"/>
                    <a:gd name="T15" fmla="*/ 96 h 147"/>
                    <a:gd name="T16" fmla="*/ 87 w 108"/>
                    <a:gd name="T17" fmla="*/ 96 h 147"/>
                    <a:gd name="T18" fmla="*/ 102 w 108"/>
                    <a:gd name="T19" fmla="*/ 48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47">
                      <a:moveTo>
                        <a:pt x="102" y="48"/>
                      </a:moveTo>
                      <a:cubicBezTo>
                        <a:pt x="95" y="30"/>
                        <a:pt x="54" y="0"/>
                        <a:pt x="55" y="5"/>
                      </a:cubicBezTo>
                      <a:cubicBezTo>
                        <a:pt x="56" y="9"/>
                        <a:pt x="39" y="50"/>
                        <a:pt x="45" y="68"/>
                      </a:cubicBezTo>
                      <a:cubicBezTo>
                        <a:pt x="47" y="74"/>
                        <a:pt x="51" y="79"/>
                        <a:pt x="55" y="83"/>
                      </a:cubicBezTo>
                      <a:cubicBezTo>
                        <a:pt x="48" y="83"/>
                        <a:pt x="42" y="85"/>
                        <a:pt x="35" y="89"/>
                      </a:cubicBezTo>
                      <a:cubicBezTo>
                        <a:pt x="20" y="98"/>
                        <a:pt x="0" y="142"/>
                        <a:pt x="4" y="140"/>
                      </a:cubicBezTo>
                      <a:cubicBezTo>
                        <a:pt x="8" y="138"/>
                        <a:pt x="48" y="147"/>
                        <a:pt x="64" y="138"/>
                      </a:cubicBezTo>
                      <a:cubicBezTo>
                        <a:pt x="79" y="129"/>
                        <a:pt x="86" y="112"/>
                        <a:pt x="84" y="96"/>
                      </a:cubicBezTo>
                      <a:cubicBezTo>
                        <a:pt x="85" y="96"/>
                        <a:pt x="86" y="96"/>
                        <a:pt x="87" y="96"/>
                      </a:cubicBezTo>
                      <a:cubicBezTo>
                        <a:pt x="102" y="85"/>
                        <a:pt x="108" y="66"/>
                        <a:pt x="102" y="48"/>
                      </a:cubicBezTo>
                      <a:close/>
                    </a:path>
                  </a:pathLst>
                </a:custGeom>
                <a:solidFill>
                  <a:srgbClr val="40AF93">
                    <a:alpha val="70000"/>
                  </a:srgbClr>
                </a:solidFill>
                <a:ln>
                  <a:noFill/>
                </a:ln>
              </p:spPr>
              <p:txBody>
                <a:bodyPr vert="horz" wrap="square" lIns="91440" tIns="45720" rIns="91440" bIns="45720" numCol="1" anchor="t" anchorCtr="0" compatLnSpc="1"/>
                <a:lstStyle/>
                <a:p>
                  <a:endParaRPr lang="en-US" sz="1350"/>
                </a:p>
              </p:txBody>
            </p:sp>
            <p:sp>
              <p:nvSpPr>
                <p:cNvPr id="53" name="îṡľîḓe"/>
                <p:cNvSpPr/>
                <p:nvPr/>
              </p:nvSpPr>
              <p:spPr bwMode="auto">
                <a:xfrm>
                  <a:off x="9102599" y="3794961"/>
                  <a:ext cx="309753" cy="257657"/>
                </a:xfrm>
                <a:custGeom>
                  <a:avLst/>
                  <a:gdLst>
                    <a:gd name="T0" fmla="*/ 62 w 64"/>
                    <a:gd name="T1" fmla="*/ 38 h 49"/>
                    <a:gd name="T2" fmla="*/ 27 w 64"/>
                    <a:gd name="T3" fmla="*/ 43 h 49"/>
                    <a:gd name="T4" fmla="*/ 2 w 64"/>
                    <a:gd name="T5" fmla="*/ 6 h 49"/>
                    <a:gd name="T6" fmla="*/ 47 w 64"/>
                    <a:gd name="T7" fmla="*/ 6 h 49"/>
                    <a:gd name="T8" fmla="*/ 62 w 64"/>
                    <a:gd name="T9" fmla="*/ 38 h 49"/>
                  </a:gdLst>
                  <a:ahLst/>
                  <a:cxnLst>
                    <a:cxn ang="0">
                      <a:pos x="T0" y="T1"/>
                    </a:cxn>
                    <a:cxn ang="0">
                      <a:pos x="T2" y="T3"/>
                    </a:cxn>
                    <a:cxn ang="0">
                      <a:pos x="T4" y="T5"/>
                    </a:cxn>
                    <a:cxn ang="0">
                      <a:pos x="T6" y="T7"/>
                    </a:cxn>
                    <a:cxn ang="0">
                      <a:pos x="T8" y="T9"/>
                    </a:cxn>
                  </a:cxnLst>
                  <a:rect l="0" t="0" r="r" b="b"/>
                  <a:pathLst>
                    <a:path w="64" h="49">
                      <a:moveTo>
                        <a:pt x="62" y="38"/>
                      </a:moveTo>
                      <a:cubicBezTo>
                        <a:pt x="53" y="47"/>
                        <a:pt x="39" y="49"/>
                        <a:pt x="27" y="43"/>
                      </a:cubicBezTo>
                      <a:cubicBezTo>
                        <a:pt x="15" y="37"/>
                        <a:pt x="5" y="8"/>
                        <a:pt x="2" y="6"/>
                      </a:cubicBezTo>
                      <a:cubicBezTo>
                        <a:pt x="0" y="4"/>
                        <a:pt x="35" y="0"/>
                        <a:pt x="47" y="6"/>
                      </a:cubicBezTo>
                      <a:cubicBezTo>
                        <a:pt x="58" y="12"/>
                        <a:pt x="64" y="26"/>
                        <a:pt x="62" y="38"/>
                      </a:cubicBezTo>
                      <a:close/>
                    </a:path>
                  </a:pathLst>
                </a:custGeom>
                <a:solidFill>
                  <a:srgbClr val="40AF93"/>
                </a:solidFill>
                <a:ln>
                  <a:noFill/>
                </a:ln>
              </p:spPr>
              <p:txBody>
                <a:bodyPr vert="horz" wrap="square" lIns="91440" tIns="45720" rIns="91440" bIns="45720" numCol="1" anchor="t" anchorCtr="0" compatLnSpc="1"/>
                <a:lstStyle/>
                <a:p>
                  <a:endParaRPr lang="en-US" sz="1350"/>
                </a:p>
              </p:txBody>
            </p:sp>
            <p:sp>
              <p:nvSpPr>
                <p:cNvPr id="54" name="íSḷiḍé"/>
                <p:cNvSpPr/>
                <p:nvPr/>
              </p:nvSpPr>
              <p:spPr bwMode="auto">
                <a:xfrm>
                  <a:off x="8976762" y="3552765"/>
                  <a:ext cx="333955" cy="242199"/>
                </a:xfrm>
                <a:custGeom>
                  <a:avLst/>
                  <a:gdLst>
                    <a:gd name="T0" fmla="*/ 68 w 68"/>
                    <a:gd name="T1" fmla="*/ 32 h 47"/>
                    <a:gd name="T2" fmla="*/ 34 w 68"/>
                    <a:gd name="T3" fmla="*/ 44 h 47"/>
                    <a:gd name="T4" fmla="*/ 3 w 68"/>
                    <a:gd name="T5" fmla="*/ 12 h 47"/>
                    <a:gd name="T6" fmla="*/ 46 w 68"/>
                    <a:gd name="T7" fmla="*/ 4 h 47"/>
                    <a:gd name="T8" fmla="*/ 68 w 68"/>
                    <a:gd name="T9" fmla="*/ 32 h 47"/>
                  </a:gdLst>
                  <a:ahLst/>
                  <a:cxnLst>
                    <a:cxn ang="0">
                      <a:pos x="T0" y="T1"/>
                    </a:cxn>
                    <a:cxn ang="0">
                      <a:pos x="T2" y="T3"/>
                    </a:cxn>
                    <a:cxn ang="0">
                      <a:pos x="T4" y="T5"/>
                    </a:cxn>
                    <a:cxn ang="0">
                      <a:pos x="T6" y="T7"/>
                    </a:cxn>
                    <a:cxn ang="0">
                      <a:pos x="T8" y="T9"/>
                    </a:cxn>
                  </a:cxnLst>
                  <a:rect l="0" t="0" r="r" b="b"/>
                  <a:pathLst>
                    <a:path w="68" h="47">
                      <a:moveTo>
                        <a:pt x="68" y="32"/>
                      </a:moveTo>
                      <a:cubicBezTo>
                        <a:pt x="60" y="42"/>
                        <a:pt x="47" y="47"/>
                        <a:pt x="34" y="44"/>
                      </a:cubicBezTo>
                      <a:cubicBezTo>
                        <a:pt x="22" y="40"/>
                        <a:pt x="6" y="14"/>
                        <a:pt x="3" y="12"/>
                      </a:cubicBezTo>
                      <a:cubicBezTo>
                        <a:pt x="0" y="11"/>
                        <a:pt x="34" y="0"/>
                        <a:pt x="46" y="4"/>
                      </a:cubicBezTo>
                      <a:cubicBezTo>
                        <a:pt x="59" y="7"/>
                        <a:pt x="67" y="19"/>
                        <a:pt x="68" y="32"/>
                      </a:cubicBezTo>
                      <a:close/>
                    </a:path>
                  </a:pathLst>
                </a:custGeom>
                <a:solidFill>
                  <a:srgbClr val="40AF93">
                    <a:alpha val="70000"/>
                  </a:srgbClr>
                </a:solidFill>
                <a:ln>
                  <a:noFill/>
                </a:ln>
              </p:spPr>
              <p:txBody>
                <a:bodyPr vert="horz" wrap="square" lIns="91440" tIns="45720" rIns="91440" bIns="45720" numCol="1" anchor="t" anchorCtr="0" compatLnSpc="1"/>
                <a:lstStyle/>
                <a:p>
                  <a:endParaRPr lang="en-US" sz="1350"/>
                </a:p>
              </p:txBody>
            </p:sp>
            <p:sp>
              <p:nvSpPr>
                <p:cNvPr id="55" name="ïṧḻíḑé"/>
                <p:cNvSpPr/>
                <p:nvPr/>
              </p:nvSpPr>
              <p:spPr bwMode="auto">
                <a:xfrm>
                  <a:off x="9649506" y="3434241"/>
                  <a:ext cx="261355" cy="391639"/>
                </a:xfrm>
                <a:custGeom>
                  <a:avLst/>
                  <a:gdLst>
                    <a:gd name="T0" fmla="*/ 18 w 53"/>
                    <a:gd name="T1" fmla="*/ 75 h 75"/>
                    <a:gd name="T2" fmla="*/ 5 w 53"/>
                    <a:gd name="T3" fmla="*/ 38 h 75"/>
                    <a:gd name="T4" fmla="*/ 40 w 53"/>
                    <a:gd name="T5" fmla="*/ 3 h 75"/>
                    <a:gd name="T6" fmla="*/ 49 w 53"/>
                    <a:gd name="T7" fmla="*/ 51 h 75"/>
                    <a:gd name="T8" fmla="*/ 18 w 53"/>
                    <a:gd name="T9" fmla="*/ 75 h 75"/>
                  </a:gdLst>
                  <a:ahLst/>
                  <a:cxnLst>
                    <a:cxn ang="0">
                      <a:pos x="T0" y="T1"/>
                    </a:cxn>
                    <a:cxn ang="0">
                      <a:pos x="T2" y="T3"/>
                    </a:cxn>
                    <a:cxn ang="0">
                      <a:pos x="T4" y="T5"/>
                    </a:cxn>
                    <a:cxn ang="0">
                      <a:pos x="T6" y="T7"/>
                    </a:cxn>
                    <a:cxn ang="0">
                      <a:pos x="T8" y="T9"/>
                    </a:cxn>
                  </a:cxnLst>
                  <a:rect l="0" t="0" r="r" b="b"/>
                  <a:pathLst>
                    <a:path w="53" h="75">
                      <a:moveTo>
                        <a:pt x="18" y="75"/>
                      </a:moveTo>
                      <a:cubicBezTo>
                        <a:pt x="6" y="67"/>
                        <a:pt x="0" y="52"/>
                        <a:pt x="5" y="38"/>
                      </a:cubicBezTo>
                      <a:cubicBezTo>
                        <a:pt x="9" y="24"/>
                        <a:pt x="38" y="6"/>
                        <a:pt x="40" y="3"/>
                      </a:cubicBezTo>
                      <a:cubicBezTo>
                        <a:pt x="41" y="0"/>
                        <a:pt x="53" y="37"/>
                        <a:pt x="49" y="51"/>
                      </a:cubicBezTo>
                      <a:cubicBezTo>
                        <a:pt x="45" y="65"/>
                        <a:pt x="32" y="74"/>
                        <a:pt x="18" y="75"/>
                      </a:cubicBezTo>
                      <a:close/>
                    </a:path>
                  </a:pathLst>
                </a:custGeom>
                <a:solidFill>
                  <a:srgbClr val="40AF93">
                    <a:alpha val="50000"/>
                  </a:srgbClr>
                </a:solidFill>
                <a:ln>
                  <a:noFill/>
                </a:ln>
              </p:spPr>
              <p:txBody>
                <a:bodyPr vert="horz" wrap="square" lIns="91440" tIns="45720" rIns="91440" bIns="45720" numCol="1" anchor="t" anchorCtr="0" compatLnSpc="1"/>
                <a:lstStyle/>
                <a:p>
                  <a:endParaRPr lang="en-US" sz="1350"/>
                </a:p>
              </p:txBody>
            </p:sp>
            <p:sp>
              <p:nvSpPr>
                <p:cNvPr id="56" name="îSļíďé"/>
                <p:cNvSpPr/>
                <p:nvPr/>
              </p:nvSpPr>
              <p:spPr bwMode="auto">
                <a:xfrm>
                  <a:off x="8337895" y="4459718"/>
                  <a:ext cx="430752" cy="345262"/>
                </a:xfrm>
                <a:custGeom>
                  <a:avLst/>
                  <a:gdLst>
                    <a:gd name="T0" fmla="*/ 84 w 88"/>
                    <a:gd name="T1" fmla="*/ 14 h 67"/>
                    <a:gd name="T2" fmla="*/ 65 w 88"/>
                    <a:gd name="T3" fmla="*/ 58 h 67"/>
                    <a:gd name="T4" fmla="*/ 4 w 88"/>
                    <a:gd name="T5" fmla="*/ 60 h 67"/>
                    <a:gd name="T6" fmla="*/ 36 w 88"/>
                    <a:gd name="T7" fmla="*/ 9 h 67"/>
                    <a:gd name="T8" fmla="*/ 84 w 88"/>
                    <a:gd name="T9" fmla="*/ 14 h 67"/>
                  </a:gdLst>
                  <a:ahLst/>
                  <a:cxnLst>
                    <a:cxn ang="0">
                      <a:pos x="T0" y="T1"/>
                    </a:cxn>
                    <a:cxn ang="0">
                      <a:pos x="T2" y="T3"/>
                    </a:cxn>
                    <a:cxn ang="0">
                      <a:pos x="T4" y="T5"/>
                    </a:cxn>
                    <a:cxn ang="0">
                      <a:pos x="T6" y="T7"/>
                    </a:cxn>
                    <a:cxn ang="0">
                      <a:pos x="T8" y="T9"/>
                    </a:cxn>
                  </a:cxnLst>
                  <a:rect l="0" t="0" r="r" b="b"/>
                  <a:pathLst>
                    <a:path w="88" h="67">
                      <a:moveTo>
                        <a:pt x="84" y="14"/>
                      </a:moveTo>
                      <a:cubicBezTo>
                        <a:pt x="88" y="31"/>
                        <a:pt x="80" y="49"/>
                        <a:pt x="65" y="58"/>
                      </a:cubicBezTo>
                      <a:cubicBezTo>
                        <a:pt x="49" y="67"/>
                        <a:pt x="8" y="59"/>
                        <a:pt x="4" y="60"/>
                      </a:cubicBezTo>
                      <a:cubicBezTo>
                        <a:pt x="0" y="62"/>
                        <a:pt x="20" y="18"/>
                        <a:pt x="36" y="9"/>
                      </a:cubicBezTo>
                      <a:cubicBezTo>
                        <a:pt x="52" y="0"/>
                        <a:pt x="71" y="3"/>
                        <a:pt x="84" y="14"/>
                      </a:cubicBezTo>
                      <a:close/>
                    </a:path>
                  </a:pathLst>
                </a:custGeom>
                <a:solidFill>
                  <a:srgbClr val="40AF93"/>
                </a:solidFill>
                <a:ln>
                  <a:noFill/>
                </a:ln>
              </p:spPr>
              <p:txBody>
                <a:bodyPr vert="horz" wrap="square" lIns="91440" tIns="45720" rIns="91440" bIns="45720" numCol="1" anchor="t" anchorCtr="0" compatLnSpc="1"/>
                <a:lstStyle/>
                <a:p>
                  <a:endParaRPr lang="en-US" sz="1350"/>
                </a:p>
              </p:txBody>
            </p:sp>
            <p:sp>
              <p:nvSpPr>
                <p:cNvPr id="57" name="ïṧľîḍé"/>
                <p:cNvSpPr/>
                <p:nvPr/>
              </p:nvSpPr>
              <p:spPr bwMode="auto">
                <a:xfrm>
                  <a:off x="8691206" y="3846492"/>
                  <a:ext cx="271034" cy="226738"/>
                </a:xfrm>
                <a:custGeom>
                  <a:avLst/>
                  <a:gdLst>
                    <a:gd name="T0" fmla="*/ 54 w 56"/>
                    <a:gd name="T1" fmla="*/ 10 h 43"/>
                    <a:gd name="T2" fmla="*/ 41 w 56"/>
                    <a:gd name="T3" fmla="*/ 38 h 43"/>
                    <a:gd name="T4" fmla="*/ 3 w 56"/>
                    <a:gd name="T5" fmla="*/ 39 h 43"/>
                    <a:gd name="T6" fmla="*/ 23 w 56"/>
                    <a:gd name="T7" fmla="*/ 6 h 43"/>
                    <a:gd name="T8" fmla="*/ 54 w 56"/>
                    <a:gd name="T9" fmla="*/ 10 h 43"/>
                  </a:gdLst>
                  <a:ahLst/>
                  <a:cxnLst>
                    <a:cxn ang="0">
                      <a:pos x="T0" y="T1"/>
                    </a:cxn>
                    <a:cxn ang="0">
                      <a:pos x="T2" y="T3"/>
                    </a:cxn>
                    <a:cxn ang="0">
                      <a:pos x="T4" y="T5"/>
                    </a:cxn>
                    <a:cxn ang="0">
                      <a:pos x="T6" y="T7"/>
                    </a:cxn>
                    <a:cxn ang="0">
                      <a:pos x="T8" y="T9"/>
                    </a:cxn>
                  </a:cxnLst>
                  <a:rect l="0" t="0" r="r" b="b"/>
                  <a:pathLst>
                    <a:path w="56" h="43">
                      <a:moveTo>
                        <a:pt x="54" y="10"/>
                      </a:moveTo>
                      <a:cubicBezTo>
                        <a:pt x="56" y="20"/>
                        <a:pt x="51" y="32"/>
                        <a:pt x="41" y="38"/>
                      </a:cubicBezTo>
                      <a:cubicBezTo>
                        <a:pt x="31" y="43"/>
                        <a:pt x="5" y="38"/>
                        <a:pt x="3" y="39"/>
                      </a:cubicBezTo>
                      <a:cubicBezTo>
                        <a:pt x="0" y="40"/>
                        <a:pt x="13" y="12"/>
                        <a:pt x="23" y="6"/>
                      </a:cubicBezTo>
                      <a:cubicBezTo>
                        <a:pt x="33" y="0"/>
                        <a:pt x="45" y="2"/>
                        <a:pt x="54" y="10"/>
                      </a:cubicBezTo>
                      <a:close/>
                    </a:path>
                  </a:pathLst>
                </a:custGeom>
                <a:solidFill>
                  <a:srgbClr val="40AF93"/>
                </a:solidFill>
                <a:ln>
                  <a:noFill/>
                </a:ln>
              </p:spPr>
              <p:txBody>
                <a:bodyPr vert="horz" wrap="square" lIns="91440" tIns="45720" rIns="91440" bIns="45720" numCol="1" anchor="t" anchorCtr="0" compatLnSpc="1"/>
                <a:lstStyle/>
                <a:p>
                  <a:endParaRPr lang="en-US" sz="1350"/>
                </a:p>
              </p:txBody>
            </p:sp>
            <p:sp>
              <p:nvSpPr>
                <p:cNvPr id="58" name="íśḷïḍe"/>
                <p:cNvSpPr/>
                <p:nvPr/>
              </p:nvSpPr>
              <p:spPr bwMode="auto">
                <a:xfrm>
                  <a:off x="8991280" y="4062924"/>
                  <a:ext cx="275876" cy="221587"/>
                </a:xfrm>
                <a:custGeom>
                  <a:avLst/>
                  <a:gdLst>
                    <a:gd name="T0" fmla="*/ 54 w 56"/>
                    <a:gd name="T1" fmla="*/ 9 h 43"/>
                    <a:gd name="T2" fmla="*/ 41 w 56"/>
                    <a:gd name="T3" fmla="*/ 38 h 43"/>
                    <a:gd name="T4" fmla="*/ 3 w 56"/>
                    <a:gd name="T5" fmla="*/ 39 h 43"/>
                    <a:gd name="T6" fmla="*/ 23 w 56"/>
                    <a:gd name="T7" fmla="*/ 6 h 43"/>
                    <a:gd name="T8" fmla="*/ 54 w 56"/>
                    <a:gd name="T9" fmla="*/ 9 h 43"/>
                  </a:gdLst>
                  <a:ahLst/>
                  <a:cxnLst>
                    <a:cxn ang="0">
                      <a:pos x="T0" y="T1"/>
                    </a:cxn>
                    <a:cxn ang="0">
                      <a:pos x="T2" y="T3"/>
                    </a:cxn>
                    <a:cxn ang="0">
                      <a:pos x="T4" y="T5"/>
                    </a:cxn>
                    <a:cxn ang="0">
                      <a:pos x="T6" y="T7"/>
                    </a:cxn>
                    <a:cxn ang="0">
                      <a:pos x="T8" y="T9"/>
                    </a:cxn>
                  </a:cxnLst>
                  <a:rect l="0" t="0" r="r" b="b"/>
                  <a:pathLst>
                    <a:path w="56" h="43">
                      <a:moveTo>
                        <a:pt x="54" y="9"/>
                      </a:moveTo>
                      <a:cubicBezTo>
                        <a:pt x="56" y="20"/>
                        <a:pt x="51" y="32"/>
                        <a:pt x="41" y="38"/>
                      </a:cubicBezTo>
                      <a:cubicBezTo>
                        <a:pt x="31" y="43"/>
                        <a:pt x="6" y="38"/>
                        <a:pt x="3" y="39"/>
                      </a:cubicBezTo>
                      <a:cubicBezTo>
                        <a:pt x="0" y="40"/>
                        <a:pt x="13" y="12"/>
                        <a:pt x="23" y="6"/>
                      </a:cubicBezTo>
                      <a:cubicBezTo>
                        <a:pt x="33" y="0"/>
                        <a:pt x="46" y="2"/>
                        <a:pt x="54" y="9"/>
                      </a:cubicBezTo>
                      <a:close/>
                    </a:path>
                  </a:pathLst>
                </a:custGeom>
                <a:solidFill>
                  <a:srgbClr val="40AF93"/>
                </a:solidFill>
                <a:ln>
                  <a:noFill/>
                </a:ln>
              </p:spPr>
              <p:txBody>
                <a:bodyPr vert="horz" wrap="square" lIns="91440" tIns="45720" rIns="91440" bIns="45720" numCol="1" anchor="t" anchorCtr="0" compatLnSpc="1"/>
                <a:lstStyle/>
                <a:p>
                  <a:endParaRPr lang="en-US" sz="1350"/>
                </a:p>
              </p:txBody>
            </p:sp>
            <p:sp>
              <p:nvSpPr>
                <p:cNvPr id="59" name="ïşliḑé"/>
                <p:cNvSpPr/>
                <p:nvPr/>
              </p:nvSpPr>
              <p:spPr bwMode="auto">
                <a:xfrm>
                  <a:off x="8696048" y="4305124"/>
                  <a:ext cx="634028" cy="747207"/>
                </a:xfrm>
                <a:custGeom>
                  <a:avLst/>
                  <a:gdLst>
                    <a:gd name="T0" fmla="*/ 100 w 130"/>
                    <a:gd name="T1" fmla="*/ 5 h 143"/>
                    <a:gd name="T2" fmla="*/ 70 w 130"/>
                    <a:gd name="T3" fmla="*/ 60 h 143"/>
                    <a:gd name="T4" fmla="*/ 76 w 130"/>
                    <a:gd name="T5" fmla="*/ 84 h 143"/>
                    <a:gd name="T6" fmla="*/ 36 w 130"/>
                    <a:gd name="T7" fmla="*/ 84 h 143"/>
                    <a:gd name="T8" fmla="*/ 4 w 130"/>
                    <a:gd name="T9" fmla="*/ 136 h 143"/>
                    <a:gd name="T10" fmla="*/ 64 w 130"/>
                    <a:gd name="T11" fmla="*/ 134 h 143"/>
                    <a:gd name="T12" fmla="*/ 84 w 130"/>
                    <a:gd name="T13" fmla="*/ 93 h 143"/>
                    <a:gd name="T14" fmla="*/ 99 w 130"/>
                    <a:gd name="T15" fmla="*/ 102 h 143"/>
                    <a:gd name="T16" fmla="*/ 130 w 130"/>
                    <a:gd name="T17" fmla="*/ 61 h 143"/>
                    <a:gd name="T18" fmla="*/ 100 w 130"/>
                    <a:gd name="T19" fmla="*/ 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143">
                      <a:moveTo>
                        <a:pt x="100" y="5"/>
                      </a:moveTo>
                      <a:cubicBezTo>
                        <a:pt x="100" y="9"/>
                        <a:pt x="70" y="41"/>
                        <a:pt x="70" y="60"/>
                      </a:cubicBezTo>
                      <a:cubicBezTo>
                        <a:pt x="69" y="69"/>
                        <a:pt x="72" y="77"/>
                        <a:pt x="76" y="84"/>
                      </a:cubicBezTo>
                      <a:cubicBezTo>
                        <a:pt x="64" y="77"/>
                        <a:pt x="49" y="77"/>
                        <a:pt x="36" y="84"/>
                      </a:cubicBezTo>
                      <a:cubicBezTo>
                        <a:pt x="20" y="93"/>
                        <a:pt x="0" y="137"/>
                        <a:pt x="4" y="136"/>
                      </a:cubicBezTo>
                      <a:cubicBezTo>
                        <a:pt x="8" y="134"/>
                        <a:pt x="49" y="143"/>
                        <a:pt x="64" y="134"/>
                      </a:cubicBezTo>
                      <a:cubicBezTo>
                        <a:pt x="79" y="125"/>
                        <a:pt x="86" y="109"/>
                        <a:pt x="84" y="93"/>
                      </a:cubicBezTo>
                      <a:cubicBezTo>
                        <a:pt x="89" y="97"/>
                        <a:pt x="94" y="100"/>
                        <a:pt x="99" y="102"/>
                      </a:cubicBezTo>
                      <a:cubicBezTo>
                        <a:pt x="116" y="97"/>
                        <a:pt x="129" y="81"/>
                        <a:pt x="130" y="61"/>
                      </a:cubicBezTo>
                      <a:cubicBezTo>
                        <a:pt x="130" y="42"/>
                        <a:pt x="101" y="0"/>
                        <a:pt x="100" y="5"/>
                      </a:cubicBezTo>
                      <a:close/>
                    </a:path>
                  </a:pathLst>
                </a:custGeom>
                <a:solidFill>
                  <a:srgbClr val="40AF93">
                    <a:alpha val="50000"/>
                  </a:srgbClr>
                </a:solidFill>
                <a:ln>
                  <a:noFill/>
                </a:ln>
              </p:spPr>
              <p:txBody>
                <a:bodyPr vert="horz" wrap="square" lIns="91440" tIns="45720" rIns="91440" bIns="45720" numCol="1" anchor="t" anchorCtr="0" compatLnSpc="1"/>
                <a:lstStyle/>
                <a:p>
                  <a:endParaRPr lang="en-US" sz="1350"/>
                </a:p>
              </p:txBody>
            </p:sp>
          </p:grpSp>
        </p:grpSp>
        <p:grpSp>
          <p:nvGrpSpPr>
            <p:cNvPr id="11" name="ïşļîḍe"/>
            <p:cNvGrpSpPr/>
            <p:nvPr/>
          </p:nvGrpSpPr>
          <p:grpSpPr>
            <a:xfrm>
              <a:off x="700581" y="3874536"/>
              <a:ext cx="2164253" cy="944157"/>
              <a:chOff x="9137748" y="2211324"/>
              <a:chExt cx="2164253" cy="944157"/>
            </a:xfrm>
          </p:grpSpPr>
          <p:sp>
            <p:nvSpPr>
              <p:cNvPr id="31" name="ïšḷïďê"/>
              <p:cNvSpPr/>
              <p:nvPr/>
            </p:nvSpPr>
            <p:spPr bwMode="auto">
              <a:xfrm>
                <a:off x="9137748" y="2598082"/>
                <a:ext cx="2164253" cy="557399"/>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000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eaLnBrk="1" hangingPunct="1">
                  <a:lnSpc>
                    <a:spcPct val="130000"/>
                  </a:lnSpc>
                  <a:spcBef>
                    <a:spcPct val="0"/>
                  </a:spcBef>
                  <a:buFontTx/>
                  <a:buNone/>
                </a:pPr>
                <a:r>
                  <a:rPr lang="zh-CN" altLang="en-US" sz="1000" dirty="0"/>
                  <a:t>网络版文献管理软件</a:t>
                </a:r>
                <a:endParaRPr lang="en-US" altLang="zh-CN" sz="1000" dirty="0"/>
              </a:p>
            </p:txBody>
          </p:sp>
          <p:sp>
            <p:nvSpPr>
              <p:cNvPr id="32" name="i$ḻíďê"/>
              <p:cNvSpPr txBox="1"/>
              <p:nvPr/>
            </p:nvSpPr>
            <p:spPr bwMode="auto">
              <a:xfrm>
                <a:off x="9137748" y="2211324"/>
                <a:ext cx="2164253" cy="35113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none" lIns="90000">
                <a:normAutofit fontScale="70000" lnSpcReduction="2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eaLnBrk="1" hangingPunct="1">
                  <a:lnSpc>
                    <a:spcPct val="100000"/>
                  </a:lnSpc>
                  <a:spcBef>
                    <a:spcPct val="0"/>
                  </a:spcBef>
                  <a:buFontTx/>
                  <a:buNone/>
                </a:pPr>
                <a:r>
                  <a:rPr lang="en-US" altLang="zh-CN" sz="1800" b="1" dirty="0">
                    <a:solidFill>
                      <a:schemeClr val="accent1"/>
                    </a:solidFill>
                  </a:rPr>
                  <a:t>Ver 1.0</a:t>
                </a:r>
                <a:r>
                  <a:rPr lang="zh-CN" altLang="en-US" sz="1800" b="1" dirty="0">
                    <a:solidFill>
                      <a:schemeClr val="accent1"/>
                    </a:solidFill>
                  </a:rPr>
                  <a:t>（</a:t>
                </a:r>
                <a:r>
                  <a:rPr lang="en-US" altLang="zh-CN" sz="1800" b="1" dirty="0">
                    <a:solidFill>
                      <a:schemeClr val="accent1"/>
                    </a:solidFill>
                  </a:rPr>
                  <a:t>2010-6</a:t>
                </a:r>
                <a:r>
                  <a:rPr lang="zh-CN" altLang="en-US" sz="1800" b="1" dirty="0">
                    <a:solidFill>
                      <a:schemeClr val="accent1"/>
                    </a:solidFill>
                  </a:rPr>
                  <a:t>）</a:t>
                </a:r>
                <a:endParaRPr lang="en-US" altLang="zh-CN" sz="1800" b="1" dirty="0">
                  <a:solidFill>
                    <a:schemeClr val="accent1"/>
                  </a:solidFill>
                </a:endParaRPr>
              </a:p>
            </p:txBody>
          </p:sp>
        </p:grpSp>
        <p:grpSp>
          <p:nvGrpSpPr>
            <p:cNvPr id="12" name="iSḷîde"/>
            <p:cNvGrpSpPr/>
            <p:nvPr/>
          </p:nvGrpSpPr>
          <p:grpSpPr>
            <a:xfrm>
              <a:off x="2945583" y="3356889"/>
              <a:ext cx="2164253" cy="908538"/>
              <a:chOff x="9137748" y="2246943"/>
              <a:chExt cx="2164253" cy="908538"/>
            </a:xfrm>
          </p:grpSpPr>
          <p:sp>
            <p:nvSpPr>
              <p:cNvPr id="29" name="ï$ľïḑê"/>
              <p:cNvSpPr/>
              <p:nvPr/>
            </p:nvSpPr>
            <p:spPr bwMode="auto">
              <a:xfrm>
                <a:off x="9137748" y="2598082"/>
                <a:ext cx="2164253" cy="557399"/>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000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eaLnBrk="1" hangingPunct="1">
                  <a:lnSpc>
                    <a:spcPct val="130000"/>
                  </a:lnSpc>
                  <a:spcBef>
                    <a:spcPct val="0"/>
                  </a:spcBef>
                  <a:buFontTx/>
                  <a:buNone/>
                </a:pPr>
                <a:r>
                  <a:rPr lang="zh-CN" altLang="en-US" sz="1000" dirty="0"/>
                  <a:t>团队协作</a:t>
                </a:r>
                <a:endParaRPr lang="en-US" altLang="zh-CN" sz="1000" dirty="0"/>
              </a:p>
            </p:txBody>
          </p:sp>
          <p:sp>
            <p:nvSpPr>
              <p:cNvPr id="30" name="îṧļiďe"/>
              <p:cNvSpPr txBox="1"/>
              <p:nvPr/>
            </p:nvSpPr>
            <p:spPr bwMode="auto">
              <a:xfrm>
                <a:off x="9137748" y="2246943"/>
                <a:ext cx="2164253" cy="351139"/>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none" lIns="90000">
                <a:normAutofit fontScale="70000" lnSpcReduction="2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eaLnBrk="1" hangingPunct="1">
                  <a:lnSpc>
                    <a:spcPct val="100000"/>
                  </a:lnSpc>
                  <a:spcBef>
                    <a:spcPct val="0"/>
                  </a:spcBef>
                  <a:buFontTx/>
                  <a:buNone/>
                </a:pPr>
                <a:r>
                  <a:rPr lang="en-US" altLang="zh-CN" sz="1800" b="1" dirty="0">
                    <a:solidFill>
                      <a:schemeClr val="accent1"/>
                    </a:solidFill>
                  </a:rPr>
                  <a:t>Ver 1.4</a:t>
                </a:r>
                <a:r>
                  <a:rPr lang="zh-CN" altLang="en-US" sz="1800" b="1" dirty="0">
                    <a:solidFill>
                      <a:schemeClr val="accent1"/>
                    </a:solidFill>
                  </a:rPr>
                  <a:t>（</a:t>
                </a:r>
                <a:r>
                  <a:rPr lang="en-US" altLang="zh-CN" sz="1800" b="1" dirty="0">
                    <a:solidFill>
                      <a:schemeClr val="accent1"/>
                    </a:solidFill>
                  </a:rPr>
                  <a:t>2011-3</a:t>
                </a:r>
                <a:r>
                  <a:rPr lang="zh-CN" altLang="en-US" sz="1800" b="1" dirty="0">
                    <a:solidFill>
                      <a:schemeClr val="accent1"/>
                    </a:solidFill>
                  </a:rPr>
                  <a:t>）</a:t>
                </a:r>
                <a:endParaRPr lang="en-US" altLang="zh-CN" sz="1800" b="1" dirty="0">
                  <a:solidFill>
                    <a:schemeClr val="accent1"/>
                  </a:solidFill>
                </a:endParaRPr>
              </a:p>
            </p:txBody>
          </p:sp>
        </p:grpSp>
        <p:grpSp>
          <p:nvGrpSpPr>
            <p:cNvPr id="13" name="işļîḍe"/>
            <p:cNvGrpSpPr/>
            <p:nvPr/>
          </p:nvGrpSpPr>
          <p:grpSpPr>
            <a:xfrm>
              <a:off x="5190585" y="2684198"/>
              <a:ext cx="2164253" cy="908538"/>
              <a:chOff x="9137748" y="2246943"/>
              <a:chExt cx="2164253" cy="908538"/>
            </a:xfrm>
          </p:grpSpPr>
          <p:sp>
            <p:nvSpPr>
              <p:cNvPr id="27" name="ïslïḍé"/>
              <p:cNvSpPr/>
              <p:nvPr/>
            </p:nvSpPr>
            <p:spPr bwMode="auto">
              <a:xfrm>
                <a:off x="9137748" y="2598082"/>
                <a:ext cx="2164253" cy="557399"/>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000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eaLnBrk="1" hangingPunct="1">
                  <a:lnSpc>
                    <a:spcPct val="130000"/>
                  </a:lnSpc>
                  <a:spcBef>
                    <a:spcPct val="0"/>
                  </a:spcBef>
                  <a:buFontTx/>
                  <a:buNone/>
                </a:pPr>
                <a:r>
                  <a:rPr lang="zh-CN" altLang="en-US" sz="1000" dirty="0"/>
                  <a:t>知识卡片</a:t>
                </a:r>
                <a:endParaRPr lang="en-US" altLang="zh-CN" sz="1000" dirty="0"/>
              </a:p>
            </p:txBody>
          </p:sp>
          <p:sp>
            <p:nvSpPr>
              <p:cNvPr id="28" name="íŝľïḑe"/>
              <p:cNvSpPr txBox="1"/>
              <p:nvPr/>
            </p:nvSpPr>
            <p:spPr bwMode="auto">
              <a:xfrm>
                <a:off x="9137748" y="2246943"/>
                <a:ext cx="2164253" cy="351139"/>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none" lIns="90000">
                <a:normAutofit fontScale="70000" lnSpcReduction="2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spcBef>
                    <a:spcPct val="0"/>
                  </a:spcBef>
                </a:pPr>
                <a:r>
                  <a:rPr lang="en-US" altLang="zh-CN" sz="1800" b="1" dirty="0">
                    <a:solidFill>
                      <a:schemeClr val="accent1"/>
                    </a:solidFill>
                  </a:rPr>
                  <a:t>Ver 2.0</a:t>
                </a:r>
                <a:r>
                  <a:rPr lang="zh-CN" altLang="en-US" sz="1800" b="1" dirty="0">
                    <a:solidFill>
                      <a:schemeClr val="accent1"/>
                    </a:solidFill>
                  </a:rPr>
                  <a:t>（</a:t>
                </a:r>
                <a:r>
                  <a:rPr lang="en-US" altLang="zh-CN" b="1" dirty="0">
                    <a:solidFill>
                      <a:schemeClr val="accent1"/>
                    </a:solidFill>
                  </a:rPr>
                  <a:t>2011-10</a:t>
                </a:r>
                <a:r>
                  <a:rPr lang="zh-CN" altLang="en-US" sz="1800" b="1" dirty="0">
                    <a:solidFill>
                      <a:schemeClr val="accent1"/>
                    </a:solidFill>
                  </a:rPr>
                  <a:t>）</a:t>
                </a:r>
                <a:endParaRPr lang="en-US" altLang="zh-CN" sz="1800" b="1" dirty="0">
                  <a:solidFill>
                    <a:schemeClr val="accent1"/>
                  </a:solidFill>
                </a:endParaRPr>
              </a:p>
            </p:txBody>
          </p:sp>
        </p:grpSp>
        <p:grpSp>
          <p:nvGrpSpPr>
            <p:cNvPr id="14" name="îṡḻïḓê"/>
            <p:cNvGrpSpPr/>
            <p:nvPr/>
          </p:nvGrpSpPr>
          <p:grpSpPr>
            <a:xfrm>
              <a:off x="7435586" y="909451"/>
              <a:ext cx="4733309" cy="1756717"/>
              <a:chOff x="9137748" y="1398764"/>
              <a:chExt cx="4733309" cy="1756717"/>
            </a:xfrm>
          </p:grpSpPr>
          <p:sp>
            <p:nvSpPr>
              <p:cNvPr id="25" name="î$ḻîḑe"/>
              <p:cNvSpPr/>
              <p:nvPr/>
            </p:nvSpPr>
            <p:spPr bwMode="auto">
              <a:xfrm>
                <a:off x="9137748" y="2598082"/>
                <a:ext cx="2164253" cy="557399"/>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000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eaLnBrk="1" hangingPunct="1">
                  <a:lnSpc>
                    <a:spcPct val="130000"/>
                  </a:lnSpc>
                  <a:spcBef>
                    <a:spcPct val="0"/>
                  </a:spcBef>
                  <a:buFontTx/>
                  <a:buNone/>
                </a:pPr>
                <a:r>
                  <a:rPr lang="zh-CN" altLang="en-US" sz="1000" dirty="0"/>
                  <a:t>文献订阅</a:t>
                </a:r>
                <a:endParaRPr lang="en-US" altLang="zh-CN" sz="1000" dirty="0"/>
              </a:p>
            </p:txBody>
          </p:sp>
          <p:sp>
            <p:nvSpPr>
              <p:cNvPr id="26" name="îşlïďe"/>
              <p:cNvSpPr txBox="1"/>
              <p:nvPr/>
            </p:nvSpPr>
            <p:spPr bwMode="auto">
              <a:xfrm>
                <a:off x="9137748" y="2246943"/>
                <a:ext cx="2164253" cy="351139"/>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none" lIns="90000">
                <a:normAutofit fontScale="70000" lnSpcReduction="2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spcBef>
                    <a:spcPct val="0"/>
                  </a:spcBef>
                </a:pPr>
                <a:r>
                  <a:rPr lang="en-US" altLang="zh-CN" sz="1800" b="1" dirty="0">
                    <a:solidFill>
                      <a:schemeClr val="accent1"/>
                    </a:solidFill>
                  </a:rPr>
                  <a:t>Ver 3.0 </a:t>
                </a:r>
                <a:r>
                  <a:rPr lang="zh-CN" altLang="en-US" sz="1800" b="1" dirty="0">
                    <a:solidFill>
                      <a:schemeClr val="accent1"/>
                    </a:solidFill>
                  </a:rPr>
                  <a:t>（</a:t>
                </a:r>
                <a:r>
                  <a:rPr lang="en-US" altLang="zh-CN" b="1" dirty="0">
                    <a:solidFill>
                      <a:schemeClr val="accent1"/>
                    </a:solidFill>
                  </a:rPr>
                  <a:t>2012-4</a:t>
                </a:r>
                <a:r>
                  <a:rPr lang="zh-CN" altLang="en-US" sz="1800" b="1" dirty="0">
                    <a:solidFill>
                      <a:schemeClr val="accent1"/>
                    </a:solidFill>
                  </a:rPr>
                  <a:t>）</a:t>
                </a:r>
                <a:endParaRPr lang="en-US" altLang="zh-CN" sz="1800" b="1" dirty="0">
                  <a:solidFill>
                    <a:schemeClr val="accent1"/>
                  </a:solidFill>
                </a:endParaRPr>
              </a:p>
            </p:txBody>
          </p:sp>
          <p:sp>
            <p:nvSpPr>
              <p:cNvPr id="143" name="îşlïďe"/>
              <p:cNvSpPr txBox="1"/>
              <p:nvPr/>
            </p:nvSpPr>
            <p:spPr bwMode="auto">
              <a:xfrm>
                <a:off x="11577361" y="1398764"/>
                <a:ext cx="2164253" cy="35113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none" lIns="90000">
                <a:normAutofit fontScale="70000" lnSpcReduction="2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spcBef>
                    <a:spcPct val="0"/>
                  </a:spcBef>
                </a:pPr>
                <a:r>
                  <a:rPr lang="en-US" altLang="zh-CN" sz="1800" b="1" dirty="0">
                    <a:solidFill>
                      <a:schemeClr val="accent1"/>
                    </a:solidFill>
                  </a:rPr>
                  <a:t>Ver 5.0 </a:t>
                </a:r>
                <a:r>
                  <a:rPr lang="zh-CN" altLang="en-US" sz="1800" b="1" dirty="0">
                    <a:solidFill>
                      <a:schemeClr val="accent1"/>
                    </a:solidFill>
                  </a:rPr>
                  <a:t>（</a:t>
                </a:r>
                <a:r>
                  <a:rPr lang="en-US" altLang="zh-CN" b="1" dirty="0">
                    <a:solidFill>
                      <a:schemeClr val="accent1"/>
                    </a:solidFill>
                  </a:rPr>
                  <a:t>2018-1</a:t>
                </a:r>
                <a:r>
                  <a:rPr lang="zh-CN" altLang="en-US" sz="1800" b="1" dirty="0">
                    <a:solidFill>
                      <a:schemeClr val="accent1"/>
                    </a:solidFill>
                  </a:rPr>
                  <a:t>）</a:t>
                </a:r>
                <a:endParaRPr lang="en-US" altLang="zh-CN" sz="1800" b="1" dirty="0">
                  <a:solidFill>
                    <a:schemeClr val="accent1"/>
                  </a:solidFill>
                </a:endParaRPr>
              </a:p>
            </p:txBody>
          </p:sp>
          <p:sp>
            <p:nvSpPr>
              <p:cNvPr id="144" name="î$ḻîḑe"/>
              <p:cNvSpPr/>
              <p:nvPr/>
            </p:nvSpPr>
            <p:spPr bwMode="auto">
              <a:xfrm>
                <a:off x="11706804" y="1734255"/>
                <a:ext cx="2164253" cy="557399"/>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wrap="square" lIns="90000" anchor="t" anchorCtr="0">
                <a:normAutofit fontScale="92500" lnSpcReduction="10000"/>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eaLnBrk="1" hangingPunct="1">
                  <a:lnSpc>
                    <a:spcPct val="130000"/>
                  </a:lnSpc>
                  <a:spcBef>
                    <a:spcPct val="0"/>
                  </a:spcBef>
                  <a:buFontTx/>
                  <a:buNone/>
                </a:pPr>
                <a:r>
                  <a:rPr lang="zh-CN" altLang="en-US" sz="1000" dirty="0"/>
                  <a:t>文献管理软件</a:t>
                </a:r>
                <a:r>
                  <a:rPr lang="en-US" altLang="zh-CN" sz="1000" dirty="0"/>
                  <a:t>Web</a:t>
                </a:r>
                <a:r>
                  <a:rPr lang="zh-CN" altLang="en-US" sz="1000" dirty="0"/>
                  <a:t>版</a:t>
                </a:r>
                <a:endParaRPr lang="en-US" altLang="zh-CN" sz="1000" dirty="0"/>
              </a:p>
              <a:p>
                <a:pPr eaLnBrk="1" hangingPunct="1">
                  <a:lnSpc>
                    <a:spcPct val="130000"/>
                  </a:lnSpc>
                  <a:spcBef>
                    <a:spcPct val="0"/>
                  </a:spcBef>
                  <a:buFontTx/>
                  <a:buNone/>
                </a:pPr>
                <a:r>
                  <a:rPr lang="zh-CN" altLang="en-US" sz="1000" dirty="0"/>
                  <a:t>团队协作升级版</a:t>
                </a:r>
                <a:endParaRPr lang="en-US" altLang="zh-CN" sz="1000" dirty="0"/>
              </a:p>
            </p:txBody>
          </p:sp>
        </p:grpSp>
        <p:cxnSp>
          <p:nvCxnSpPr>
            <p:cNvPr id="15" name="直接连接符 14"/>
            <p:cNvCxnSpPr/>
            <p:nvPr/>
          </p:nvCxnSpPr>
          <p:spPr>
            <a:xfrm>
              <a:off x="2845784" y="3423935"/>
              <a:ext cx="0" cy="1381042"/>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5093684" y="2795225"/>
              <a:ext cx="0" cy="1381042"/>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7324072" y="1796453"/>
              <a:ext cx="0" cy="156579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18" name="îşľiḍê"/>
            <p:cNvSpPr txBox="1"/>
            <p:nvPr/>
          </p:nvSpPr>
          <p:spPr>
            <a:xfrm>
              <a:off x="700581" y="783931"/>
              <a:ext cx="5394625" cy="1674764"/>
            </a:xfrm>
            <a:prstGeom prst="rect">
              <a:avLst/>
            </a:prstGeom>
            <a:noFill/>
          </p:spPr>
          <p:txBody>
            <a:bodyPr wrap="square" lIns="0" tIns="0" rIns="0" bIns="0" rtlCol="0">
              <a:normAutofit/>
            </a:bodyPr>
            <a:lstStyle/>
            <a:p>
              <a:pPr>
                <a:lnSpc>
                  <a:spcPct val="150000"/>
                </a:lnSpc>
              </a:pPr>
              <a:endParaRPr lang="en-US" sz="1600" b="1" dirty="0">
                <a:solidFill>
                  <a:schemeClr val="tx1">
                    <a:lumMod val="75000"/>
                    <a:lumOff val="25000"/>
                  </a:schemeClr>
                </a:solidFill>
              </a:endParaRPr>
            </a:p>
          </p:txBody>
        </p:sp>
      </p:grpSp>
      <p:pic>
        <p:nvPicPr>
          <p:cNvPr id="138" name="图片 1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3404" y="4598583"/>
            <a:ext cx="460031" cy="405909"/>
          </a:xfrm>
          <a:prstGeom prst="rect">
            <a:avLst/>
          </a:prstGeom>
        </p:spPr>
      </p:pic>
      <p:pic>
        <p:nvPicPr>
          <p:cNvPr id="139" name="图片 13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4754" y="4262885"/>
            <a:ext cx="460031" cy="405909"/>
          </a:xfrm>
          <a:prstGeom prst="rect">
            <a:avLst/>
          </a:prstGeom>
        </p:spPr>
      </p:pic>
      <p:pic>
        <p:nvPicPr>
          <p:cNvPr id="140" name="图片 13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3512" y="3751976"/>
            <a:ext cx="460031" cy="405909"/>
          </a:xfrm>
          <a:prstGeom prst="rect">
            <a:avLst/>
          </a:prstGeom>
        </p:spPr>
      </p:pic>
      <p:pic>
        <p:nvPicPr>
          <p:cNvPr id="141" name="图片 14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5545" y="3121271"/>
            <a:ext cx="460031" cy="405909"/>
          </a:xfrm>
          <a:prstGeom prst="rect">
            <a:avLst/>
          </a:prstGeom>
        </p:spPr>
      </p:pic>
      <p:pic>
        <p:nvPicPr>
          <p:cNvPr id="142" name="图片 14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23225" y="2284359"/>
            <a:ext cx="460031" cy="40590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文献管理软件产品架构</a:t>
            </a:r>
          </a:p>
        </p:txBody>
      </p:sp>
      <p:grpSp>
        <p:nvGrpSpPr>
          <p:cNvPr id="42" name="组合 41"/>
          <p:cNvGrpSpPr/>
          <p:nvPr/>
        </p:nvGrpSpPr>
        <p:grpSpPr>
          <a:xfrm>
            <a:off x="662609" y="954155"/>
            <a:ext cx="2370832" cy="5043600"/>
            <a:chOff x="424454" y="1000702"/>
            <a:chExt cx="2306548" cy="4627212"/>
          </a:xfrm>
        </p:grpSpPr>
        <p:sp>
          <p:nvSpPr>
            <p:cNvPr id="8" name="圆角矩形 7"/>
            <p:cNvSpPr/>
            <p:nvPr/>
          </p:nvSpPr>
          <p:spPr>
            <a:xfrm>
              <a:off x="424454" y="1000702"/>
              <a:ext cx="2306548" cy="4627212"/>
            </a:xfrm>
            <a:prstGeom prst="roundRect">
              <a:avLst>
                <a:gd name="adj" fmla="val 2421"/>
              </a:avLst>
            </a:prstGeom>
            <a:solidFill>
              <a:schemeClr val="bg1"/>
            </a:solidFill>
            <a:ln w="19050">
              <a:solidFill>
                <a:srgbClr val="7B817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圆角矩形 38"/>
            <p:cNvSpPr/>
            <p:nvPr/>
          </p:nvSpPr>
          <p:spPr>
            <a:xfrm>
              <a:off x="424454" y="1017831"/>
              <a:ext cx="2306548" cy="1159969"/>
            </a:xfrm>
            <a:prstGeom prst="roundRect">
              <a:avLst>
                <a:gd name="adj" fmla="val 5466"/>
              </a:avLst>
            </a:prstGeom>
            <a:solidFill>
              <a:srgbClr val="7B817E"/>
            </a:solidFill>
            <a:ln w="19050">
              <a:solidFill>
                <a:srgbClr val="7B81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2400" dirty="0">
                  <a:latin typeface="微软雅黑" panose="020B0503020204020204" pitchFamily="34" charset="-122"/>
                  <a:ea typeface="微软雅黑" panose="020B0503020204020204" pitchFamily="34" charset="-122"/>
                </a:rPr>
                <a:t>文献管理软件</a:t>
              </a:r>
              <a:endParaRPr lang="en-US" altLang="zh-CN" sz="2400" dirty="0">
                <a:latin typeface="微软雅黑" panose="020B0503020204020204" pitchFamily="34" charset="-122"/>
                <a:ea typeface="微软雅黑" panose="020B0503020204020204" pitchFamily="34" charset="-122"/>
              </a:endParaRPr>
            </a:p>
            <a:p>
              <a:pPr algn="ctr">
                <a:lnSpc>
                  <a:spcPct val="150000"/>
                </a:lnSpc>
              </a:pPr>
              <a:r>
                <a:rPr lang="zh-CN" altLang="en-US" dirty="0">
                  <a:solidFill>
                    <a:srgbClr val="FFE800"/>
                  </a:solidFill>
                  <a:latin typeface="微软雅黑" panose="020B0503020204020204" pitchFamily="34" charset="-122"/>
                  <a:ea typeface="微软雅黑" panose="020B0503020204020204" pitchFamily="34" charset="-122"/>
                </a:rPr>
                <a:t>（客户端）</a:t>
              </a:r>
            </a:p>
          </p:txBody>
        </p:sp>
      </p:grpSp>
      <p:grpSp>
        <p:nvGrpSpPr>
          <p:cNvPr id="43" name="组合 42"/>
          <p:cNvGrpSpPr/>
          <p:nvPr/>
        </p:nvGrpSpPr>
        <p:grpSpPr>
          <a:xfrm>
            <a:off x="6176819" y="1000571"/>
            <a:ext cx="2306548" cy="5042420"/>
            <a:chOff x="3136719" y="1020459"/>
            <a:chExt cx="2306548" cy="4737619"/>
          </a:xfrm>
        </p:grpSpPr>
        <p:sp>
          <p:nvSpPr>
            <p:cNvPr id="40" name="圆角矩形 39"/>
            <p:cNvSpPr/>
            <p:nvPr/>
          </p:nvSpPr>
          <p:spPr>
            <a:xfrm>
              <a:off x="3136719" y="1020459"/>
              <a:ext cx="2306548" cy="4737619"/>
            </a:xfrm>
            <a:prstGeom prst="roundRect">
              <a:avLst>
                <a:gd name="adj" fmla="val 2421"/>
              </a:avLst>
            </a:prstGeom>
            <a:solidFill>
              <a:schemeClr val="bg1"/>
            </a:solidFill>
            <a:ln w="19050">
              <a:solidFill>
                <a:srgbClr val="7B817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圆角矩形 40"/>
            <p:cNvSpPr/>
            <p:nvPr/>
          </p:nvSpPr>
          <p:spPr>
            <a:xfrm>
              <a:off x="3136719" y="1026630"/>
              <a:ext cx="2306548" cy="1159969"/>
            </a:xfrm>
            <a:prstGeom prst="roundRect">
              <a:avLst>
                <a:gd name="adj" fmla="val 5466"/>
              </a:avLst>
            </a:prstGeom>
            <a:solidFill>
              <a:srgbClr val="7B817E"/>
            </a:solidFill>
            <a:ln w="19050">
              <a:solidFill>
                <a:srgbClr val="7B81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2400" dirty="0">
                  <a:solidFill>
                    <a:schemeClr val="bg1"/>
                  </a:solidFill>
                  <a:latin typeface="微软雅黑" panose="020B0503020204020204" pitchFamily="34" charset="-122"/>
                  <a:ea typeface="微软雅黑" panose="020B0503020204020204" pitchFamily="34" charset="-122"/>
                </a:rPr>
                <a:t>团队协作系统</a:t>
              </a:r>
              <a:r>
                <a:rPr lang="zh-CN" altLang="en-US" dirty="0">
                  <a:solidFill>
                    <a:srgbClr val="FFE800"/>
                  </a:solidFill>
                  <a:latin typeface="微软雅黑" panose="020B0503020204020204" pitchFamily="34" charset="-122"/>
                  <a:ea typeface="微软雅黑" panose="020B0503020204020204" pitchFamily="34" charset="-122"/>
                </a:rPr>
                <a:t>（</a:t>
              </a:r>
              <a:r>
                <a:rPr lang="en-US" altLang="zh-CN" dirty="0">
                  <a:solidFill>
                    <a:srgbClr val="FFE800"/>
                  </a:solidFill>
                  <a:latin typeface="微软雅黑" panose="020B0503020204020204" pitchFamily="34" charset="-122"/>
                  <a:ea typeface="微软雅黑" panose="020B0503020204020204" pitchFamily="34" charset="-122"/>
                </a:rPr>
                <a:t>Web</a:t>
              </a:r>
              <a:r>
                <a:rPr lang="zh-CN" altLang="en-US" dirty="0">
                  <a:solidFill>
                    <a:srgbClr val="FFE800"/>
                  </a:solidFill>
                  <a:latin typeface="微软雅黑" panose="020B0503020204020204" pitchFamily="34" charset="-122"/>
                  <a:ea typeface="微软雅黑" panose="020B0503020204020204" pitchFamily="34" charset="-122"/>
                </a:rPr>
                <a:t>端）</a:t>
              </a:r>
            </a:p>
          </p:txBody>
        </p:sp>
      </p:grpSp>
      <p:sp>
        <p:nvSpPr>
          <p:cNvPr id="27" name="矩形 26"/>
          <p:cNvSpPr/>
          <p:nvPr/>
        </p:nvSpPr>
        <p:spPr>
          <a:xfrm>
            <a:off x="852900" y="3348121"/>
            <a:ext cx="2077433" cy="700769"/>
          </a:xfrm>
          <a:prstGeom prst="rect">
            <a:avLst/>
          </a:prstGeom>
          <a:solidFill>
            <a:srgbClr val="3482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t>论文写作</a:t>
            </a:r>
          </a:p>
        </p:txBody>
      </p:sp>
      <p:sp>
        <p:nvSpPr>
          <p:cNvPr id="28" name="矩形 27"/>
          <p:cNvSpPr/>
          <p:nvPr/>
        </p:nvSpPr>
        <p:spPr>
          <a:xfrm>
            <a:off x="852900" y="2415916"/>
            <a:ext cx="2077433" cy="700769"/>
          </a:xfrm>
          <a:prstGeom prst="rect">
            <a:avLst/>
          </a:prstGeom>
          <a:solidFill>
            <a:srgbClr val="3482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t>文献管理</a:t>
            </a:r>
          </a:p>
        </p:txBody>
      </p:sp>
      <p:sp>
        <p:nvSpPr>
          <p:cNvPr id="29" name="矩形 28"/>
          <p:cNvSpPr/>
          <p:nvPr/>
        </p:nvSpPr>
        <p:spPr>
          <a:xfrm>
            <a:off x="852901" y="4305757"/>
            <a:ext cx="2077433" cy="700769"/>
          </a:xfrm>
          <a:prstGeom prst="rect">
            <a:avLst/>
          </a:prstGeom>
          <a:solidFill>
            <a:srgbClr val="3482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t>文献订阅</a:t>
            </a:r>
          </a:p>
        </p:txBody>
      </p:sp>
      <p:sp>
        <p:nvSpPr>
          <p:cNvPr id="34" name="矩形 33"/>
          <p:cNvSpPr/>
          <p:nvPr/>
        </p:nvSpPr>
        <p:spPr>
          <a:xfrm>
            <a:off x="852900" y="5197131"/>
            <a:ext cx="2077433" cy="700769"/>
          </a:xfrm>
          <a:prstGeom prst="rect">
            <a:avLst/>
          </a:prstGeom>
          <a:solidFill>
            <a:srgbClr val="3482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t>知识卡片</a:t>
            </a:r>
          </a:p>
        </p:txBody>
      </p:sp>
      <p:sp>
        <p:nvSpPr>
          <p:cNvPr id="44" name="矩形 43"/>
          <p:cNvSpPr/>
          <p:nvPr/>
        </p:nvSpPr>
        <p:spPr>
          <a:xfrm>
            <a:off x="6332793" y="2379986"/>
            <a:ext cx="2021104" cy="684278"/>
          </a:xfrm>
          <a:prstGeom prst="rect">
            <a:avLst/>
          </a:prstGeom>
          <a:solidFill>
            <a:srgbClr val="3482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t>资源分享</a:t>
            </a:r>
          </a:p>
        </p:txBody>
      </p:sp>
      <p:sp>
        <p:nvSpPr>
          <p:cNvPr id="46" name="矩形 45"/>
          <p:cNvSpPr/>
          <p:nvPr/>
        </p:nvSpPr>
        <p:spPr>
          <a:xfrm>
            <a:off x="6348412" y="3243482"/>
            <a:ext cx="2021104" cy="684278"/>
          </a:xfrm>
          <a:prstGeom prst="rect">
            <a:avLst/>
          </a:prstGeom>
          <a:solidFill>
            <a:srgbClr val="3482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t>团队文献</a:t>
            </a:r>
          </a:p>
        </p:txBody>
      </p:sp>
      <p:sp>
        <p:nvSpPr>
          <p:cNvPr id="47" name="矩形 46"/>
          <p:cNvSpPr/>
          <p:nvPr/>
        </p:nvSpPr>
        <p:spPr>
          <a:xfrm>
            <a:off x="6359297" y="4150559"/>
            <a:ext cx="2021105" cy="684278"/>
          </a:xfrm>
          <a:prstGeom prst="rect">
            <a:avLst/>
          </a:prstGeom>
          <a:solidFill>
            <a:srgbClr val="3482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t>团队文档</a:t>
            </a:r>
          </a:p>
        </p:txBody>
      </p:sp>
      <p:sp>
        <p:nvSpPr>
          <p:cNvPr id="48" name="矩形 47"/>
          <p:cNvSpPr/>
          <p:nvPr/>
        </p:nvSpPr>
        <p:spPr>
          <a:xfrm>
            <a:off x="6367521" y="5093647"/>
            <a:ext cx="2021105" cy="684278"/>
          </a:xfrm>
          <a:prstGeom prst="rect">
            <a:avLst/>
          </a:prstGeom>
          <a:solidFill>
            <a:srgbClr val="3482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t>个人知识库</a:t>
            </a:r>
          </a:p>
        </p:txBody>
      </p:sp>
      <p:cxnSp>
        <p:nvCxnSpPr>
          <p:cNvPr id="49" name="肘形连接符 44"/>
          <p:cNvCxnSpPr>
            <a:stCxn id="28" idx="3"/>
            <a:endCxn id="48" idx="1"/>
          </p:cNvCxnSpPr>
          <p:nvPr/>
        </p:nvCxnSpPr>
        <p:spPr>
          <a:xfrm>
            <a:off x="2930333" y="2766301"/>
            <a:ext cx="3437188" cy="2669485"/>
          </a:xfrm>
          <a:prstGeom prst="bentConnector3">
            <a:avLst>
              <a:gd name="adj1" fmla="val 50000"/>
            </a:avLst>
          </a:prstGeom>
          <a:ln w="28575">
            <a:solidFill>
              <a:srgbClr val="ED7D31"/>
            </a:solidFill>
            <a:tailEnd type="triangle"/>
          </a:ln>
        </p:spPr>
        <p:style>
          <a:lnRef idx="1">
            <a:schemeClr val="accent1"/>
          </a:lnRef>
          <a:fillRef idx="0">
            <a:schemeClr val="accent1"/>
          </a:fillRef>
          <a:effectRef idx="0">
            <a:schemeClr val="accent1"/>
          </a:effectRef>
          <a:fontRef idx="minor">
            <a:schemeClr val="tx1"/>
          </a:fontRef>
        </p:style>
      </p:cxnSp>
      <p:sp>
        <p:nvSpPr>
          <p:cNvPr id="12" name="云形 11"/>
          <p:cNvSpPr/>
          <p:nvPr/>
        </p:nvSpPr>
        <p:spPr>
          <a:xfrm>
            <a:off x="4010980" y="2596506"/>
            <a:ext cx="1105306" cy="2558029"/>
          </a:xfrm>
          <a:prstGeom prst="cloud">
            <a:avLst/>
          </a:prstGeom>
          <a:solidFill>
            <a:srgbClr val="7B817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dirty="0">
                <a:latin typeface="微软雅黑" panose="020B0503020204020204" pitchFamily="34" charset="-122"/>
                <a:ea typeface="微软雅黑" panose="020B0503020204020204" pitchFamily="34" charset="-122"/>
              </a:rPr>
              <a:t>云服务器</a:t>
            </a:r>
          </a:p>
        </p:txBody>
      </p:sp>
      <p:cxnSp>
        <p:nvCxnSpPr>
          <p:cNvPr id="76" name="直接箭头连接符 75"/>
          <p:cNvCxnSpPr>
            <a:stCxn id="34" idx="3"/>
          </p:cNvCxnSpPr>
          <p:nvPr/>
        </p:nvCxnSpPr>
        <p:spPr>
          <a:xfrm>
            <a:off x="2930333" y="5547516"/>
            <a:ext cx="3443963" cy="44901"/>
          </a:xfrm>
          <a:prstGeom prst="straightConnector1">
            <a:avLst/>
          </a:prstGeom>
          <a:ln w="28575">
            <a:tailEnd type="arrow"/>
          </a:ln>
        </p:spPr>
        <p:style>
          <a:lnRef idx="3">
            <a:schemeClr val="accent2"/>
          </a:lnRef>
          <a:fillRef idx="0">
            <a:schemeClr val="accent2"/>
          </a:fillRef>
          <a:effectRef idx="2">
            <a:schemeClr val="accent2"/>
          </a:effectRef>
          <a:fontRef idx="minor">
            <a:schemeClr val="tx1"/>
          </a:fontRef>
        </p:style>
      </p:cxnSp>
      <p:cxnSp>
        <p:nvCxnSpPr>
          <p:cNvPr id="86" name="肘形连接符 49"/>
          <p:cNvCxnSpPr>
            <a:stCxn id="34" idx="2"/>
            <a:endCxn id="44" idx="1"/>
          </p:cNvCxnSpPr>
          <p:nvPr/>
        </p:nvCxnSpPr>
        <p:spPr>
          <a:xfrm rot="5400000" flipH="1" flipV="1">
            <a:off x="2524317" y="2089425"/>
            <a:ext cx="3175775" cy="4441176"/>
          </a:xfrm>
          <a:prstGeom prst="bentConnector4">
            <a:avLst>
              <a:gd name="adj1" fmla="val -7198"/>
              <a:gd name="adj2" fmla="val 61694"/>
            </a:avLst>
          </a:prstGeom>
          <a:ln w="28575">
            <a:solidFill>
              <a:srgbClr val="ED7D3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直接箭头连接符 89"/>
          <p:cNvCxnSpPr>
            <a:stCxn id="28" idx="3"/>
            <a:endCxn id="44" idx="1"/>
          </p:cNvCxnSpPr>
          <p:nvPr/>
        </p:nvCxnSpPr>
        <p:spPr>
          <a:xfrm flipV="1">
            <a:off x="2930333" y="2722125"/>
            <a:ext cx="3402460" cy="44176"/>
          </a:xfrm>
          <a:prstGeom prst="straightConnector1">
            <a:avLst/>
          </a:prstGeom>
          <a:ln w="28575">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0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20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ppt_x"/>
                                          </p:val>
                                        </p:tav>
                                        <p:tav tm="100000">
                                          <p:val>
                                            <p:strVal val="#ppt_x"/>
                                          </p:val>
                                        </p:tav>
                                      </p:tavLst>
                                    </p:anim>
                                    <p:anim calcmode="lin" valueType="num">
                                      <p:cBhvr additive="base">
                                        <p:cTn id="1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500" fill="hold"/>
                                        <p:tgtEl>
                                          <p:spTgt spid="29"/>
                                        </p:tgtEl>
                                        <p:attrNameLst>
                                          <p:attrName>ppt_x</p:attrName>
                                        </p:attrNameLst>
                                      </p:cBhvr>
                                      <p:tavLst>
                                        <p:tav tm="0">
                                          <p:val>
                                            <p:strVal val="#ppt_x"/>
                                          </p:val>
                                        </p:tav>
                                        <p:tav tm="100000">
                                          <p:val>
                                            <p:strVal val="#ppt_x"/>
                                          </p:val>
                                        </p:tav>
                                      </p:tavLst>
                                    </p:anim>
                                    <p:anim calcmode="lin" valueType="num">
                                      <p:cBhvr additive="base">
                                        <p:cTn id="3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500" fill="hold"/>
                                        <p:tgtEl>
                                          <p:spTgt spid="34"/>
                                        </p:tgtEl>
                                        <p:attrNameLst>
                                          <p:attrName>ppt_x</p:attrName>
                                        </p:attrNameLst>
                                      </p:cBhvr>
                                      <p:tavLst>
                                        <p:tav tm="0">
                                          <p:val>
                                            <p:strVal val="#ppt_x"/>
                                          </p:val>
                                        </p:tav>
                                        <p:tav tm="100000">
                                          <p:val>
                                            <p:strVal val="#ppt_x"/>
                                          </p:val>
                                        </p:tav>
                                      </p:tavLst>
                                    </p:anim>
                                    <p:anim calcmode="lin" valueType="num">
                                      <p:cBhvr additive="base">
                                        <p:cTn id="3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additive="base">
                                        <p:cTn id="47" dur="500" fill="hold"/>
                                        <p:tgtEl>
                                          <p:spTgt spid="44"/>
                                        </p:tgtEl>
                                        <p:attrNameLst>
                                          <p:attrName>ppt_x</p:attrName>
                                        </p:attrNameLst>
                                      </p:cBhvr>
                                      <p:tavLst>
                                        <p:tav tm="0">
                                          <p:val>
                                            <p:strVal val="#ppt_x"/>
                                          </p:val>
                                        </p:tav>
                                        <p:tav tm="100000">
                                          <p:val>
                                            <p:strVal val="#ppt_x"/>
                                          </p:val>
                                        </p:tav>
                                      </p:tavLst>
                                    </p:anim>
                                    <p:anim calcmode="lin" valueType="num">
                                      <p:cBhvr additive="base">
                                        <p:cTn id="48"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46"/>
                                        </p:tgtEl>
                                        <p:attrNameLst>
                                          <p:attrName>style.visibility</p:attrName>
                                        </p:attrNameLst>
                                      </p:cBhvr>
                                      <p:to>
                                        <p:strVal val="visible"/>
                                      </p:to>
                                    </p:set>
                                    <p:anim calcmode="lin" valueType="num">
                                      <p:cBhvr additive="base">
                                        <p:cTn id="53" dur="500" fill="hold"/>
                                        <p:tgtEl>
                                          <p:spTgt spid="46"/>
                                        </p:tgtEl>
                                        <p:attrNameLst>
                                          <p:attrName>ppt_x</p:attrName>
                                        </p:attrNameLst>
                                      </p:cBhvr>
                                      <p:tavLst>
                                        <p:tav tm="0">
                                          <p:val>
                                            <p:strVal val="#ppt_x"/>
                                          </p:val>
                                        </p:tav>
                                        <p:tav tm="100000">
                                          <p:val>
                                            <p:strVal val="#ppt_x"/>
                                          </p:val>
                                        </p:tav>
                                      </p:tavLst>
                                    </p:anim>
                                    <p:anim calcmode="lin" valueType="num">
                                      <p:cBhvr additive="base">
                                        <p:cTn id="54"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ppt_x"/>
                                          </p:val>
                                        </p:tav>
                                        <p:tav tm="100000">
                                          <p:val>
                                            <p:strVal val="#ppt_x"/>
                                          </p:val>
                                        </p:tav>
                                      </p:tavLst>
                                    </p:anim>
                                    <p:anim calcmode="lin" valueType="num">
                                      <p:cBhvr additive="base">
                                        <p:cTn id="60"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48"/>
                                        </p:tgtEl>
                                        <p:attrNameLst>
                                          <p:attrName>style.visibility</p:attrName>
                                        </p:attrNameLst>
                                      </p:cBhvr>
                                      <p:to>
                                        <p:strVal val="visible"/>
                                      </p:to>
                                    </p:set>
                                    <p:anim calcmode="lin" valueType="num">
                                      <p:cBhvr additive="base">
                                        <p:cTn id="65" dur="500" fill="hold"/>
                                        <p:tgtEl>
                                          <p:spTgt spid="48"/>
                                        </p:tgtEl>
                                        <p:attrNameLst>
                                          <p:attrName>ppt_x</p:attrName>
                                        </p:attrNameLst>
                                      </p:cBhvr>
                                      <p:tavLst>
                                        <p:tav tm="0">
                                          <p:val>
                                            <p:strVal val="#ppt_x"/>
                                          </p:val>
                                        </p:tav>
                                        <p:tav tm="100000">
                                          <p:val>
                                            <p:strVal val="#ppt_x"/>
                                          </p:val>
                                        </p:tav>
                                      </p:tavLst>
                                    </p:anim>
                                    <p:anim calcmode="lin" valueType="num">
                                      <p:cBhvr additive="base">
                                        <p:cTn id="66"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500"/>
                                        <p:tgtEl>
                                          <p:spTgt spid="49"/>
                                        </p:tgtEl>
                                      </p:cBhvr>
                                    </p:animEffect>
                                  </p:childTnLst>
                                </p:cTn>
                              </p:par>
                              <p:par>
                                <p:cTn id="72" presetID="10" presetClass="entr" presetSubtype="0" fill="hold" nodeType="withEffect">
                                  <p:stCondLst>
                                    <p:cond delay="0"/>
                                  </p:stCondLst>
                                  <p:childTnLst>
                                    <p:set>
                                      <p:cBhvr>
                                        <p:cTn id="73" dur="1" fill="hold">
                                          <p:stCondLst>
                                            <p:cond delay="0"/>
                                          </p:stCondLst>
                                        </p:cTn>
                                        <p:tgtEl>
                                          <p:spTgt spid="76"/>
                                        </p:tgtEl>
                                        <p:attrNameLst>
                                          <p:attrName>style.visibility</p:attrName>
                                        </p:attrNameLst>
                                      </p:cBhvr>
                                      <p:to>
                                        <p:strVal val="visible"/>
                                      </p:to>
                                    </p:set>
                                    <p:animEffect transition="in" filter="fade">
                                      <p:cBhvr>
                                        <p:cTn id="74" dur="500"/>
                                        <p:tgtEl>
                                          <p:spTgt spid="76"/>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49"/>
                                        </p:tgtEl>
                                        <p:attrNameLst>
                                          <p:attrName>ppt_x</p:attrName>
                                        </p:attrNameLst>
                                      </p:cBhvr>
                                      <p:tavLst>
                                        <p:tav tm="0">
                                          <p:val>
                                            <p:strVal val="ppt_x"/>
                                          </p:val>
                                        </p:tav>
                                        <p:tav tm="100000">
                                          <p:val>
                                            <p:strVal val="ppt_x"/>
                                          </p:val>
                                        </p:tav>
                                      </p:tavLst>
                                    </p:anim>
                                    <p:anim calcmode="lin" valueType="num">
                                      <p:cBhvr additive="base">
                                        <p:cTn id="79" dur="500"/>
                                        <p:tgtEl>
                                          <p:spTgt spid="49"/>
                                        </p:tgtEl>
                                        <p:attrNameLst>
                                          <p:attrName>ppt_y</p:attrName>
                                        </p:attrNameLst>
                                      </p:cBhvr>
                                      <p:tavLst>
                                        <p:tav tm="0">
                                          <p:val>
                                            <p:strVal val="ppt_y"/>
                                          </p:val>
                                        </p:tav>
                                        <p:tav tm="100000">
                                          <p:val>
                                            <p:strVal val="1+ppt_h/2"/>
                                          </p:val>
                                        </p:tav>
                                      </p:tavLst>
                                    </p:anim>
                                    <p:set>
                                      <p:cBhvr>
                                        <p:cTn id="80" dur="1" fill="hold">
                                          <p:stCondLst>
                                            <p:cond delay="499"/>
                                          </p:stCondLst>
                                        </p:cTn>
                                        <p:tgtEl>
                                          <p:spTgt spid="49"/>
                                        </p:tgtEl>
                                        <p:attrNameLst>
                                          <p:attrName>style.visibility</p:attrName>
                                        </p:attrNameLst>
                                      </p:cBhvr>
                                      <p:to>
                                        <p:strVal val="hidden"/>
                                      </p:to>
                                    </p:set>
                                  </p:childTnLst>
                                </p:cTn>
                              </p:par>
                              <p:par>
                                <p:cTn id="81" presetID="2" presetClass="exit" presetSubtype="4" fill="hold" nodeType="withEffect">
                                  <p:stCondLst>
                                    <p:cond delay="0"/>
                                  </p:stCondLst>
                                  <p:childTnLst>
                                    <p:anim calcmode="lin" valueType="num">
                                      <p:cBhvr additive="base">
                                        <p:cTn id="82" dur="500"/>
                                        <p:tgtEl>
                                          <p:spTgt spid="76"/>
                                        </p:tgtEl>
                                        <p:attrNameLst>
                                          <p:attrName>ppt_x</p:attrName>
                                        </p:attrNameLst>
                                      </p:cBhvr>
                                      <p:tavLst>
                                        <p:tav tm="0">
                                          <p:val>
                                            <p:strVal val="ppt_x"/>
                                          </p:val>
                                        </p:tav>
                                        <p:tav tm="100000">
                                          <p:val>
                                            <p:strVal val="ppt_x"/>
                                          </p:val>
                                        </p:tav>
                                      </p:tavLst>
                                    </p:anim>
                                    <p:anim calcmode="lin" valueType="num">
                                      <p:cBhvr additive="base">
                                        <p:cTn id="83" dur="500"/>
                                        <p:tgtEl>
                                          <p:spTgt spid="76"/>
                                        </p:tgtEl>
                                        <p:attrNameLst>
                                          <p:attrName>ppt_y</p:attrName>
                                        </p:attrNameLst>
                                      </p:cBhvr>
                                      <p:tavLst>
                                        <p:tav tm="0">
                                          <p:val>
                                            <p:strVal val="ppt_y"/>
                                          </p:val>
                                        </p:tav>
                                        <p:tav tm="100000">
                                          <p:val>
                                            <p:strVal val="1+ppt_h/2"/>
                                          </p:val>
                                        </p:tav>
                                      </p:tavLst>
                                    </p:anim>
                                    <p:set>
                                      <p:cBhvr>
                                        <p:cTn id="84" dur="1" fill="hold">
                                          <p:stCondLst>
                                            <p:cond delay="499"/>
                                          </p:stCondLst>
                                        </p:cTn>
                                        <p:tgtEl>
                                          <p:spTgt spid="76"/>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90"/>
                                        </p:tgtEl>
                                        <p:attrNameLst>
                                          <p:attrName>style.visibility</p:attrName>
                                        </p:attrNameLst>
                                      </p:cBhvr>
                                      <p:to>
                                        <p:strVal val="visible"/>
                                      </p:to>
                                    </p:set>
                                    <p:anim calcmode="lin" valueType="num">
                                      <p:cBhvr additive="base">
                                        <p:cTn id="89" dur="500" fill="hold"/>
                                        <p:tgtEl>
                                          <p:spTgt spid="90"/>
                                        </p:tgtEl>
                                        <p:attrNameLst>
                                          <p:attrName>ppt_x</p:attrName>
                                        </p:attrNameLst>
                                      </p:cBhvr>
                                      <p:tavLst>
                                        <p:tav tm="0">
                                          <p:val>
                                            <p:strVal val="#ppt_x"/>
                                          </p:val>
                                        </p:tav>
                                        <p:tav tm="100000">
                                          <p:val>
                                            <p:strVal val="#ppt_x"/>
                                          </p:val>
                                        </p:tav>
                                      </p:tavLst>
                                    </p:anim>
                                    <p:anim calcmode="lin" valueType="num">
                                      <p:cBhvr additive="base">
                                        <p:cTn id="90" dur="500" fill="hold"/>
                                        <p:tgtEl>
                                          <p:spTgt spid="90"/>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86"/>
                                        </p:tgtEl>
                                        <p:attrNameLst>
                                          <p:attrName>style.visibility</p:attrName>
                                        </p:attrNameLst>
                                      </p:cBhvr>
                                      <p:to>
                                        <p:strVal val="visible"/>
                                      </p:to>
                                    </p:set>
                                    <p:anim calcmode="lin" valueType="num">
                                      <p:cBhvr additive="base">
                                        <p:cTn id="93" dur="500" fill="hold"/>
                                        <p:tgtEl>
                                          <p:spTgt spid="86"/>
                                        </p:tgtEl>
                                        <p:attrNameLst>
                                          <p:attrName>ppt_x</p:attrName>
                                        </p:attrNameLst>
                                      </p:cBhvr>
                                      <p:tavLst>
                                        <p:tav tm="0">
                                          <p:val>
                                            <p:strVal val="#ppt_x"/>
                                          </p:val>
                                        </p:tav>
                                        <p:tav tm="100000">
                                          <p:val>
                                            <p:strVal val="#ppt_x"/>
                                          </p:val>
                                        </p:tav>
                                      </p:tavLst>
                                    </p:anim>
                                    <p:anim calcmode="lin" valueType="num">
                                      <p:cBhvr additive="base">
                                        <p:cTn id="94" dur="500" fill="hold"/>
                                        <p:tgtEl>
                                          <p:spTgt spid="86"/>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xit" presetSubtype="4" fill="hold" nodeType="clickEffect">
                                  <p:stCondLst>
                                    <p:cond delay="0"/>
                                  </p:stCondLst>
                                  <p:childTnLst>
                                    <p:anim calcmode="lin" valueType="num">
                                      <p:cBhvr additive="base">
                                        <p:cTn id="98" dur="500"/>
                                        <p:tgtEl>
                                          <p:spTgt spid="90"/>
                                        </p:tgtEl>
                                        <p:attrNameLst>
                                          <p:attrName>ppt_x</p:attrName>
                                        </p:attrNameLst>
                                      </p:cBhvr>
                                      <p:tavLst>
                                        <p:tav tm="0">
                                          <p:val>
                                            <p:strVal val="ppt_x"/>
                                          </p:val>
                                        </p:tav>
                                        <p:tav tm="100000">
                                          <p:val>
                                            <p:strVal val="ppt_x"/>
                                          </p:val>
                                        </p:tav>
                                      </p:tavLst>
                                    </p:anim>
                                    <p:anim calcmode="lin" valueType="num">
                                      <p:cBhvr additive="base">
                                        <p:cTn id="99" dur="500"/>
                                        <p:tgtEl>
                                          <p:spTgt spid="90"/>
                                        </p:tgtEl>
                                        <p:attrNameLst>
                                          <p:attrName>ppt_y</p:attrName>
                                        </p:attrNameLst>
                                      </p:cBhvr>
                                      <p:tavLst>
                                        <p:tav tm="0">
                                          <p:val>
                                            <p:strVal val="ppt_y"/>
                                          </p:val>
                                        </p:tav>
                                        <p:tav tm="100000">
                                          <p:val>
                                            <p:strVal val="1+ppt_h/2"/>
                                          </p:val>
                                        </p:tav>
                                      </p:tavLst>
                                    </p:anim>
                                    <p:set>
                                      <p:cBhvr>
                                        <p:cTn id="100" dur="1" fill="hold">
                                          <p:stCondLst>
                                            <p:cond delay="499"/>
                                          </p:stCondLst>
                                        </p:cTn>
                                        <p:tgtEl>
                                          <p:spTgt spid="90"/>
                                        </p:tgtEl>
                                        <p:attrNameLst>
                                          <p:attrName>style.visibility</p:attrName>
                                        </p:attrNameLst>
                                      </p:cBhvr>
                                      <p:to>
                                        <p:strVal val="hidden"/>
                                      </p:to>
                                    </p:set>
                                  </p:childTnLst>
                                </p:cTn>
                              </p:par>
                              <p:par>
                                <p:cTn id="101" presetID="2" presetClass="exit" presetSubtype="4" fill="hold" nodeType="withEffect">
                                  <p:stCondLst>
                                    <p:cond delay="0"/>
                                  </p:stCondLst>
                                  <p:childTnLst>
                                    <p:anim calcmode="lin" valueType="num">
                                      <p:cBhvr additive="base">
                                        <p:cTn id="102" dur="500"/>
                                        <p:tgtEl>
                                          <p:spTgt spid="86"/>
                                        </p:tgtEl>
                                        <p:attrNameLst>
                                          <p:attrName>ppt_x</p:attrName>
                                        </p:attrNameLst>
                                      </p:cBhvr>
                                      <p:tavLst>
                                        <p:tav tm="0">
                                          <p:val>
                                            <p:strVal val="ppt_x"/>
                                          </p:val>
                                        </p:tav>
                                        <p:tav tm="100000">
                                          <p:val>
                                            <p:strVal val="ppt_x"/>
                                          </p:val>
                                        </p:tav>
                                      </p:tavLst>
                                    </p:anim>
                                    <p:anim calcmode="lin" valueType="num">
                                      <p:cBhvr additive="base">
                                        <p:cTn id="103" dur="500"/>
                                        <p:tgtEl>
                                          <p:spTgt spid="86"/>
                                        </p:tgtEl>
                                        <p:attrNameLst>
                                          <p:attrName>ppt_y</p:attrName>
                                        </p:attrNameLst>
                                      </p:cBhvr>
                                      <p:tavLst>
                                        <p:tav tm="0">
                                          <p:val>
                                            <p:strVal val="ppt_y"/>
                                          </p:val>
                                        </p:tav>
                                        <p:tav tm="100000">
                                          <p:val>
                                            <p:strVal val="1+ppt_h/2"/>
                                          </p:val>
                                        </p:tav>
                                      </p:tavLst>
                                    </p:anim>
                                    <p:set>
                                      <p:cBhvr>
                                        <p:cTn id="104" dur="1" fill="hold">
                                          <p:stCondLst>
                                            <p:cond delay="499"/>
                                          </p:stCondLst>
                                        </p:cTn>
                                        <p:tgtEl>
                                          <p:spTgt spid="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4" grpId="0" animBg="1"/>
      <p:bldP spid="44" grpId="0" animBg="1"/>
      <p:bldP spid="46" grpId="0" animBg="1"/>
      <p:bldP spid="47" grpId="0" animBg="1"/>
      <p:bldP spid="48"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对电脑系统的要求</a:t>
            </a:r>
          </a:p>
        </p:txBody>
      </p:sp>
      <p:sp>
        <p:nvSpPr>
          <p:cNvPr id="3" name="矩形 2"/>
          <p:cNvSpPr/>
          <p:nvPr/>
        </p:nvSpPr>
        <p:spPr>
          <a:xfrm>
            <a:off x="838199" y="975836"/>
            <a:ext cx="5571525" cy="3785652"/>
          </a:xfrm>
          <a:prstGeom prst="rect">
            <a:avLst/>
          </a:prstGeom>
        </p:spPr>
        <p:txBody>
          <a:bodyPr wrap="square">
            <a:spAutoFit/>
          </a:bodyPr>
          <a:lstStyle/>
          <a:p>
            <a:pPr>
              <a:buClr>
                <a:srgbClr val="FF6600"/>
              </a:buClr>
              <a:buFont typeface="Wingdings" panose="05000000000000000000" pitchFamily="2" charset="2"/>
              <a:buChar char="p"/>
            </a:pPr>
            <a:r>
              <a:rPr lang="en-US" altLang="zh-CN" sz="2400" b="1" dirty="0">
                <a:solidFill>
                  <a:srgbClr val="002060"/>
                </a:solidFill>
              </a:rPr>
              <a:t>Windows 10/Windows 8/Windows 7/Vista/2003/XP</a:t>
            </a:r>
          </a:p>
          <a:p>
            <a:pPr>
              <a:buClr>
                <a:srgbClr val="FF6600"/>
              </a:buClr>
            </a:pPr>
            <a:endParaRPr lang="en-US" altLang="zh-CN" sz="2400" b="1" dirty="0">
              <a:solidFill>
                <a:srgbClr val="002060"/>
              </a:solidFill>
            </a:endParaRPr>
          </a:p>
          <a:p>
            <a:pPr>
              <a:buClr>
                <a:srgbClr val="FF6600"/>
              </a:buClr>
              <a:buFont typeface="Wingdings" panose="05000000000000000000" pitchFamily="2" charset="2"/>
              <a:buChar char="p"/>
            </a:pPr>
            <a:r>
              <a:rPr lang="en-US" altLang="zh-CN" sz="2400" b="1" dirty="0">
                <a:solidFill>
                  <a:srgbClr val="002060"/>
                </a:solidFill>
              </a:rPr>
              <a:t>MS Office 2003/2007/2010/2013/2016</a:t>
            </a:r>
          </a:p>
          <a:p>
            <a:pPr>
              <a:buClr>
                <a:srgbClr val="FF6600"/>
              </a:buClr>
            </a:pPr>
            <a:endParaRPr lang="en-US" altLang="zh-CN" sz="2400" b="1" dirty="0">
              <a:solidFill>
                <a:srgbClr val="002060"/>
              </a:solidFill>
            </a:endParaRPr>
          </a:p>
          <a:p>
            <a:pPr>
              <a:buClr>
                <a:srgbClr val="FF6600"/>
              </a:buClr>
              <a:buFont typeface="Wingdings" panose="05000000000000000000" pitchFamily="2" charset="2"/>
              <a:buChar char="p"/>
            </a:pPr>
            <a:r>
              <a:rPr lang="en-US" altLang="zh-CN" sz="2400" b="1" dirty="0">
                <a:solidFill>
                  <a:srgbClr val="002060"/>
                </a:solidFill>
              </a:rPr>
              <a:t>WPS Office </a:t>
            </a:r>
            <a:r>
              <a:rPr lang="zh-CN" altLang="en-US" sz="2400" b="1" dirty="0">
                <a:solidFill>
                  <a:srgbClr val="002060"/>
                </a:solidFill>
              </a:rPr>
              <a:t>个人版</a:t>
            </a:r>
            <a:r>
              <a:rPr lang="en-US" altLang="zh-CN" sz="2400" b="1" dirty="0">
                <a:solidFill>
                  <a:srgbClr val="002060"/>
                </a:solidFill>
              </a:rPr>
              <a:t>/</a:t>
            </a:r>
            <a:r>
              <a:rPr lang="zh-CN" altLang="en-US" sz="2400" b="1" dirty="0">
                <a:solidFill>
                  <a:srgbClr val="002060"/>
                </a:solidFill>
              </a:rPr>
              <a:t>专业版</a:t>
            </a:r>
            <a:endParaRPr lang="en-US" altLang="zh-CN" sz="2400" b="1" dirty="0">
              <a:solidFill>
                <a:srgbClr val="002060"/>
              </a:solidFill>
            </a:endParaRPr>
          </a:p>
          <a:p>
            <a:pPr>
              <a:buClr>
                <a:srgbClr val="FF6600"/>
              </a:buClr>
            </a:pPr>
            <a:endParaRPr lang="en-US" altLang="zh-CN" sz="2400" b="1" dirty="0">
              <a:solidFill>
                <a:srgbClr val="002060"/>
              </a:solidFill>
            </a:endParaRPr>
          </a:p>
          <a:p>
            <a:pPr>
              <a:buClr>
                <a:srgbClr val="FF6600"/>
              </a:buClr>
              <a:buFont typeface="Wingdings" panose="05000000000000000000" pitchFamily="2" charset="2"/>
              <a:buChar char="p"/>
            </a:pPr>
            <a:r>
              <a:rPr lang="en-US" altLang="zh-CN" sz="2400" b="1" dirty="0">
                <a:solidFill>
                  <a:srgbClr val="002060"/>
                </a:solidFill>
              </a:rPr>
              <a:t>IE8.0</a:t>
            </a:r>
            <a:r>
              <a:rPr lang="zh-CN" altLang="en-US" sz="2400" b="1" dirty="0">
                <a:solidFill>
                  <a:srgbClr val="002060"/>
                </a:solidFill>
              </a:rPr>
              <a:t>及以上版本或使用</a:t>
            </a:r>
            <a:r>
              <a:rPr lang="en-US" altLang="zh-CN" sz="2400" b="1" dirty="0">
                <a:solidFill>
                  <a:srgbClr val="002060"/>
                </a:solidFill>
              </a:rPr>
              <a:t>IE</a:t>
            </a:r>
            <a:r>
              <a:rPr lang="zh-CN" altLang="en-US" sz="2400" b="1" dirty="0">
                <a:solidFill>
                  <a:srgbClr val="002060"/>
                </a:solidFill>
              </a:rPr>
              <a:t>内核的浏览器</a:t>
            </a:r>
            <a:endParaRPr lang="en-US" altLang="zh-CN" sz="2400" b="1" dirty="0">
              <a:solidFill>
                <a:srgbClr val="002060"/>
              </a:solidFill>
            </a:endParaRPr>
          </a:p>
          <a:p>
            <a:pPr>
              <a:buClr>
                <a:srgbClr val="FF6600"/>
              </a:buClr>
            </a:pPr>
            <a:endParaRPr lang="en-US" altLang="zh-CN" sz="2400" b="1" dirty="0">
              <a:solidFill>
                <a:srgbClr val="002060"/>
              </a:solidFill>
            </a:endParaRPr>
          </a:p>
          <a:p>
            <a:pPr>
              <a:buClr>
                <a:srgbClr val="FF6600"/>
              </a:buClr>
              <a:buFont typeface="Wingdings" panose="05000000000000000000" pitchFamily="2" charset="2"/>
              <a:buChar char="p"/>
            </a:pPr>
            <a:r>
              <a:rPr lang="zh-CN" altLang="en-US" sz="2400" b="1" dirty="0">
                <a:solidFill>
                  <a:srgbClr val="002060"/>
                </a:solidFill>
              </a:rPr>
              <a:t>硬盘容量不低于</a:t>
            </a:r>
            <a:r>
              <a:rPr lang="en-US" altLang="zh-CN" sz="2400" b="1" dirty="0">
                <a:solidFill>
                  <a:srgbClr val="002060"/>
                </a:solidFill>
              </a:rPr>
              <a:t>1G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3"/>
          <a:stretch>
            <a:fillRect/>
          </a:stretch>
        </p:blipFill>
        <p:spPr>
          <a:xfrm>
            <a:off x="0" y="746125"/>
            <a:ext cx="9144000" cy="5365750"/>
          </a:xfrm>
          <a:prstGeom prst="rect">
            <a:avLst/>
          </a:prstGeom>
        </p:spPr>
      </p:pic>
      <p:sp>
        <p:nvSpPr>
          <p:cNvPr id="2" name="标题 1"/>
          <p:cNvSpPr>
            <a:spLocks noGrp="1"/>
          </p:cNvSpPr>
          <p:nvPr>
            <p:ph type="title"/>
          </p:nvPr>
        </p:nvSpPr>
        <p:spPr/>
        <p:txBody>
          <a:bodyPr>
            <a:normAutofit fontScale="90000"/>
          </a:bodyPr>
          <a:lstStyle/>
          <a:p>
            <a:r>
              <a:rPr lang="en-US" altLang="zh-CN" dirty="0"/>
              <a:t>NoteFirst</a:t>
            </a:r>
            <a:r>
              <a:rPr lang="zh-CN" altLang="en-US" dirty="0"/>
              <a:t>文献管理软件操作界面</a:t>
            </a:r>
          </a:p>
        </p:txBody>
      </p:sp>
      <p:sp>
        <p:nvSpPr>
          <p:cNvPr id="6" name="矩形 5"/>
          <p:cNvSpPr/>
          <p:nvPr/>
        </p:nvSpPr>
        <p:spPr>
          <a:xfrm>
            <a:off x="34119" y="1403055"/>
            <a:ext cx="884278" cy="8092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828272" y="1486786"/>
            <a:ext cx="248488" cy="707886"/>
          </a:xfrm>
          <a:prstGeom prst="rect">
            <a:avLst/>
          </a:prstGeom>
          <a:solidFill>
            <a:schemeClr val="accent2">
              <a:lumMod val="75000"/>
            </a:schemeClr>
          </a:solidFill>
        </p:spPr>
        <p:txBody>
          <a:bodyPr vert="horz" wrap="square" rtlCol="0">
            <a:spAutoFit/>
          </a:bodyPr>
          <a:lstStyle/>
          <a:p>
            <a:pPr algn="ctr"/>
            <a:r>
              <a:rPr lang="zh-CN" altLang="en-US" sz="800" b="1" dirty="0">
                <a:solidFill>
                  <a:schemeClr val="bg1"/>
                </a:solidFill>
              </a:rPr>
              <a:t>虚拟文件夹</a:t>
            </a:r>
          </a:p>
        </p:txBody>
      </p:sp>
      <p:sp>
        <p:nvSpPr>
          <p:cNvPr id="8" name="矩形 7"/>
          <p:cNvSpPr/>
          <p:nvPr/>
        </p:nvSpPr>
        <p:spPr>
          <a:xfrm>
            <a:off x="34119" y="2251881"/>
            <a:ext cx="884278" cy="119076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794153" y="2554876"/>
            <a:ext cx="248488" cy="584775"/>
          </a:xfrm>
          <a:prstGeom prst="rect">
            <a:avLst/>
          </a:prstGeom>
          <a:solidFill>
            <a:schemeClr val="accent2">
              <a:lumMod val="75000"/>
            </a:schemeClr>
          </a:solidFill>
        </p:spPr>
        <p:txBody>
          <a:bodyPr vert="horz" wrap="square" rtlCol="0">
            <a:spAutoFit/>
          </a:bodyPr>
          <a:lstStyle/>
          <a:p>
            <a:pPr algn="ctr"/>
            <a:r>
              <a:rPr lang="zh-CN" altLang="en-US" sz="800" b="1" dirty="0">
                <a:solidFill>
                  <a:schemeClr val="bg1"/>
                </a:solidFill>
              </a:rPr>
              <a:t>快捷分类</a:t>
            </a:r>
          </a:p>
        </p:txBody>
      </p:sp>
      <p:sp>
        <p:nvSpPr>
          <p:cNvPr id="10" name="矩形 9"/>
          <p:cNvSpPr/>
          <p:nvPr/>
        </p:nvSpPr>
        <p:spPr>
          <a:xfrm>
            <a:off x="0" y="5015552"/>
            <a:ext cx="1282890" cy="9212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352014" y="4830549"/>
            <a:ext cx="593680" cy="215444"/>
          </a:xfrm>
          <a:prstGeom prst="rect">
            <a:avLst/>
          </a:prstGeom>
          <a:solidFill>
            <a:schemeClr val="accent2">
              <a:lumMod val="75000"/>
            </a:schemeClr>
          </a:solidFill>
        </p:spPr>
        <p:txBody>
          <a:bodyPr vert="horz" wrap="square" rtlCol="0">
            <a:spAutoFit/>
          </a:bodyPr>
          <a:lstStyle/>
          <a:p>
            <a:pPr algn="ctr"/>
            <a:r>
              <a:rPr lang="zh-CN" altLang="en-US" sz="800" b="1" dirty="0">
                <a:solidFill>
                  <a:schemeClr val="bg1"/>
                </a:solidFill>
              </a:rPr>
              <a:t>功能模块</a:t>
            </a:r>
          </a:p>
        </p:txBody>
      </p:sp>
      <p:sp>
        <p:nvSpPr>
          <p:cNvPr id="12" name="矩形 11"/>
          <p:cNvSpPr/>
          <p:nvPr/>
        </p:nvSpPr>
        <p:spPr>
          <a:xfrm>
            <a:off x="20470" y="907576"/>
            <a:ext cx="3985147" cy="38896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3957847" y="960370"/>
            <a:ext cx="545913" cy="215444"/>
          </a:xfrm>
          <a:prstGeom prst="rect">
            <a:avLst/>
          </a:prstGeom>
          <a:solidFill>
            <a:schemeClr val="accent2">
              <a:lumMod val="75000"/>
            </a:schemeClr>
          </a:solidFill>
        </p:spPr>
        <p:txBody>
          <a:bodyPr vert="horz" wrap="square" rtlCol="0">
            <a:spAutoFit/>
          </a:bodyPr>
          <a:lstStyle/>
          <a:p>
            <a:pPr algn="ctr"/>
            <a:r>
              <a:rPr lang="zh-CN" altLang="en-US" sz="800" b="1" dirty="0">
                <a:solidFill>
                  <a:schemeClr val="bg1"/>
                </a:solidFill>
              </a:rPr>
              <a:t>快捷键</a:t>
            </a:r>
          </a:p>
        </p:txBody>
      </p:sp>
      <p:sp>
        <p:nvSpPr>
          <p:cNvPr id="14" name="矩形 13"/>
          <p:cNvSpPr/>
          <p:nvPr/>
        </p:nvSpPr>
        <p:spPr>
          <a:xfrm>
            <a:off x="1282890" y="1486786"/>
            <a:ext cx="4736309" cy="44499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3026752" y="3213555"/>
            <a:ext cx="1057567" cy="307777"/>
          </a:xfrm>
          <a:prstGeom prst="rect">
            <a:avLst/>
          </a:prstGeom>
          <a:solidFill>
            <a:schemeClr val="accent2">
              <a:lumMod val="75000"/>
            </a:schemeClr>
          </a:solidFill>
        </p:spPr>
        <p:txBody>
          <a:bodyPr vert="horz" wrap="square" rtlCol="0">
            <a:spAutoFit/>
          </a:bodyPr>
          <a:lstStyle/>
          <a:p>
            <a:pPr algn="ctr"/>
            <a:r>
              <a:rPr lang="zh-CN" altLang="en-US" sz="1400" b="1" dirty="0">
                <a:solidFill>
                  <a:schemeClr val="bg1"/>
                </a:solidFill>
              </a:rPr>
              <a:t>题录列表</a:t>
            </a:r>
          </a:p>
        </p:txBody>
      </p:sp>
      <p:sp>
        <p:nvSpPr>
          <p:cNvPr id="16" name="矩形 15"/>
          <p:cNvSpPr/>
          <p:nvPr/>
        </p:nvSpPr>
        <p:spPr>
          <a:xfrm>
            <a:off x="6191794" y="1296537"/>
            <a:ext cx="2952206" cy="38676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6914606" y="1080937"/>
            <a:ext cx="1619794" cy="215444"/>
          </a:xfrm>
          <a:prstGeom prst="rect">
            <a:avLst/>
          </a:prstGeom>
          <a:solidFill>
            <a:schemeClr val="accent2">
              <a:lumMod val="75000"/>
            </a:schemeClr>
          </a:solidFill>
        </p:spPr>
        <p:txBody>
          <a:bodyPr vert="horz" wrap="square" rtlCol="0">
            <a:spAutoFit/>
          </a:bodyPr>
          <a:lstStyle/>
          <a:p>
            <a:pPr algn="ctr"/>
            <a:r>
              <a:rPr lang="zh-CN" altLang="en-US" sz="800" b="1" dirty="0">
                <a:solidFill>
                  <a:schemeClr val="bg1"/>
                </a:solidFill>
              </a:rPr>
              <a:t>查看题录元数据、笔记与附件</a:t>
            </a:r>
          </a:p>
        </p:txBody>
      </p:sp>
      <p:sp>
        <p:nvSpPr>
          <p:cNvPr id="18" name="矩形 17"/>
          <p:cNvSpPr/>
          <p:nvPr/>
        </p:nvSpPr>
        <p:spPr>
          <a:xfrm>
            <a:off x="6193580" y="5323005"/>
            <a:ext cx="2894762" cy="5657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7337175" y="5657399"/>
            <a:ext cx="774655" cy="215444"/>
          </a:xfrm>
          <a:prstGeom prst="rect">
            <a:avLst/>
          </a:prstGeom>
          <a:solidFill>
            <a:schemeClr val="accent2">
              <a:lumMod val="75000"/>
            </a:schemeClr>
          </a:solidFill>
        </p:spPr>
        <p:txBody>
          <a:bodyPr vert="horz" wrap="square" rtlCol="0">
            <a:spAutoFit/>
          </a:bodyPr>
          <a:lstStyle/>
          <a:p>
            <a:pPr algn="ctr"/>
            <a:r>
              <a:rPr lang="zh-CN" altLang="en-US" sz="800" b="1" dirty="0">
                <a:solidFill>
                  <a:schemeClr val="bg1"/>
                </a:solidFill>
              </a:rPr>
              <a:t>格式预览</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ppt_x"/>
                                          </p:val>
                                        </p:tav>
                                        <p:tav tm="100000">
                                          <p:val>
                                            <p:strVal val="#ppt_x"/>
                                          </p:val>
                                        </p:tav>
                                      </p:tavLst>
                                    </p:anim>
                                    <p:anim calcmode="lin" valueType="num">
                                      <p:cBhvr additive="base">
                                        <p:cTn id="58" dur="500" fill="hold"/>
                                        <p:tgtEl>
                                          <p:spTgt spid="17"/>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fill="hold"/>
                                        <p:tgtEl>
                                          <p:spTgt spid="19"/>
                                        </p:tgtEl>
                                        <p:attrNameLst>
                                          <p:attrName>ppt_x</p:attrName>
                                        </p:attrNameLst>
                                      </p:cBhvr>
                                      <p:tavLst>
                                        <p:tav tm="0">
                                          <p:val>
                                            <p:strVal val="#ppt_x"/>
                                          </p:val>
                                        </p:tav>
                                        <p:tav tm="100000">
                                          <p:val>
                                            <p:strVal val="#ppt_x"/>
                                          </p:val>
                                        </p:tav>
                                      </p:tavLst>
                                    </p:anim>
                                    <p:anim calcmode="lin" valueType="num">
                                      <p:cBhvr additive="base">
                                        <p:cTn id="68" dur="500" fill="hold"/>
                                        <p:tgtEl>
                                          <p:spTgt spid="19"/>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additive="base">
                                        <p:cTn id="71" dur="500" fill="hold"/>
                                        <p:tgtEl>
                                          <p:spTgt spid="18"/>
                                        </p:tgtEl>
                                        <p:attrNameLst>
                                          <p:attrName>ppt_x</p:attrName>
                                        </p:attrNameLst>
                                      </p:cBhvr>
                                      <p:tavLst>
                                        <p:tav tm="0">
                                          <p:val>
                                            <p:strVal val="#ppt_x"/>
                                          </p:val>
                                        </p:tav>
                                        <p:tav tm="100000">
                                          <p:val>
                                            <p:strVal val="#ppt_x"/>
                                          </p:val>
                                        </p:tav>
                                      </p:tavLst>
                                    </p:anim>
                                    <p:anim calcmode="lin" valueType="num">
                                      <p:cBhvr additive="base">
                                        <p:cTn id="7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功能模块介绍</a:t>
            </a:r>
          </a:p>
        </p:txBody>
      </p:sp>
      <p:sp>
        <p:nvSpPr>
          <p:cNvPr id="4" name="ïṥ1iḍè"/>
          <p:cNvSpPr txBox="1"/>
          <p:nvPr/>
        </p:nvSpPr>
        <p:spPr bwMode="auto">
          <a:xfrm>
            <a:off x="3429929" y="1262348"/>
            <a:ext cx="2284142" cy="28305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rIns="90000" anchor="ctr"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spcBef>
                <a:spcPct val="0"/>
              </a:spcBef>
            </a:pPr>
            <a:r>
              <a:rPr lang="zh-CN" altLang="en-US" sz="2400" dirty="0">
                <a:solidFill>
                  <a:srgbClr val="1A4E5A"/>
                </a:solidFill>
                <a:latin typeface="微软雅黑" panose="020B0503020204020204" pitchFamily="34" charset="-122"/>
                <a:ea typeface="微软雅黑" panose="020B0503020204020204" pitchFamily="34" charset="-122"/>
              </a:rPr>
              <a:t>获取文献</a:t>
            </a:r>
            <a:endParaRPr lang="en-US" altLang="zh-CN" sz="2400" dirty="0">
              <a:solidFill>
                <a:srgbClr val="1A4E5A"/>
              </a:solidFill>
              <a:latin typeface="微软雅黑" panose="020B0503020204020204" pitchFamily="34" charset="-122"/>
              <a:ea typeface="微软雅黑" panose="020B0503020204020204" pitchFamily="34" charset="-122"/>
            </a:endParaRPr>
          </a:p>
        </p:txBody>
      </p:sp>
      <p:sp>
        <p:nvSpPr>
          <p:cNvPr id="5" name="ís1iḍé"/>
          <p:cNvSpPr/>
          <p:nvPr/>
        </p:nvSpPr>
        <p:spPr bwMode="auto">
          <a:xfrm>
            <a:off x="3429929" y="1590581"/>
            <a:ext cx="5466421" cy="183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r>
              <a:rPr lang="zh-CN" altLang="en-US" dirty="0">
                <a:solidFill>
                  <a:srgbClr val="ED7D31"/>
                </a:solidFill>
              </a:rPr>
              <a:t>一键获取</a:t>
            </a:r>
          </a:p>
          <a:p>
            <a:r>
              <a:rPr lang="zh-CN" altLang="en-US" dirty="0">
                <a:solidFill>
                  <a:schemeClr val="tx1">
                    <a:lumMod val="85000"/>
                    <a:lumOff val="15000"/>
                  </a:schemeClr>
                </a:solidFill>
              </a:rPr>
              <a:t>可把</a:t>
            </a:r>
            <a:r>
              <a:rPr lang="en-US" altLang="zh-CN" dirty="0">
                <a:solidFill>
                  <a:schemeClr val="tx1">
                    <a:lumMod val="85000"/>
                    <a:lumOff val="15000"/>
                  </a:schemeClr>
                </a:solidFill>
              </a:rPr>
              <a:t>SCI</a:t>
            </a:r>
            <a:r>
              <a:rPr lang="zh-CN" altLang="en-US" dirty="0">
                <a:solidFill>
                  <a:schemeClr val="tx1">
                    <a:lumMod val="85000"/>
                    <a:lumOff val="15000"/>
                  </a:schemeClr>
                </a:solidFill>
              </a:rPr>
              <a:t>、</a:t>
            </a:r>
            <a:r>
              <a:rPr lang="en-US" altLang="zh-CN" dirty="0">
                <a:solidFill>
                  <a:schemeClr val="tx1">
                    <a:lumMod val="85000"/>
                    <a:lumOff val="15000"/>
                  </a:schemeClr>
                </a:solidFill>
              </a:rPr>
              <a:t>EI</a:t>
            </a:r>
            <a:r>
              <a:rPr lang="zh-CN" altLang="en-US" dirty="0">
                <a:solidFill>
                  <a:schemeClr val="tx1">
                    <a:lumMod val="85000"/>
                    <a:lumOff val="15000"/>
                  </a:schemeClr>
                </a:solidFill>
              </a:rPr>
              <a:t>、</a:t>
            </a:r>
            <a:r>
              <a:rPr lang="en-US" altLang="zh-CN" dirty="0" err="1">
                <a:solidFill>
                  <a:schemeClr val="tx1">
                    <a:lumMod val="85000"/>
                    <a:lumOff val="15000"/>
                  </a:schemeClr>
                </a:solidFill>
              </a:rPr>
              <a:t>ScienceDirect</a:t>
            </a:r>
            <a:r>
              <a:rPr lang="zh-CN" altLang="en-US" dirty="0">
                <a:solidFill>
                  <a:schemeClr val="tx1">
                    <a:lumMod val="85000"/>
                    <a:lumOff val="15000"/>
                  </a:schemeClr>
                </a:solidFill>
              </a:rPr>
              <a:t>、</a:t>
            </a:r>
            <a:r>
              <a:rPr lang="en-US" altLang="zh-CN" dirty="0">
                <a:solidFill>
                  <a:schemeClr val="tx1">
                    <a:lumMod val="85000"/>
                    <a:lumOff val="15000"/>
                  </a:schemeClr>
                </a:solidFill>
              </a:rPr>
              <a:t>IEEE</a:t>
            </a:r>
            <a:r>
              <a:rPr lang="zh-CN" altLang="en-US" dirty="0">
                <a:solidFill>
                  <a:schemeClr val="tx1">
                    <a:lumMod val="85000"/>
                    <a:lumOff val="15000"/>
                  </a:schemeClr>
                </a:solidFill>
              </a:rPr>
              <a:t>、</a:t>
            </a:r>
            <a:r>
              <a:rPr lang="en-US" altLang="zh-CN" dirty="0">
                <a:solidFill>
                  <a:schemeClr val="tx1">
                    <a:lumMod val="85000"/>
                    <a:lumOff val="15000"/>
                  </a:schemeClr>
                </a:solidFill>
              </a:rPr>
              <a:t>PubMed</a:t>
            </a:r>
            <a:r>
              <a:rPr lang="zh-CN" altLang="en-US" dirty="0">
                <a:solidFill>
                  <a:schemeClr val="tx1">
                    <a:lumMod val="85000"/>
                    <a:lumOff val="15000"/>
                  </a:schemeClr>
                </a:solidFill>
              </a:rPr>
              <a:t>、知网、万方等数据库的文献一键收藏，自动抽取作者、标题、期刊、年卷期等元数据信息，并支持下载全文</a:t>
            </a:r>
            <a:r>
              <a:rPr lang="zh-CN" altLang="en-US" dirty="0">
                <a:solidFill>
                  <a:srgbClr val="1A4E5A"/>
                </a:solidFill>
              </a:rPr>
              <a:t>。</a:t>
            </a:r>
            <a:endParaRPr lang="en-US" altLang="zh-CN" dirty="0">
              <a:solidFill>
                <a:srgbClr val="1A4E5A"/>
              </a:solidFill>
            </a:endParaRPr>
          </a:p>
          <a:p>
            <a:endParaRPr lang="zh-CN" altLang="en-US" dirty="0">
              <a:solidFill>
                <a:srgbClr val="1A4E5A"/>
              </a:solidFill>
            </a:endParaRPr>
          </a:p>
          <a:p>
            <a:r>
              <a:rPr lang="zh-CN" altLang="en-US" dirty="0">
                <a:solidFill>
                  <a:srgbClr val="ED7D31"/>
                </a:solidFill>
              </a:rPr>
              <a:t>导入文献</a:t>
            </a:r>
          </a:p>
          <a:p>
            <a:r>
              <a:rPr lang="zh-CN" altLang="en-US" dirty="0">
                <a:solidFill>
                  <a:schemeClr val="tx1">
                    <a:lumMod val="85000"/>
                    <a:lumOff val="15000"/>
                  </a:schemeClr>
                </a:solidFill>
              </a:rPr>
              <a:t>可批量导入从</a:t>
            </a:r>
            <a:r>
              <a:rPr lang="en-US" altLang="zh-CN" dirty="0">
                <a:solidFill>
                  <a:schemeClr val="tx1">
                    <a:lumMod val="85000"/>
                    <a:lumOff val="15000"/>
                  </a:schemeClr>
                </a:solidFill>
              </a:rPr>
              <a:t>SCI</a:t>
            </a:r>
            <a:r>
              <a:rPr lang="zh-CN" altLang="en-US" dirty="0">
                <a:solidFill>
                  <a:schemeClr val="tx1">
                    <a:lumMod val="85000"/>
                    <a:lumOff val="15000"/>
                  </a:schemeClr>
                </a:solidFill>
              </a:rPr>
              <a:t>、</a:t>
            </a:r>
            <a:r>
              <a:rPr lang="en-US" altLang="zh-CN" dirty="0">
                <a:solidFill>
                  <a:schemeClr val="tx1">
                    <a:lumMod val="85000"/>
                    <a:lumOff val="15000"/>
                  </a:schemeClr>
                </a:solidFill>
              </a:rPr>
              <a:t>EI</a:t>
            </a:r>
            <a:r>
              <a:rPr lang="zh-CN" altLang="en-US" dirty="0">
                <a:solidFill>
                  <a:schemeClr val="tx1">
                    <a:lumMod val="85000"/>
                    <a:lumOff val="15000"/>
                  </a:schemeClr>
                </a:solidFill>
              </a:rPr>
              <a:t>、知网、万方等数据库网站导出的指定格式文件的文献。</a:t>
            </a:r>
            <a:endParaRPr lang="en-US" altLang="zh-CN" dirty="0">
              <a:solidFill>
                <a:schemeClr val="tx1">
                  <a:lumMod val="85000"/>
                  <a:lumOff val="15000"/>
                </a:schemeClr>
              </a:solidFill>
            </a:endParaRPr>
          </a:p>
          <a:p>
            <a:endParaRPr lang="zh-CN" altLang="en-US" dirty="0">
              <a:solidFill>
                <a:schemeClr val="tx1">
                  <a:lumMod val="85000"/>
                  <a:lumOff val="15000"/>
                </a:schemeClr>
              </a:solidFill>
            </a:endParaRPr>
          </a:p>
          <a:p>
            <a:r>
              <a:rPr lang="zh-CN" altLang="en-US" dirty="0">
                <a:solidFill>
                  <a:srgbClr val="ED7D31"/>
                </a:solidFill>
              </a:rPr>
              <a:t>导入文件</a:t>
            </a:r>
          </a:p>
          <a:p>
            <a:r>
              <a:rPr lang="zh-CN" altLang="en-US" dirty="0">
                <a:solidFill>
                  <a:schemeClr val="tx1">
                    <a:lumMod val="85000"/>
                    <a:lumOff val="15000"/>
                  </a:schemeClr>
                </a:solidFill>
              </a:rPr>
              <a:t>支持导入</a:t>
            </a:r>
            <a:r>
              <a:rPr lang="en-US" altLang="zh-CN" dirty="0">
                <a:solidFill>
                  <a:schemeClr val="tx1">
                    <a:lumMod val="85000"/>
                    <a:lumOff val="15000"/>
                  </a:schemeClr>
                </a:solidFill>
              </a:rPr>
              <a:t>PDF</a:t>
            </a:r>
            <a:r>
              <a:rPr lang="zh-CN" altLang="en-US" dirty="0">
                <a:solidFill>
                  <a:schemeClr val="tx1">
                    <a:lumMod val="85000"/>
                    <a:lumOff val="15000"/>
                  </a:schemeClr>
                </a:solidFill>
              </a:rPr>
              <a:t>、</a:t>
            </a:r>
            <a:r>
              <a:rPr lang="en-US" altLang="zh-CN" dirty="0">
                <a:solidFill>
                  <a:schemeClr val="tx1">
                    <a:lumMod val="85000"/>
                    <a:lumOff val="15000"/>
                  </a:schemeClr>
                </a:solidFill>
              </a:rPr>
              <a:t>word</a:t>
            </a:r>
            <a:r>
              <a:rPr lang="zh-CN" altLang="en-US" dirty="0">
                <a:solidFill>
                  <a:schemeClr val="tx1">
                    <a:lumMod val="85000"/>
                    <a:lumOff val="15000"/>
                  </a:schemeClr>
                </a:solidFill>
              </a:rPr>
              <a:t>、</a:t>
            </a:r>
            <a:r>
              <a:rPr lang="en-US" altLang="zh-CN" dirty="0">
                <a:solidFill>
                  <a:schemeClr val="tx1">
                    <a:lumMod val="85000"/>
                    <a:lumOff val="15000"/>
                  </a:schemeClr>
                </a:solidFill>
              </a:rPr>
              <a:t>Excel</a:t>
            </a:r>
            <a:r>
              <a:rPr lang="zh-CN" altLang="en-US" dirty="0">
                <a:solidFill>
                  <a:schemeClr val="tx1">
                    <a:lumMod val="85000"/>
                    <a:lumOff val="15000"/>
                  </a:schemeClr>
                </a:solidFill>
              </a:rPr>
              <a:t>、</a:t>
            </a:r>
            <a:r>
              <a:rPr lang="en-US" altLang="zh-CN" dirty="0" err="1">
                <a:solidFill>
                  <a:schemeClr val="tx1">
                    <a:lumMod val="85000"/>
                    <a:lumOff val="15000"/>
                  </a:schemeClr>
                </a:solidFill>
              </a:rPr>
              <a:t>rar</a:t>
            </a:r>
            <a:r>
              <a:rPr lang="zh-CN" altLang="en-US" dirty="0">
                <a:solidFill>
                  <a:schemeClr val="tx1">
                    <a:lumMod val="85000"/>
                    <a:lumOff val="15000"/>
                  </a:schemeClr>
                </a:solidFill>
              </a:rPr>
              <a:t>等格式文件作为文献，其中</a:t>
            </a:r>
            <a:r>
              <a:rPr lang="en-US" altLang="zh-CN" dirty="0">
                <a:solidFill>
                  <a:schemeClr val="tx1">
                    <a:lumMod val="85000"/>
                    <a:lumOff val="15000"/>
                  </a:schemeClr>
                </a:solidFill>
              </a:rPr>
              <a:t>PDF</a:t>
            </a:r>
            <a:r>
              <a:rPr lang="zh-CN" altLang="en-US" dirty="0">
                <a:solidFill>
                  <a:schemeClr val="tx1">
                    <a:lumMod val="85000"/>
                    <a:lumOff val="15000"/>
                  </a:schemeClr>
                </a:solidFill>
              </a:rPr>
              <a:t>格式的文件支持抽取全文标题，并自动进行元数据补充。</a:t>
            </a:r>
            <a:endParaRPr lang="en-US" altLang="zh-CN" dirty="0">
              <a:solidFill>
                <a:schemeClr val="tx1">
                  <a:lumMod val="85000"/>
                  <a:lumOff val="15000"/>
                </a:schemeClr>
              </a:solidFill>
            </a:endParaRPr>
          </a:p>
          <a:p>
            <a:endParaRPr lang="en-US" altLang="zh-CN" dirty="0">
              <a:solidFill>
                <a:schemeClr val="tx1">
                  <a:lumMod val="85000"/>
                  <a:lumOff val="15000"/>
                </a:schemeClr>
              </a:solidFill>
            </a:endParaRPr>
          </a:p>
          <a:p>
            <a:r>
              <a:rPr lang="zh-CN" altLang="en-US" dirty="0">
                <a:solidFill>
                  <a:srgbClr val="ED7D31"/>
                </a:solidFill>
              </a:rPr>
              <a:t>手动添加</a:t>
            </a:r>
            <a:endParaRPr lang="en-US" altLang="zh-CN" dirty="0">
              <a:solidFill>
                <a:srgbClr val="ED7D31"/>
              </a:solidFill>
            </a:endParaRPr>
          </a:p>
          <a:p>
            <a:r>
              <a:rPr lang="zh-CN" altLang="en-US" dirty="0">
                <a:solidFill>
                  <a:schemeClr val="tx1">
                    <a:lumMod val="85000"/>
                    <a:lumOff val="15000"/>
                  </a:schemeClr>
                </a:solidFill>
              </a:rPr>
              <a:t>支持用户手动逐项录入文献元数据添加文献。</a:t>
            </a:r>
          </a:p>
        </p:txBody>
      </p:sp>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l="30179" t="-178" r="29820" b="178"/>
          <a:stretch>
            <a:fillRect/>
          </a:stretch>
        </p:blipFill>
        <p:spPr>
          <a:xfrm>
            <a:off x="246063" y="1218909"/>
            <a:ext cx="2786743" cy="4644571"/>
          </a:xfrm>
          <a:prstGeom prst="rect">
            <a:avLst/>
          </a:prstGeom>
        </p:spPr>
      </p:pic>
      <p:sp>
        <p:nvSpPr>
          <p:cNvPr id="9" name="矩形 8"/>
          <p:cNvSpPr/>
          <p:nvPr/>
        </p:nvSpPr>
        <p:spPr>
          <a:xfrm>
            <a:off x="246059" y="1228952"/>
            <a:ext cx="2786743" cy="4644571"/>
          </a:xfrm>
          <a:prstGeom prst="rect">
            <a:avLst/>
          </a:prstGeom>
          <a:gradFill>
            <a:gsLst>
              <a:gs pos="0">
                <a:srgbClr val="0E2B5E"/>
              </a:gs>
              <a:gs pos="39000">
                <a:srgbClr val="0E2B5E">
                  <a:alpha val="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46063" y="4583145"/>
            <a:ext cx="2786743" cy="805543"/>
          </a:xfrm>
          <a:prstGeom prst="rect">
            <a:avLst/>
          </a:prstGeom>
          <a:solidFill>
            <a:schemeClr val="tx1">
              <a:lumMod val="50000"/>
              <a:lumOff val="50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latin typeface="微软雅黑" panose="020B0503020204020204" pitchFamily="34" charset="-122"/>
                <a:ea typeface="微软雅黑" panose="020B0503020204020204" pitchFamily="34" charset="-122"/>
              </a:rPr>
              <a:t>文献管理</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DIAGRAM" val="de6710ff-7b9a-4a6f-aca7-8d2112adea3a"/>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1722</TotalTime>
  <Words>3456</Words>
  <Application>Microsoft Office PowerPoint</Application>
  <PresentationFormat>全屏显示(4:3)</PresentationFormat>
  <Paragraphs>408</Paragraphs>
  <Slides>47</Slides>
  <Notes>40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47</vt:i4>
      </vt:variant>
    </vt:vector>
  </HeadingPairs>
  <TitlesOfParts>
    <vt:vector size="57" baseType="lpstr">
      <vt:lpstr>等线</vt:lpstr>
      <vt:lpstr>微软雅黑</vt:lpstr>
      <vt:lpstr>Arial</vt:lpstr>
      <vt:lpstr>Arial Rounded MT Bold</vt:lpstr>
      <vt:lpstr>Calibri</vt:lpstr>
      <vt:lpstr>Calibri Light</vt:lpstr>
      <vt:lpstr>Impact</vt:lpstr>
      <vt:lpstr>Symbol</vt:lpstr>
      <vt:lpstr>Wingdings</vt:lpstr>
      <vt:lpstr>Office 主题​​</vt:lpstr>
      <vt:lpstr>NoteFirst 文献管理软件&amp;团队协作系统</vt:lpstr>
      <vt:lpstr>目录</vt:lpstr>
      <vt:lpstr>01</vt:lpstr>
      <vt:lpstr>文献管理软件产品定位</vt:lpstr>
      <vt:lpstr>文献管理软件发展历程</vt:lpstr>
      <vt:lpstr>文献管理软件产品架构</vt:lpstr>
      <vt:lpstr>对电脑系统的要求</vt:lpstr>
      <vt:lpstr>NoteFirst文献管理软件操作界面</vt:lpstr>
      <vt:lpstr>功能模块介绍</vt:lpstr>
      <vt:lpstr>获取文献 - 一键获取</vt:lpstr>
      <vt:lpstr>一键获取 - 数据比对</vt:lpstr>
      <vt:lpstr>获取文献 - 导入文献&lt;一&gt;</vt:lpstr>
      <vt:lpstr>获取文献-导入文献&lt;二&gt;</vt:lpstr>
      <vt:lpstr>获取文献-导入文献&lt;三&gt;</vt:lpstr>
      <vt:lpstr>获取文献-导入文件</vt:lpstr>
      <vt:lpstr>获取文献-手动添加</vt:lpstr>
      <vt:lpstr>功能模块介绍</vt:lpstr>
      <vt:lpstr>文献管理-题录自动更新</vt:lpstr>
      <vt:lpstr>文献管理-题录自动更新</vt:lpstr>
      <vt:lpstr>文献管理-内置PDF阅读器</vt:lpstr>
      <vt:lpstr>功能模块介绍</vt:lpstr>
      <vt:lpstr>论文写作助手-参考文献样式管理</vt:lpstr>
      <vt:lpstr>论文写作助手 - 参考文献插入word</vt:lpstr>
      <vt:lpstr>论文写作助手 - 参考文献自动形成</vt:lpstr>
      <vt:lpstr>功能模块介绍</vt:lpstr>
      <vt:lpstr>文献订阅 - 添加RSS源</vt:lpstr>
      <vt:lpstr>主题词订阅</vt:lpstr>
      <vt:lpstr>文献订阅 - 一键收藏为题录</vt:lpstr>
      <vt:lpstr>功能模块介绍</vt:lpstr>
      <vt:lpstr>知识卡片 - 保存网页</vt:lpstr>
      <vt:lpstr>知识卡片 - 形成电子书</vt:lpstr>
      <vt:lpstr>功能模块介绍</vt:lpstr>
      <vt:lpstr>资源分享</vt:lpstr>
      <vt:lpstr>团队协作 - 首页</vt:lpstr>
      <vt:lpstr>团队协作 - 团队知识库</vt:lpstr>
      <vt:lpstr>功能模块介绍</vt:lpstr>
      <vt:lpstr>团队协作 - 个人知识库</vt:lpstr>
      <vt:lpstr>02</vt:lpstr>
      <vt:lpstr>产品优势与特点</vt:lpstr>
      <vt:lpstr>产品优势与特点</vt:lpstr>
      <vt:lpstr>产品优势与特点</vt:lpstr>
      <vt:lpstr>产品优势与特点</vt:lpstr>
      <vt:lpstr>产品发展规划</vt:lpstr>
      <vt:lpstr>03</vt:lpstr>
      <vt:lpstr>常见问题</vt:lpstr>
      <vt:lpstr>联系我们</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付勇辉</dc:creator>
  <cp:lastModifiedBy>Administrator</cp:lastModifiedBy>
  <cp:revision>294</cp:revision>
  <dcterms:created xsi:type="dcterms:W3CDTF">2018-03-06T01:33:00Z</dcterms:created>
  <dcterms:modified xsi:type="dcterms:W3CDTF">2019-05-14T09:08:30Z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2052-10.1.0.6929</vt:lpwstr>
  </property>
</Properties>
</file>